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2" r:id="rId4"/>
    <p:sldId id="270" r:id="rId5"/>
    <p:sldId id="260" r:id="rId6"/>
    <p:sldId id="263" r:id="rId7"/>
    <p:sldId id="268" r:id="rId8"/>
    <p:sldId id="265" r:id="rId9"/>
    <p:sldId id="266" r:id="rId10"/>
    <p:sldId id="278" r:id="rId11"/>
    <p:sldId id="280" r:id="rId12"/>
    <p:sldId id="281" r:id="rId13"/>
    <p:sldId id="279" r:id="rId14"/>
    <p:sldId id="282" r:id="rId15"/>
    <p:sldId id="269" r:id="rId16"/>
    <p:sldId id="261" r:id="rId17"/>
    <p:sldId id="28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73443" autoAdjust="0"/>
  </p:normalViewPr>
  <p:slideViewPr>
    <p:cSldViewPr showGuides="1">
      <p:cViewPr varScale="1">
        <p:scale>
          <a:sx n="72" d="100"/>
          <a:sy n="72" d="100"/>
        </p:scale>
        <p:origin x="8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cGuinness" userId="e112a522-4621-4996-b019-4df276cba636" providerId="ADAL" clId="{837D9456-4C5F-4537-97F5-BAF0B3988D31}"/>
    <pc:docChg chg="modSld">
      <pc:chgData name="Luke McGuinness" userId="e112a522-4621-4996-b019-4df276cba636" providerId="ADAL" clId="{837D9456-4C5F-4537-97F5-BAF0B3988D31}" dt="2021-08-20T11:49:53.257" v="0" actId="22"/>
      <pc:docMkLst>
        <pc:docMk/>
      </pc:docMkLst>
      <pc:sldChg chg="addSp mod">
        <pc:chgData name="Luke McGuinness" userId="e112a522-4621-4996-b019-4df276cba636" providerId="ADAL" clId="{837D9456-4C5F-4537-97F5-BAF0B3988D31}" dt="2021-08-20T11:49:53.257" v="0" actId="22"/>
        <pc:sldMkLst>
          <pc:docMk/>
          <pc:sldMk cId="2803089230" sldId="256"/>
        </pc:sldMkLst>
        <pc:spChg chg="add">
          <ac:chgData name="Luke McGuinness" userId="e112a522-4621-4996-b019-4df276cba636" providerId="ADAL" clId="{837D9456-4C5F-4537-97F5-BAF0B3988D31}" dt="2021-08-20T11:49:53.257" v="0" actId="22"/>
          <ac:spMkLst>
            <pc:docMk/>
            <pc:sldMk cId="2803089230" sldId="256"/>
            <ac:spMk id="15" creationId="{21ED42CA-4126-43B6-AD54-69B7804F88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FEFA9-83A7-46D4-AFEA-FC7A761770BA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EB09EF0C-54D5-4826-A0BF-03ED963C3B18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Invisibly 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 to get dimensions of standard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59F4DCC-76C4-4A56-B355-0AF38EB1588E}" type="parTrans" cxnId="{2E003CA7-26F5-49CC-884D-B73388B58BE9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6F91EFBD-9BCF-454E-B632-B6BF10FEC94D}" type="sibTrans" cxnId="{2E003CA7-26F5-49CC-884D-B73388B58BE9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5D99704D-5200-4589-B332-B7D63F0E4EA0}">
      <dgm:prSet phldrT="[Text]"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40AFD8EE-6F1B-4A52-B153-3C6D12A302D9}" type="parTrans" cxnId="{582C7699-39E3-4B65-BD7B-D1AF91658C7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36AFB8E5-EA7D-4AEB-8DCF-AF154A600383}" type="sibTrans" cxnId="{582C7699-39E3-4B65-BD7B-D1AF91658C7F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D724C162-24DA-41F4-91F4-5EFFD4BAF86C}">
      <dgm:prSet phldrT="[Text]"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050B2217-D1ED-454E-A408-0AA2AB41FEEC}" type="par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1201F0E-D251-4A99-8F8B-470885D33B2D}" type="sib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BA5F73BC-38DE-4181-BC42-B60CA4A0ECA8}">
      <dgm:prSet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33383771-68C6-462D-9549-B7F178AC0577}" type="sibTrans" cxnId="{51652FF4-251C-4F33-9597-09966B3D6CEA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8B316CE-54A2-47C7-96FA-66434F13E6FE}" type="parTrans" cxnId="{51652FF4-251C-4F33-9597-09966B3D6CEA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FC5541CB-5D66-4EA2-8E7E-CAAB8F8EF1A5}" type="pres">
      <dgm:prSet presAssocID="{282FEFA9-83A7-46D4-AFEA-FC7A761770BA}" presName="Name0" presStyleCnt="0">
        <dgm:presLayoutVars>
          <dgm:dir/>
          <dgm:resizeHandles val="exact"/>
        </dgm:presLayoutVars>
      </dgm:prSet>
      <dgm:spPr/>
    </dgm:pt>
    <dgm:pt modelId="{E33BE1FE-1616-4751-83AA-C21B0E2DEF00}" type="pres">
      <dgm:prSet presAssocID="{EB09EF0C-54D5-4826-A0BF-03ED963C3B18}" presName="node" presStyleLbl="node1" presStyleIdx="0" presStyleCnt="4">
        <dgm:presLayoutVars>
          <dgm:bulletEnabled val="1"/>
        </dgm:presLayoutVars>
      </dgm:prSet>
      <dgm:spPr/>
    </dgm:pt>
    <dgm:pt modelId="{6A8332D9-39E8-4182-9155-96DA0ED423F7}" type="pres">
      <dgm:prSet presAssocID="{6F91EFBD-9BCF-454E-B632-B6BF10FEC94D}" presName="sibTrans" presStyleLbl="sibTrans2D1" presStyleIdx="0" presStyleCnt="3"/>
      <dgm:spPr/>
    </dgm:pt>
    <dgm:pt modelId="{89AE784D-4099-45EC-9307-05C3FEA17C60}" type="pres">
      <dgm:prSet presAssocID="{6F91EFBD-9BCF-454E-B632-B6BF10FEC94D}" presName="connectorText" presStyleLbl="sibTrans2D1" presStyleIdx="0" presStyleCnt="3"/>
      <dgm:spPr/>
    </dgm:pt>
    <dgm:pt modelId="{FFE0CE8E-82C7-48FB-BBD7-CC96FBBAF04B}" type="pres">
      <dgm:prSet presAssocID="{5D99704D-5200-4589-B332-B7D63F0E4EA0}" presName="node" presStyleLbl="node1" presStyleIdx="1" presStyleCnt="4">
        <dgm:presLayoutVars>
          <dgm:bulletEnabled val="1"/>
        </dgm:presLayoutVars>
      </dgm:prSet>
      <dgm:spPr/>
    </dgm:pt>
    <dgm:pt modelId="{98DB84B1-CBB4-4906-8C61-941D2690AA30}" type="pres">
      <dgm:prSet presAssocID="{36AFB8E5-EA7D-4AEB-8DCF-AF154A600383}" presName="sibTrans" presStyleLbl="sibTrans2D1" presStyleIdx="1" presStyleCnt="3"/>
      <dgm:spPr/>
    </dgm:pt>
    <dgm:pt modelId="{FE25E9D6-BFBF-4353-84E6-FA400A1CD20C}" type="pres">
      <dgm:prSet presAssocID="{36AFB8E5-EA7D-4AEB-8DCF-AF154A600383}" presName="connectorText" presStyleLbl="sibTrans2D1" presStyleIdx="1" presStyleCnt="3"/>
      <dgm:spPr/>
    </dgm:pt>
    <dgm:pt modelId="{AA06290B-A3B9-4346-A39A-7F8043EC29D8}" type="pres">
      <dgm:prSet presAssocID="{BA5F73BC-38DE-4181-BC42-B60CA4A0ECA8}" presName="node" presStyleLbl="node1" presStyleIdx="2" presStyleCnt="4">
        <dgm:presLayoutVars>
          <dgm:bulletEnabled val="1"/>
        </dgm:presLayoutVars>
      </dgm:prSet>
      <dgm:spPr/>
    </dgm:pt>
    <dgm:pt modelId="{94C3D7E7-D6AE-4C28-86AF-265BE5DEF8B8}" type="pres">
      <dgm:prSet presAssocID="{33383771-68C6-462D-9549-B7F178AC0577}" presName="sibTrans" presStyleLbl="sibTrans2D1" presStyleIdx="2" presStyleCnt="3"/>
      <dgm:spPr/>
    </dgm:pt>
    <dgm:pt modelId="{7457B841-1577-4F0C-A69F-CC9975D518C4}" type="pres">
      <dgm:prSet presAssocID="{33383771-68C6-462D-9549-B7F178AC0577}" presName="connectorText" presStyleLbl="sibTrans2D1" presStyleIdx="2" presStyleCnt="3"/>
      <dgm:spPr/>
    </dgm:pt>
    <dgm:pt modelId="{919DBE6A-CD49-4A4B-A01F-FC47F0E120E5}" type="pres">
      <dgm:prSet presAssocID="{D724C162-24DA-41F4-91F4-5EFFD4BAF86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7D4C24-D4AB-4E2B-B8AE-3CA6023D9053}" type="presOf" srcId="{6F91EFBD-9BCF-454E-B632-B6BF10FEC94D}" destId="{89AE784D-4099-45EC-9307-05C3FEA17C60}" srcOrd="1" destOrd="0" presId="urn:microsoft.com/office/officeart/2005/8/layout/process1"/>
    <dgm:cxn modelId="{3BD8CF29-B6AA-4D9F-95A2-2CBE833316C9}" type="presOf" srcId="{33383771-68C6-462D-9549-B7F178AC0577}" destId="{94C3D7E7-D6AE-4C28-86AF-265BE5DEF8B8}" srcOrd="0" destOrd="0" presId="urn:microsoft.com/office/officeart/2005/8/layout/process1"/>
    <dgm:cxn modelId="{DDD2ED49-AC35-45C4-9850-542FF286FB15}" type="presOf" srcId="{36AFB8E5-EA7D-4AEB-8DCF-AF154A600383}" destId="{98DB84B1-CBB4-4906-8C61-941D2690AA30}" srcOrd="0" destOrd="0" presId="urn:microsoft.com/office/officeart/2005/8/layout/process1"/>
    <dgm:cxn modelId="{ACA25E4E-94CE-4FC8-B1C3-3FBA8EFC9B5B}" type="presOf" srcId="{282FEFA9-83A7-46D4-AFEA-FC7A761770BA}" destId="{FC5541CB-5D66-4EA2-8E7E-CAAB8F8EF1A5}" srcOrd="0" destOrd="0" presId="urn:microsoft.com/office/officeart/2005/8/layout/process1"/>
    <dgm:cxn modelId="{0D3A7B4F-1CCC-4E48-9B8A-670B90ACDF78}" type="presOf" srcId="{6F91EFBD-9BCF-454E-B632-B6BF10FEC94D}" destId="{6A8332D9-39E8-4182-9155-96DA0ED423F7}" srcOrd="0" destOrd="0" presId="urn:microsoft.com/office/officeart/2005/8/layout/process1"/>
    <dgm:cxn modelId="{593E3C85-9ADF-46B7-895F-514D44131AAF}" type="presOf" srcId="{EB09EF0C-54D5-4826-A0BF-03ED963C3B18}" destId="{E33BE1FE-1616-4751-83AA-C21B0E2DEF00}" srcOrd="0" destOrd="0" presId="urn:microsoft.com/office/officeart/2005/8/layout/process1"/>
    <dgm:cxn modelId="{D216F38E-3879-4190-AF29-E0FC63E20FC2}" type="presOf" srcId="{36AFB8E5-EA7D-4AEB-8DCF-AF154A600383}" destId="{FE25E9D6-BFBF-4353-84E6-FA400A1CD20C}" srcOrd="1" destOrd="0" presId="urn:microsoft.com/office/officeart/2005/8/layout/process1"/>
    <dgm:cxn modelId="{3DFD8191-4ADB-40FC-838D-18E3684C5464}" type="presOf" srcId="{33383771-68C6-462D-9549-B7F178AC0577}" destId="{7457B841-1577-4F0C-A69F-CC9975D518C4}" srcOrd="1" destOrd="0" presId="urn:microsoft.com/office/officeart/2005/8/layout/process1"/>
    <dgm:cxn modelId="{582C7699-39E3-4B65-BD7B-D1AF91658C7F}" srcId="{282FEFA9-83A7-46D4-AFEA-FC7A761770BA}" destId="{5D99704D-5200-4589-B332-B7D63F0E4EA0}" srcOrd="1" destOrd="0" parTransId="{40AFD8EE-6F1B-4A52-B153-3C6D12A302D9}" sibTransId="{36AFB8E5-EA7D-4AEB-8DCF-AF154A600383}"/>
    <dgm:cxn modelId="{2E003CA7-26F5-49CC-884D-B73388B58BE9}" srcId="{282FEFA9-83A7-46D4-AFEA-FC7A761770BA}" destId="{EB09EF0C-54D5-4826-A0BF-03ED963C3B18}" srcOrd="0" destOrd="0" parTransId="{459F4DCC-76C4-4A56-B355-0AF38EB1588E}" sibTransId="{6F91EFBD-9BCF-454E-B632-B6BF10FEC94D}"/>
    <dgm:cxn modelId="{650C74B5-B9EE-4AB5-BD51-E25E28981551}" type="presOf" srcId="{BA5F73BC-38DE-4181-BC42-B60CA4A0ECA8}" destId="{AA06290B-A3B9-4346-A39A-7F8043EC29D8}" srcOrd="0" destOrd="0" presId="urn:microsoft.com/office/officeart/2005/8/layout/process1"/>
    <dgm:cxn modelId="{EBFB4EC0-8FDE-48E7-BBB3-A11498011634}" type="presOf" srcId="{5D99704D-5200-4589-B332-B7D63F0E4EA0}" destId="{FFE0CE8E-82C7-48FB-BBD7-CC96FBBAF04B}" srcOrd="0" destOrd="0" presId="urn:microsoft.com/office/officeart/2005/8/layout/process1"/>
    <dgm:cxn modelId="{269849D1-DFAD-4BF6-8832-372694BB0C54}" type="presOf" srcId="{D724C162-24DA-41F4-91F4-5EFFD4BAF86C}" destId="{919DBE6A-CD49-4A4B-A01F-FC47F0E120E5}" srcOrd="0" destOrd="0" presId="urn:microsoft.com/office/officeart/2005/8/layout/process1"/>
    <dgm:cxn modelId="{51652FF4-251C-4F33-9597-09966B3D6CEA}" srcId="{282FEFA9-83A7-46D4-AFEA-FC7A761770BA}" destId="{BA5F73BC-38DE-4181-BC42-B60CA4A0ECA8}" srcOrd="2" destOrd="0" parTransId="{C8B316CE-54A2-47C7-96FA-66434F13E6FE}" sibTransId="{33383771-68C6-462D-9549-B7F178AC0577}"/>
    <dgm:cxn modelId="{1349E6F8-9F99-4627-A0DE-73CF87EBD8BF}" srcId="{282FEFA9-83A7-46D4-AFEA-FC7A761770BA}" destId="{D724C162-24DA-41F4-91F4-5EFFD4BAF86C}" srcOrd="3" destOrd="0" parTransId="{050B2217-D1ED-454E-A408-0AA2AB41FEEC}" sibTransId="{C1201F0E-D251-4A99-8F8B-470885D33B2D}"/>
    <dgm:cxn modelId="{6DAB5DF9-5A67-40B9-922F-A05CBC925405}" type="presParOf" srcId="{FC5541CB-5D66-4EA2-8E7E-CAAB8F8EF1A5}" destId="{E33BE1FE-1616-4751-83AA-C21B0E2DEF00}" srcOrd="0" destOrd="0" presId="urn:microsoft.com/office/officeart/2005/8/layout/process1"/>
    <dgm:cxn modelId="{439D1CA0-E512-4A88-9712-061CD2391E2B}" type="presParOf" srcId="{FC5541CB-5D66-4EA2-8E7E-CAAB8F8EF1A5}" destId="{6A8332D9-39E8-4182-9155-96DA0ED423F7}" srcOrd="1" destOrd="0" presId="urn:microsoft.com/office/officeart/2005/8/layout/process1"/>
    <dgm:cxn modelId="{E77272CC-A084-4C98-923B-D4AC5379368E}" type="presParOf" srcId="{6A8332D9-39E8-4182-9155-96DA0ED423F7}" destId="{89AE784D-4099-45EC-9307-05C3FEA17C60}" srcOrd="0" destOrd="0" presId="urn:microsoft.com/office/officeart/2005/8/layout/process1"/>
    <dgm:cxn modelId="{FDCE1FDB-763D-4D3D-A84B-9E25DE81BC9B}" type="presParOf" srcId="{FC5541CB-5D66-4EA2-8E7E-CAAB8F8EF1A5}" destId="{FFE0CE8E-82C7-48FB-BBD7-CC96FBBAF04B}" srcOrd="2" destOrd="0" presId="urn:microsoft.com/office/officeart/2005/8/layout/process1"/>
    <dgm:cxn modelId="{96AB8BB2-CE89-446D-9DA5-146D506BF692}" type="presParOf" srcId="{FC5541CB-5D66-4EA2-8E7E-CAAB8F8EF1A5}" destId="{98DB84B1-CBB4-4906-8C61-941D2690AA30}" srcOrd="3" destOrd="0" presId="urn:microsoft.com/office/officeart/2005/8/layout/process1"/>
    <dgm:cxn modelId="{E7BC73AF-3BE0-4F3D-8C9C-5C35C00BB7F2}" type="presParOf" srcId="{98DB84B1-CBB4-4906-8C61-941D2690AA30}" destId="{FE25E9D6-BFBF-4353-84E6-FA400A1CD20C}" srcOrd="0" destOrd="0" presId="urn:microsoft.com/office/officeart/2005/8/layout/process1"/>
    <dgm:cxn modelId="{08ECB4D3-5B2F-4B94-A8D0-D19D44E71318}" type="presParOf" srcId="{FC5541CB-5D66-4EA2-8E7E-CAAB8F8EF1A5}" destId="{AA06290B-A3B9-4346-A39A-7F8043EC29D8}" srcOrd="4" destOrd="0" presId="urn:microsoft.com/office/officeart/2005/8/layout/process1"/>
    <dgm:cxn modelId="{444B6AB9-171A-4D3E-848D-DE38C45E0AB2}" type="presParOf" srcId="{FC5541CB-5D66-4EA2-8E7E-CAAB8F8EF1A5}" destId="{94C3D7E7-D6AE-4C28-86AF-265BE5DEF8B8}" srcOrd="5" destOrd="0" presId="urn:microsoft.com/office/officeart/2005/8/layout/process1"/>
    <dgm:cxn modelId="{1212780F-2A5A-4DFE-BC16-893263070915}" type="presParOf" srcId="{94C3D7E7-D6AE-4C28-86AF-265BE5DEF8B8}" destId="{7457B841-1577-4F0C-A69F-CC9975D518C4}" srcOrd="0" destOrd="0" presId="urn:microsoft.com/office/officeart/2005/8/layout/process1"/>
    <dgm:cxn modelId="{EB3AD6C5-019B-4467-AA3D-3D5739B87940}" type="presParOf" srcId="{FC5541CB-5D66-4EA2-8E7E-CAAB8F8EF1A5}" destId="{919DBE6A-CD49-4A4B-A01F-FC47F0E120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FEFA9-83A7-46D4-AFEA-FC7A761770BA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EB09EF0C-54D5-4826-A0BF-03ED963C3B18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Invisibly 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 to get dimensions of standard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59F4DCC-76C4-4A56-B355-0AF38EB1588E}" type="parTrans" cxnId="{2E003CA7-26F5-49CC-884D-B73388B58BE9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6F91EFBD-9BCF-454E-B632-B6BF10FEC94D}" type="sibTrans" cxnId="{2E003CA7-26F5-49CC-884D-B73388B58BE9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5D99704D-5200-4589-B332-B7D63F0E4EA0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Update axes to create space for risk- of- bias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0AFD8EE-6F1B-4A52-B153-3C6D12A302D9}" type="parTrans" cxnId="{582C7699-39E3-4B65-BD7B-D1AF91658C7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36AFB8E5-EA7D-4AEB-8DCF-AF154A600383}" type="sibTrans" cxnId="{582C7699-39E3-4B65-BD7B-D1AF91658C7F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D724C162-24DA-41F4-91F4-5EFFD4BAF86C}">
      <dgm:prSet phldrT="[Text]"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050B2217-D1ED-454E-A408-0AA2AB41FEEC}" type="par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1201F0E-D251-4A99-8F8B-470885D33B2D}" type="sib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BA5F73BC-38DE-4181-BC42-B60CA4A0ECA8}">
      <dgm:prSet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33383771-68C6-462D-9549-B7F178AC0577}" type="sibTrans" cxnId="{51652FF4-251C-4F33-9597-09966B3D6CEA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8B316CE-54A2-47C7-96FA-66434F13E6FE}" type="parTrans" cxnId="{51652FF4-251C-4F33-9597-09966B3D6CEA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FC5541CB-5D66-4EA2-8E7E-CAAB8F8EF1A5}" type="pres">
      <dgm:prSet presAssocID="{282FEFA9-83A7-46D4-AFEA-FC7A761770BA}" presName="Name0" presStyleCnt="0">
        <dgm:presLayoutVars>
          <dgm:dir/>
          <dgm:resizeHandles val="exact"/>
        </dgm:presLayoutVars>
      </dgm:prSet>
      <dgm:spPr/>
    </dgm:pt>
    <dgm:pt modelId="{E33BE1FE-1616-4751-83AA-C21B0E2DEF00}" type="pres">
      <dgm:prSet presAssocID="{EB09EF0C-54D5-4826-A0BF-03ED963C3B18}" presName="node" presStyleLbl="node1" presStyleIdx="0" presStyleCnt="4">
        <dgm:presLayoutVars>
          <dgm:bulletEnabled val="1"/>
        </dgm:presLayoutVars>
      </dgm:prSet>
      <dgm:spPr/>
    </dgm:pt>
    <dgm:pt modelId="{6A8332D9-39E8-4182-9155-96DA0ED423F7}" type="pres">
      <dgm:prSet presAssocID="{6F91EFBD-9BCF-454E-B632-B6BF10FEC94D}" presName="sibTrans" presStyleLbl="sibTrans2D1" presStyleIdx="0" presStyleCnt="3"/>
      <dgm:spPr/>
    </dgm:pt>
    <dgm:pt modelId="{89AE784D-4099-45EC-9307-05C3FEA17C60}" type="pres">
      <dgm:prSet presAssocID="{6F91EFBD-9BCF-454E-B632-B6BF10FEC94D}" presName="connectorText" presStyleLbl="sibTrans2D1" presStyleIdx="0" presStyleCnt="3"/>
      <dgm:spPr/>
    </dgm:pt>
    <dgm:pt modelId="{FFE0CE8E-82C7-48FB-BBD7-CC96FBBAF04B}" type="pres">
      <dgm:prSet presAssocID="{5D99704D-5200-4589-B332-B7D63F0E4EA0}" presName="node" presStyleLbl="node1" presStyleIdx="1" presStyleCnt="4">
        <dgm:presLayoutVars>
          <dgm:bulletEnabled val="1"/>
        </dgm:presLayoutVars>
      </dgm:prSet>
      <dgm:spPr/>
    </dgm:pt>
    <dgm:pt modelId="{98DB84B1-CBB4-4906-8C61-941D2690AA30}" type="pres">
      <dgm:prSet presAssocID="{36AFB8E5-EA7D-4AEB-8DCF-AF154A600383}" presName="sibTrans" presStyleLbl="sibTrans2D1" presStyleIdx="1" presStyleCnt="3"/>
      <dgm:spPr/>
    </dgm:pt>
    <dgm:pt modelId="{FE25E9D6-BFBF-4353-84E6-FA400A1CD20C}" type="pres">
      <dgm:prSet presAssocID="{36AFB8E5-EA7D-4AEB-8DCF-AF154A600383}" presName="connectorText" presStyleLbl="sibTrans2D1" presStyleIdx="1" presStyleCnt="3"/>
      <dgm:spPr/>
    </dgm:pt>
    <dgm:pt modelId="{AA06290B-A3B9-4346-A39A-7F8043EC29D8}" type="pres">
      <dgm:prSet presAssocID="{BA5F73BC-38DE-4181-BC42-B60CA4A0ECA8}" presName="node" presStyleLbl="node1" presStyleIdx="2" presStyleCnt="4">
        <dgm:presLayoutVars>
          <dgm:bulletEnabled val="1"/>
        </dgm:presLayoutVars>
      </dgm:prSet>
      <dgm:spPr/>
    </dgm:pt>
    <dgm:pt modelId="{94C3D7E7-D6AE-4C28-86AF-265BE5DEF8B8}" type="pres">
      <dgm:prSet presAssocID="{33383771-68C6-462D-9549-B7F178AC0577}" presName="sibTrans" presStyleLbl="sibTrans2D1" presStyleIdx="2" presStyleCnt="3"/>
      <dgm:spPr/>
    </dgm:pt>
    <dgm:pt modelId="{7457B841-1577-4F0C-A69F-CC9975D518C4}" type="pres">
      <dgm:prSet presAssocID="{33383771-68C6-462D-9549-B7F178AC0577}" presName="connectorText" presStyleLbl="sibTrans2D1" presStyleIdx="2" presStyleCnt="3"/>
      <dgm:spPr/>
    </dgm:pt>
    <dgm:pt modelId="{919DBE6A-CD49-4A4B-A01F-FC47F0E120E5}" type="pres">
      <dgm:prSet presAssocID="{D724C162-24DA-41F4-91F4-5EFFD4BAF86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7D4C24-D4AB-4E2B-B8AE-3CA6023D9053}" type="presOf" srcId="{6F91EFBD-9BCF-454E-B632-B6BF10FEC94D}" destId="{89AE784D-4099-45EC-9307-05C3FEA17C60}" srcOrd="1" destOrd="0" presId="urn:microsoft.com/office/officeart/2005/8/layout/process1"/>
    <dgm:cxn modelId="{3BD8CF29-B6AA-4D9F-95A2-2CBE833316C9}" type="presOf" srcId="{33383771-68C6-462D-9549-B7F178AC0577}" destId="{94C3D7E7-D6AE-4C28-86AF-265BE5DEF8B8}" srcOrd="0" destOrd="0" presId="urn:microsoft.com/office/officeart/2005/8/layout/process1"/>
    <dgm:cxn modelId="{DDD2ED49-AC35-45C4-9850-542FF286FB15}" type="presOf" srcId="{36AFB8E5-EA7D-4AEB-8DCF-AF154A600383}" destId="{98DB84B1-CBB4-4906-8C61-941D2690AA30}" srcOrd="0" destOrd="0" presId="urn:microsoft.com/office/officeart/2005/8/layout/process1"/>
    <dgm:cxn modelId="{ACA25E4E-94CE-4FC8-B1C3-3FBA8EFC9B5B}" type="presOf" srcId="{282FEFA9-83A7-46D4-AFEA-FC7A761770BA}" destId="{FC5541CB-5D66-4EA2-8E7E-CAAB8F8EF1A5}" srcOrd="0" destOrd="0" presId="urn:microsoft.com/office/officeart/2005/8/layout/process1"/>
    <dgm:cxn modelId="{0D3A7B4F-1CCC-4E48-9B8A-670B90ACDF78}" type="presOf" srcId="{6F91EFBD-9BCF-454E-B632-B6BF10FEC94D}" destId="{6A8332D9-39E8-4182-9155-96DA0ED423F7}" srcOrd="0" destOrd="0" presId="urn:microsoft.com/office/officeart/2005/8/layout/process1"/>
    <dgm:cxn modelId="{593E3C85-9ADF-46B7-895F-514D44131AAF}" type="presOf" srcId="{EB09EF0C-54D5-4826-A0BF-03ED963C3B18}" destId="{E33BE1FE-1616-4751-83AA-C21B0E2DEF00}" srcOrd="0" destOrd="0" presId="urn:microsoft.com/office/officeart/2005/8/layout/process1"/>
    <dgm:cxn modelId="{D216F38E-3879-4190-AF29-E0FC63E20FC2}" type="presOf" srcId="{36AFB8E5-EA7D-4AEB-8DCF-AF154A600383}" destId="{FE25E9D6-BFBF-4353-84E6-FA400A1CD20C}" srcOrd="1" destOrd="0" presId="urn:microsoft.com/office/officeart/2005/8/layout/process1"/>
    <dgm:cxn modelId="{3DFD8191-4ADB-40FC-838D-18E3684C5464}" type="presOf" srcId="{33383771-68C6-462D-9549-B7F178AC0577}" destId="{7457B841-1577-4F0C-A69F-CC9975D518C4}" srcOrd="1" destOrd="0" presId="urn:microsoft.com/office/officeart/2005/8/layout/process1"/>
    <dgm:cxn modelId="{582C7699-39E3-4B65-BD7B-D1AF91658C7F}" srcId="{282FEFA9-83A7-46D4-AFEA-FC7A761770BA}" destId="{5D99704D-5200-4589-B332-B7D63F0E4EA0}" srcOrd="1" destOrd="0" parTransId="{40AFD8EE-6F1B-4A52-B153-3C6D12A302D9}" sibTransId="{36AFB8E5-EA7D-4AEB-8DCF-AF154A600383}"/>
    <dgm:cxn modelId="{2E003CA7-26F5-49CC-884D-B73388B58BE9}" srcId="{282FEFA9-83A7-46D4-AFEA-FC7A761770BA}" destId="{EB09EF0C-54D5-4826-A0BF-03ED963C3B18}" srcOrd="0" destOrd="0" parTransId="{459F4DCC-76C4-4A56-B355-0AF38EB1588E}" sibTransId="{6F91EFBD-9BCF-454E-B632-B6BF10FEC94D}"/>
    <dgm:cxn modelId="{650C74B5-B9EE-4AB5-BD51-E25E28981551}" type="presOf" srcId="{BA5F73BC-38DE-4181-BC42-B60CA4A0ECA8}" destId="{AA06290B-A3B9-4346-A39A-7F8043EC29D8}" srcOrd="0" destOrd="0" presId="urn:microsoft.com/office/officeart/2005/8/layout/process1"/>
    <dgm:cxn modelId="{EBFB4EC0-8FDE-48E7-BBB3-A11498011634}" type="presOf" srcId="{5D99704D-5200-4589-B332-B7D63F0E4EA0}" destId="{FFE0CE8E-82C7-48FB-BBD7-CC96FBBAF04B}" srcOrd="0" destOrd="0" presId="urn:microsoft.com/office/officeart/2005/8/layout/process1"/>
    <dgm:cxn modelId="{269849D1-DFAD-4BF6-8832-372694BB0C54}" type="presOf" srcId="{D724C162-24DA-41F4-91F4-5EFFD4BAF86C}" destId="{919DBE6A-CD49-4A4B-A01F-FC47F0E120E5}" srcOrd="0" destOrd="0" presId="urn:microsoft.com/office/officeart/2005/8/layout/process1"/>
    <dgm:cxn modelId="{51652FF4-251C-4F33-9597-09966B3D6CEA}" srcId="{282FEFA9-83A7-46D4-AFEA-FC7A761770BA}" destId="{BA5F73BC-38DE-4181-BC42-B60CA4A0ECA8}" srcOrd="2" destOrd="0" parTransId="{C8B316CE-54A2-47C7-96FA-66434F13E6FE}" sibTransId="{33383771-68C6-462D-9549-B7F178AC0577}"/>
    <dgm:cxn modelId="{1349E6F8-9F99-4627-A0DE-73CF87EBD8BF}" srcId="{282FEFA9-83A7-46D4-AFEA-FC7A761770BA}" destId="{D724C162-24DA-41F4-91F4-5EFFD4BAF86C}" srcOrd="3" destOrd="0" parTransId="{050B2217-D1ED-454E-A408-0AA2AB41FEEC}" sibTransId="{C1201F0E-D251-4A99-8F8B-470885D33B2D}"/>
    <dgm:cxn modelId="{6DAB5DF9-5A67-40B9-922F-A05CBC925405}" type="presParOf" srcId="{FC5541CB-5D66-4EA2-8E7E-CAAB8F8EF1A5}" destId="{E33BE1FE-1616-4751-83AA-C21B0E2DEF00}" srcOrd="0" destOrd="0" presId="urn:microsoft.com/office/officeart/2005/8/layout/process1"/>
    <dgm:cxn modelId="{439D1CA0-E512-4A88-9712-061CD2391E2B}" type="presParOf" srcId="{FC5541CB-5D66-4EA2-8E7E-CAAB8F8EF1A5}" destId="{6A8332D9-39E8-4182-9155-96DA0ED423F7}" srcOrd="1" destOrd="0" presId="urn:microsoft.com/office/officeart/2005/8/layout/process1"/>
    <dgm:cxn modelId="{E77272CC-A084-4C98-923B-D4AC5379368E}" type="presParOf" srcId="{6A8332D9-39E8-4182-9155-96DA0ED423F7}" destId="{89AE784D-4099-45EC-9307-05C3FEA17C60}" srcOrd="0" destOrd="0" presId="urn:microsoft.com/office/officeart/2005/8/layout/process1"/>
    <dgm:cxn modelId="{FDCE1FDB-763D-4D3D-A84B-9E25DE81BC9B}" type="presParOf" srcId="{FC5541CB-5D66-4EA2-8E7E-CAAB8F8EF1A5}" destId="{FFE0CE8E-82C7-48FB-BBD7-CC96FBBAF04B}" srcOrd="2" destOrd="0" presId="urn:microsoft.com/office/officeart/2005/8/layout/process1"/>
    <dgm:cxn modelId="{96AB8BB2-CE89-446D-9DA5-146D506BF692}" type="presParOf" srcId="{FC5541CB-5D66-4EA2-8E7E-CAAB8F8EF1A5}" destId="{98DB84B1-CBB4-4906-8C61-941D2690AA30}" srcOrd="3" destOrd="0" presId="urn:microsoft.com/office/officeart/2005/8/layout/process1"/>
    <dgm:cxn modelId="{E7BC73AF-3BE0-4F3D-8C9C-5C35C00BB7F2}" type="presParOf" srcId="{98DB84B1-CBB4-4906-8C61-941D2690AA30}" destId="{FE25E9D6-BFBF-4353-84E6-FA400A1CD20C}" srcOrd="0" destOrd="0" presId="urn:microsoft.com/office/officeart/2005/8/layout/process1"/>
    <dgm:cxn modelId="{08ECB4D3-5B2F-4B94-A8D0-D19D44E71318}" type="presParOf" srcId="{FC5541CB-5D66-4EA2-8E7E-CAAB8F8EF1A5}" destId="{AA06290B-A3B9-4346-A39A-7F8043EC29D8}" srcOrd="4" destOrd="0" presId="urn:microsoft.com/office/officeart/2005/8/layout/process1"/>
    <dgm:cxn modelId="{444B6AB9-171A-4D3E-848D-DE38C45E0AB2}" type="presParOf" srcId="{FC5541CB-5D66-4EA2-8E7E-CAAB8F8EF1A5}" destId="{94C3D7E7-D6AE-4C28-86AF-265BE5DEF8B8}" srcOrd="5" destOrd="0" presId="urn:microsoft.com/office/officeart/2005/8/layout/process1"/>
    <dgm:cxn modelId="{1212780F-2A5A-4DFE-BC16-893263070915}" type="presParOf" srcId="{94C3D7E7-D6AE-4C28-86AF-265BE5DEF8B8}" destId="{7457B841-1577-4F0C-A69F-CC9975D518C4}" srcOrd="0" destOrd="0" presId="urn:microsoft.com/office/officeart/2005/8/layout/process1"/>
    <dgm:cxn modelId="{EB3AD6C5-019B-4467-AA3D-3D5739B87940}" type="presParOf" srcId="{FC5541CB-5D66-4EA2-8E7E-CAAB8F8EF1A5}" destId="{919DBE6A-CD49-4A4B-A01F-FC47F0E120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FEFA9-83A7-46D4-AFEA-FC7A761770BA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EB09EF0C-54D5-4826-A0BF-03ED963C3B18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Invisibly 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 to get dimensions of standard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59F4DCC-76C4-4A56-B355-0AF38EB1588E}" type="parTrans" cxnId="{2E003CA7-26F5-49CC-884D-B73388B58BE9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6F91EFBD-9BCF-454E-B632-B6BF10FEC94D}" type="sibTrans" cxnId="{2E003CA7-26F5-49CC-884D-B73388B58BE9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5D99704D-5200-4589-B332-B7D63F0E4EA0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Update axes to create space for risk- of- bias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0AFD8EE-6F1B-4A52-B153-3C6D12A302D9}" type="parTrans" cxnId="{582C7699-39E3-4B65-BD7B-D1AF91658C7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36AFB8E5-EA7D-4AEB-8DCF-AF154A600383}" type="sibTrans" cxnId="{582C7699-39E3-4B65-BD7B-D1AF91658C7F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D724C162-24DA-41F4-91F4-5EFFD4BAF86C}">
      <dgm:prSet phldrT="[Text]" custT="1"/>
      <dgm:spPr/>
      <dgm:t>
        <a:bodyPr/>
        <a:lstStyle/>
        <a:p>
          <a:endParaRPr lang="en-GB" sz="1500" dirty="0">
            <a:solidFill>
              <a:schemeClr val="tx1"/>
            </a:solidFill>
          </a:endParaRPr>
        </a:p>
      </dgm:t>
    </dgm:pt>
    <dgm:pt modelId="{050B2217-D1ED-454E-A408-0AA2AB41FEEC}" type="par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1201F0E-D251-4A99-8F8B-470885D33B2D}" type="sib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BA5F73BC-38DE-4181-BC42-B60CA4A0ECA8}">
      <dgm:prSet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::forest(), passing 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, to produce widened plot</a:t>
          </a:r>
        </a:p>
      </dgm:t>
    </dgm:pt>
    <dgm:pt modelId="{33383771-68C6-462D-9549-B7F178AC0577}" type="sibTrans" cxnId="{51652FF4-251C-4F33-9597-09966B3D6CEA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8B316CE-54A2-47C7-96FA-66434F13E6FE}" type="parTrans" cxnId="{51652FF4-251C-4F33-9597-09966B3D6CEA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FC5541CB-5D66-4EA2-8E7E-CAAB8F8EF1A5}" type="pres">
      <dgm:prSet presAssocID="{282FEFA9-83A7-46D4-AFEA-FC7A761770BA}" presName="Name0" presStyleCnt="0">
        <dgm:presLayoutVars>
          <dgm:dir/>
          <dgm:resizeHandles val="exact"/>
        </dgm:presLayoutVars>
      </dgm:prSet>
      <dgm:spPr/>
    </dgm:pt>
    <dgm:pt modelId="{E33BE1FE-1616-4751-83AA-C21B0E2DEF00}" type="pres">
      <dgm:prSet presAssocID="{EB09EF0C-54D5-4826-A0BF-03ED963C3B18}" presName="node" presStyleLbl="node1" presStyleIdx="0" presStyleCnt="4">
        <dgm:presLayoutVars>
          <dgm:bulletEnabled val="1"/>
        </dgm:presLayoutVars>
      </dgm:prSet>
      <dgm:spPr/>
    </dgm:pt>
    <dgm:pt modelId="{6A8332D9-39E8-4182-9155-96DA0ED423F7}" type="pres">
      <dgm:prSet presAssocID="{6F91EFBD-9BCF-454E-B632-B6BF10FEC94D}" presName="sibTrans" presStyleLbl="sibTrans2D1" presStyleIdx="0" presStyleCnt="3"/>
      <dgm:spPr/>
    </dgm:pt>
    <dgm:pt modelId="{89AE784D-4099-45EC-9307-05C3FEA17C60}" type="pres">
      <dgm:prSet presAssocID="{6F91EFBD-9BCF-454E-B632-B6BF10FEC94D}" presName="connectorText" presStyleLbl="sibTrans2D1" presStyleIdx="0" presStyleCnt="3"/>
      <dgm:spPr/>
    </dgm:pt>
    <dgm:pt modelId="{FFE0CE8E-82C7-48FB-BBD7-CC96FBBAF04B}" type="pres">
      <dgm:prSet presAssocID="{5D99704D-5200-4589-B332-B7D63F0E4EA0}" presName="node" presStyleLbl="node1" presStyleIdx="1" presStyleCnt="4">
        <dgm:presLayoutVars>
          <dgm:bulletEnabled val="1"/>
        </dgm:presLayoutVars>
      </dgm:prSet>
      <dgm:spPr/>
    </dgm:pt>
    <dgm:pt modelId="{98DB84B1-CBB4-4906-8C61-941D2690AA30}" type="pres">
      <dgm:prSet presAssocID="{36AFB8E5-EA7D-4AEB-8DCF-AF154A600383}" presName="sibTrans" presStyleLbl="sibTrans2D1" presStyleIdx="1" presStyleCnt="3"/>
      <dgm:spPr/>
    </dgm:pt>
    <dgm:pt modelId="{FE25E9D6-BFBF-4353-84E6-FA400A1CD20C}" type="pres">
      <dgm:prSet presAssocID="{36AFB8E5-EA7D-4AEB-8DCF-AF154A600383}" presName="connectorText" presStyleLbl="sibTrans2D1" presStyleIdx="1" presStyleCnt="3"/>
      <dgm:spPr/>
    </dgm:pt>
    <dgm:pt modelId="{AA06290B-A3B9-4346-A39A-7F8043EC29D8}" type="pres">
      <dgm:prSet presAssocID="{BA5F73BC-38DE-4181-BC42-B60CA4A0ECA8}" presName="node" presStyleLbl="node1" presStyleIdx="2" presStyleCnt="4">
        <dgm:presLayoutVars>
          <dgm:bulletEnabled val="1"/>
        </dgm:presLayoutVars>
      </dgm:prSet>
      <dgm:spPr/>
    </dgm:pt>
    <dgm:pt modelId="{94C3D7E7-D6AE-4C28-86AF-265BE5DEF8B8}" type="pres">
      <dgm:prSet presAssocID="{33383771-68C6-462D-9549-B7F178AC0577}" presName="sibTrans" presStyleLbl="sibTrans2D1" presStyleIdx="2" presStyleCnt="3"/>
      <dgm:spPr/>
    </dgm:pt>
    <dgm:pt modelId="{7457B841-1577-4F0C-A69F-CC9975D518C4}" type="pres">
      <dgm:prSet presAssocID="{33383771-68C6-462D-9549-B7F178AC0577}" presName="connectorText" presStyleLbl="sibTrans2D1" presStyleIdx="2" presStyleCnt="3"/>
      <dgm:spPr/>
    </dgm:pt>
    <dgm:pt modelId="{919DBE6A-CD49-4A4B-A01F-FC47F0E120E5}" type="pres">
      <dgm:prSet presAssocID="{D724C162-24DA-41F4-91F4-5EFFD4BAF86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7D4C24-D4AB-4E2B-B8AE-3CA6023D9053}" type="presOf" srcId="{6F91EFBD-9BCF-454E-B632-B6BF10FEC94D}" destId="{89AE784D-4099-45EC-9307-05C3FEA17C60}" srcOrd="1" destOrd="0" presId="urn:microsoft.com/office/officeart/2005/8/layout/process1"/>
    <dgm:cxn modelId="{3BD8CF29-B6AA-4D9F-95A2-2CBE833316C9}" type="presOf" srcId="{33383771-68C6-462D-9549-B7F178AC0577}" destId="{94C3D7E7-D6AE-4C28-86AF-265BE5DEF8B8}" srcOrd="0" destOrd="0" presId="urn:microsoft.com/office/officeart/2005/8/layout/process1"/>
    <dgm:cxn modelId="{DDD2ED49-AC35-45C4-9850-542FF286FB15}" type="presOf" srcId="{36AFB8E5-EA7D-4AEB-8DCF-AF154A600383}" destId="{98DB84B1-CBB4-4906-8C61-941D2690AA30}" srcOrd="0" destOrd="0" presId="urn:microsoft.com/office/officeart/2005/8/layout/process1"/>
    <dgm:cxn modelId="{ACA25E4E-94CE-4FC8-B1C3-3FBA8EFC9B5B}" type="presOf" srcId="{282FEFA9-83A7-46D4-AFEA-FC7A761770BA}" destId="{FC5541CB-5D66-4EA2-8E7E-CAAB8F8EF1A5}" srcOrd="0" destOrd="0" presId="urn:microsoft.com/office/officeart/2005/8/layout/process1"/>
    <dgm:cxn modelId="{0D3A7B4F-1CCC-4E48-9B8A-670B90ACDF78}" type="presOf" srcId="{6F91EFBD-9BCF-454E-B632-B6BF10FEC94D}" destId="{6A8332D9-39E8-4182-9155-96DA0ED423F7}" srcOrd="0" destOrd="0" presId="urn:microsoft.com/office/officeart/2005/8/layout/process1"/>
    <dgm:cxn modelId="{593E3C85-9ADF-46B7-895F-514D44131AAF}" type="presOf" srcId="{EB09EF0C-54D5-4826-A0BF-03ED963C3B18}" destId="{E33BE1FE-1616-4751-83AA-C21B0E2DEF00}" srcOrd="0" destOrd="0" presId="urn:microsoft.com/office/officeart/2005/8/layout/process1"/>
    <dgm:cxn modelId="{D216F38E-3879-4190-AF29-E0FC63E20FC2}" type="presOf" srcId="{36AFB8E5-EA7D-4AEB-8DCF-AF154A600383}" destId="{FE25E9D6-BFBF-4353-84E6-FA400A1CD20C}" srcOrd="1" destOrd="0" presId="urn:microsoft.com/office/officeart/2005/8/layout/process1"/>
    <dgm:cxn modelId="{3DFD8191-4ADB-40FC-838D-18E3684C5464}" type="presOf" srcId="{33383771-68C6-462D-9549-B7F178AC0577}" destId="{7457B841-1577-4F0C-A69F-CC9975D518C4}" srcOrd="1" destOrd="0" presId="urn:microsoft.com/office/officeart/2005/8/layout/process1"/>
    <dgm:cxn modelId="{582C7699-39E3-4B65-BD7B-D1AF91658C7F}" srcId="{282FEFA9-83A7-46D4-AFEA-FC7A761770BA}" destId="{5D99704D-5200-4589-B332-B7D63F0E4EA0}" srcOrd="1" destOrd="0" parTransId="{40AFD8EE-6F1B-4A52-B153-3C6D12A302D9}" sibTransId="{36AFB8E5-EA7D-4AEB-8DCF-AF154A600383}"/>
    <dgm:cxn modelId="{2E003CA7-26F5-49CC-884D-B73388B58BE9}" srcId="{282FEFA9-83A7-46D4-AFEA-FC7A761770BA}" destId="{EB09EF0C-54D5-4826-A0BF-03ED963C3B18}" srcOrd="0" destOrd="0" parTransId="{459F4DCC-76C4-4A56-B355-0AF38EB1588E}" sibTransId="{6F91EFBD-9BCF-454E-B632-B6BF10FEC94D}"/>
    <dgm:cxn modelId="{650C74B5-B9EE-4AB5-BD51-E25E28981551}" type="presOf" srcId="{BA5F73BC-38DE-4181-BC42-B60CA4A0ECA8}" destId="{AA06290B-A3B9-4346-A39A-7F8043EC29D8}" srcOrd="0" destOrd="0" presId="urn:microsoft.com/office/officeart/2005/8/layout/process1"/>
    <dgm:cxn modelId="{EBFB4EC0-8FDE-48E7-BBB3-A11498011634}" type="presOf" srcId="{5D99704D-5200-4589-B332-B7D63F0E4EA0}" destId="{FFE0CE8E-82C7-48FB-BBD7-CC96FBBAF04B}" srcOrd="0" destOrd="0" presId="urn:microsoft.com/office/officeart/2005/8/layout/process1"/>
    <dgm:cxn modelId="{269849D1-DFAD-4BF6-8832-372694BB0C54}" type="presOf" srcId="{D724C162-24DA-41F4-91F4-5EFFD4BAF86C}" destId="{919DBE6A-CD49-4A4B-A01F-FC47F0E120E5}" srcOrd="0" destOrd="0" presId="urn:microsoft.com/office/officeart/2005/8/layout/process1"/>
    <dgm:cxn modelId="{51652FF4-251C-4F33-9597-09966B3D6CEA}" srcId="{282FEFA9-83A7-46D4-AFEA-FC7A761770BA}" destId="{BA5F73BC-38DE-4181-BC42-B60CA4A0ECA8}" srcOrd="2" destOrd="0" parTransId="{C8B316CE-54A2-47C7-96FA-66434F13E6FE}" sibTransId="{33383771-68C6-462D-9549-B7F178AC0577}"/>
    <dgm:cxn modelId="{1349E6F8-9F99-4627-A0DE-73CF87EBD8BF}" srcId="{282FEFA9-83A7-46D4-AFEA-FC7A761770BA}" destId="{D724C162-24DA-41F4-91F4-5EFFD4BAF86C}" srcOrd="3" destOrd="0" parTransId="{050B2217-D1ED-454E-A408-0AA2AB41FEEC}" sibTransId="{C1201F0E-D251-4A99-8F8B-470885D33B2D}"/>
    <dgm:cxn modelId="{6DAB5DF9-5A67-40B9-922F-A05CBC925405}" type="presParOf" srcId="{FC5541CB-5D66-4EA2-8E7E-CAAB8F8EF1A5}" destId="{E33BE1FE-1616-4751-83AA-C21B0E2DEF00}" srcOrd="0" destOrd="0" presId="urn:microsoft.com/office/officeart/2005/8/layout/process1"/>
    <dgm:cxn modelId="{439D1CA0-E512-4A88-9712-061CD2391E2B}" type="presParOf" srcId="{FC5541CB-5D66-4EA2-8E7E-CAAB8F8EF1A5}" destId="{6A8332D9-39E8-4182-9155-96DA0ED423F7}" srcOrd="1" destOrd="0" presId="urn:microsoft.com/office/officeart/2005/8/layout/process1"/>
    <dgm:cxn modelId="{E77272CC-A084-4C98-923B-D4AC5379368E}" type="presParOf" srcId="{6A8332D9-39E8-4182-9155-96DA0ED423F7}" destId="{89AE784D-4099-45EC-9307-05C3FEA17C60}" srcOrd="0" destOrd="0" presId="urn:microsoft.com/office/officeart/2005/8/layout/process1"/>
    <dgm:cxn modelId="{FDCE1FDB-763D-4D3D-A84B-9E25DE81BC9B}" type="presParOf" srcId="{FC5541CB-5D66-4EA2-8E7E-CAAB8F8EF1A5}" destId="{FFE0CE8E-82C7-48FB-BBD7-CC96FBBAF04B}" srcOrd="2" destOrd="0" presId="urn:microsoft.com/office/officeart/2005/8/layout/process1"/>
    <dgm:cxn modelId="{96AB8BB2-CE89-446D-9DA5-146D506BF692}" type="presParOf" srcId="{FC5541CB-5D66-4EA2-8E7E-CAAB8F8EF1A5}" destId="{98DB84B1-CBB4-4906-8C61-941D2690AA30}" srcOrd="3" destOrd="0" presId="urn:microsoft.com/office/officeart/2005/8/layout/process1"/>
    <dgm:cxn modelId="{E7BC73AF-3BE0-4F3D-8C9C-5C35C00BB7F2}" type="presParOf" srcId="{98DB84B1-CBB4-4906-8C61-941D2690AA30}" destId="{FE25E9D6-BFBF-4353-84E6-FA400A1CD20C}" srcOrd="0" destOrd="0" presId="urn:microsoft.com/office/officeart/2005/8/layout/process1"/>
    <dgm:cxn modelId="{08ECB4D3-5B2F-4B94-A8D0-D19D44E71318}" type="presParOf" srcId="{FC5541CB-5D66-4EA2-8E7E-CAAB8F8EF1A5}" destId="{AA06290B-A3B9-4346-A39A-7F8043EC29D8}" srcOrd="4" destOrd="0" presId="urn:microsoft.com/office/officeart/2005/8/layout/process1"/>
    <dgm:cxn modelId="{444B6AB9-171A-4D3E-848D-DE38C45E0AB2}" type="presParOf" srcId="{FC5541CB-5D66-4EA2-8E7E-CAAB8F8EF1A5}" destId="{94C3D7E7-D6AE-4C28-86AF-265BE5DEF8B8}" srcOrd="5" destOrd="0" presId="urn:microsoft.com/office/officeart/2005/8/layout/process1"/>
    <dgm:cxn modelId="{1212780F-2A5A-4DFE-BC16-893263070915}" type="presParOf" srcId="{94C3D7E7-D6AE-4C28-86AF-265BE5DEF8B8}" destId="{7457B841-1577-4F0C-A69F-CC9975D518C4}" srcOrd="0" destOrd="0" presId="urn:microsoft.com/office/officeart/2005/8/layout/process1"/>
    <dgm:cxn modelId="{EB3AD6C5-019B-4467-AA3D-3D5739B87940}" type="presParOf" srcId="{FC5541CB-5D66-4EA2-8E7E-CAAB8F8EF1A5}" destId="{919DBE6A-CD49-4A4B-A01F-FC47F0E120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FEFA9-83A7-46D4-AFEA-FC7A761770BA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EB09EF0C-54D5-4826-A0BF-03ED963C3B18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Invisibly 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 to get dimensions of standard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59F4DCC-76C4-4A56-B355-0AF38EB1588E}" type="parTrans" cxnId="{2E003CA7-26F5-49CC-884D-B73388B58BE9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6F91EFBD-9BCF-454E-B632-B6BF10FEC94D}" type="sibTrans" cxnId="{2E003CA7-26F5-49CC-884D-B73388B58BE9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5D99704D-5200-4589-B332-B7D63F0E4EA0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Update axes to create space for risk- of- bias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0AFD8EE-6F1B-4A52-B153-3C6D12A302D9}" type="parTrans" cxnId="{582C7699-39E3-4B65-BD7B-D1AF91658C7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36AFB8E5-EA7D-4AEB-8DCF-AF154A600383}" type="sibTrans" cxnId="{582C7699-39E3-4B65-BD7B-D1AF91658C7F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D724C162-24DA-41F4-91F4-5EFFD4BAF86C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Plot risk-of-bias plot in extra space</a:t>
          </a:r>
        </a:p>
      </dgm:t>
    </dgm:pt>
    <dgm:pt modelId="{050B2217-D1ED-454E-A408-0AA2AB41FEEC}" type="par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1201F0E-D251-4A99-8F8B-470885D33B2D}" type="sib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BA5F73BC-38DE-4181-BC42-B60CA4A0ECA8}">
      <dgm:prSet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::forest(), passing 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, to produce widened plot</a:t>
          </a:r>
        </a:p>
      </dgm:t>
    </dgm:pt>
    <dgm:pt modelId="{33383771-68C6-462D-9549-B7F178AC0577}" type="sibTrans" cxnId="{51652FF4-251C-4F33-9597-09966B3D6CEA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8B316CE-54A2-47C7-96FA-66434F13E6FE}" type="parTrans" cxnId="{51652FF4-251C-4F33-9597-09966B3D6CEA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FC5541CB-5D66-4EA2-8E7E-CAAB8F8EF1A5}" type="pres">
      <dgm:prSet presAssocID="{282FEFA9-83A7-46D4-AFEA-FC7A761770BA}" presName="Name0" presStyleCnt="0">
        <dgm:presLayoutVars>
          <dgm:dir/>
          <dgm:resizeHandles val="exact"/>
        </dgm:presLayoutVars>
      </dgm:prSet>
      <dgm:spPr/>
    </dgm:pt>
    <dgm:pt modelId="{E33BE1FE-1616-4751-83AA-C21B0E2DEF00}" type="pres">
      <dgm:prSet presAssocID="{EB09EF0C-54D5-4826-A0BF-03ED963C3B18}" presName="node" presStyleLbl="node1" presStyleIdx="0" presStyleCnt="4">
        <dgm:presLayoutVars>
          <dgm:bulletEnabled val="1"/>
        </dgm:presLayoutVars>
      </dgm:prSet>
      <dgm:spPr/>
    </dgm:pt>
    <dgm:pt modelId="{6A8332D9-39E8-4182-9155-96DA0ED423F7}" type="pres">
      <dgm:prSet presAssocID="{6F91EFBD-9BCF-454E-B632-B6BF10FEC94D}" presName="sibTrans" presStyleLbl="sibTrans2D1" presStyleIdx="0" presStyleCnt="3"/>
      <dgm:spPr/>
    </dgm:pt>
    <dgm:pt modelId="{89AE784D-4099-45EC-9307-05C3FEA17C60}" type="pres">
      <dgm:prSet presAssocID="{6F91EFBD-9BCF-454E-B632-B6BF10FEC94D}" presName="connectorText" presStyleLbl="sibTrans2D1" presStyleIdx="0" presStyleCnt="3"/>
      <dgm:spPr/>
    </dgm:pt>
    <dgm:pt modelId="{FFE0CE8E-82C7-48FB-BBD7-CC96FBBAF04B}" type="pres">
      <dgm:prSet presAssocID="{5D99704D-5200-4589-B332-B7D63F0E4EA0}" presName="node" presStyleLbl="node1" presStyleIdx="1" presStyleCnt="4">
        <dgm:presLayoutVars>
          <dgm:bulletEnabled val="1"/>
        </dgm:presLayoutVars>
      </dgm:prSet>
      <dgm:spPr/>
    </dgm:pt>
    <dgm:pt modelId="{98DB84B1-CBB4-4906-8C61-941D2690AA30}" type="pres">
      <dgm:prSet presAssocID="{36AFB8E5-EA7D-4AEB-8DCF-AF154A600383}" presName="sibTrans" presStyleLbl="sibTrans2D1" presStyleIdx="1" presStyleCnt="3"/>
      <dgm:spPr/>
    </dgm:pt>
    <dgm:pt modelId="{FE25E9D6-BFBF-4353-84E6-FA400A1CD20C}" type="pres">
      <dgm:prSet presAssocID="{36AFB8E5-EA7D-4AEB-8DCF-AF154A600383}" presName="connectorText" presStyleLbl="sibTrans2D1" presStyleIdx="1" presStyleCnt="3"/>
      <dgm:spPr/>
    </dgm:pt>
    <dgm:pt modelId="{AA06290B-A3B9-4346-A39A-7F8043EC29D8}" type="pres">
      <dgm:prSet presAssocID="{BA5F73BC-38DE-4181-BC42-B60CA4A0ECA8}" presName="node" presStyleLbl="node1" presStyleIdx="2" presStyleCnt="4">
        <dgm:presLayoutVars>
          <dgm:bulletEnabled val="1"/>
        </dgm:presLayoutVars>
      </dgm:prSet>
      <dgm:spPr/>
    </dgm:pt>
    <dgm:pt modelId="{94C3D7E7-D6AE-4C28-86AF-265BE5DEF8B8}" type="pres">
      <dgm:prSet presAssocID="{33383771-68C6-462D-9549-B7F178AC0577}" presName="sibTrans" presStyleLbl="sibTrans2D1" presStyleIdx="2" presStyleCnt="3"/>
      <dgm:spPr/>
    </dgm:pt>
    <dgm:pt modelId="{7457B841-1577-4F0C-A69F-CC9975D518C4}" type="pres">
      <dgm:prSet presAssocID="{33383771-68C6-462D-9549-B7F178AC0577}" presName="connectorText" presStyleLbl="sibTrans2D1" presStyleIdx="2" presStyleCnt="3"/>
      <dgm:spPr/>
    </dgm:pt>
    <dgm:pt modelId="{919DBE6A-CD49-4A4B-A01F-FC47F0E120E5}" type="pres">
      <dgm:prSet presAssocID="{D724C162-24DA-41F4-91F4-5EFFD4BAF86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7D4C24-D4AB-4E2B-B8AE-3CA6023D9053}" type="presOf" srcId="{6F91EFBD-9BCF-454E-B632-B6BF10FEC94D}" destId="{89AE784D-4099-45EC-9307-05C3FEA17C60}" srcOrd="1" destOrd="0" presId="urn:microsoft.com/office/officeart/2005/8/layout/process1"/>
    <dgm:cxn modelId="{3BD8CF29-B6AA-4D9F-95A2-2CBE833316C9}" type="presOf" srcId="{33383771-68C6-462D-9549-B7F178AC0577}" destId="{94C3D7E7-D6AE-4C28-86AF-265BE5DEF8B8}" srcOrd="0" destOrd="0" presId="urn:microsoft.com/office/officeart/2005/8/layout/process1"/>
    <dgm:cxn modelId="{DDD2ED49-AC35-45C4-9850-542FF286FB15}" type="presOf" srcId="{36AFB8E5-EA7D-4AEB-8DCF-AF154A600383}" destId="{98DB84B1-CBB4-4906-8C61-941D2690AA30}" srcOrd="0" destOrd="0" presId="urn:microsoft.com/office/officeart/2005/8/layout/process1"/>
    <dgm:cxn modelId="{ACA25E4E-94CE-4FC8-B1C3-3FBA8EFC9B5B}" type="presOf" srcId="{282FEFA9-83A7-46D4-AFEA-FC7A761770BA}" destId="{FC5541CB-5D66-4EA2-8E7E-CAAB8F8EF1A5}" srcOrd="0" destOrd="0" presId="urn:microsoft.com/office/officeart/2005/8/layout/process1"/>
    <dgm:cxn modelId="{0D3A7B4F-1CCC-4E48-9B8A-670B90ACDF78}" type="presOf" srcId="{6F91EFBD-9BCF-454E-B632-B6BF10FEC94D}" destId="{6A8332D9-39E8-4182-9155-96DA0ED423F7}" srcOrd="0" destOrd="0" presId="urn:microsoft.com/office/officeart/2005/8/layout/process1"/>
    <dgm:cxn modelId="{593E3C85-9ADF-46B7-895F-514D44131AAF}" type="presOf" srcId="{EB09EF0C-54D5-4826-A0BF-03ED963C3B18}" destId="{E33BE1FE-1616-4751-83AA-C21B0E2DEF00}" srcOrd="0" destOrd="0" presId="urn:microsoft.com/office/officeart/2005/8/layout/process1"/>
    <dgm:cxn modelId="{D216F38E-3879-4190-AF29-E0FC63E20FC2}" type="presOf" srcId="{36AFB8E5-EA7D-4AEB-8DCF-AF154A600383}" destId="{FE25E9D6-BFBF-4353-84E6-FA400A1CD20C}" srcOrd="1" destOrd="0" presId="urn:microsoft.com/office/officeart/2005/8/layout/process1"/>
    <dgm:cxn modelId="{3DFD8191-4ADB-40FC-838D-18E3684C5464}" type="presOf" srcId="{33383771-68C6-462D-9549-B7F178AC0577}" destId="{7457B841-1577-4F0C-A69F-CC9975D518C4}" srcOrd="1" destOrd="0" presId="urn:microsoft.com/office/officeart/2005/8/layout/process1"/>
    <dgm:cxn modelId="{582C7699-39E3-4B65-BD7B-D1AF91658C7F}" srcId="{282FEFA9-83A7-46D4-AFEA-FC7A761770BA}" destId="{5D99704D-5200-4589-B332-B7D63F0E4EA0}" srcOrd="1" destOrd="0" parTransId="{40AFD8EE-6F1B-4A52-B153-3C6D12A302D9}" sibTransId="{36AFB8E5-EA7D-4AEB-8DCF-AF154A600383}"/>
    <dgm:cxn modelId="{2E003CA7-26F5-49CC-884D-B73388B58BE9}" srcId="{282FEFA9-83A7-46D4-AFEA-FC7A761770BA}" destId="{EB09EF0C-54D5-4826-A0BF-03ED963C3B18}" srcOrd="0" destOrd="0" parTransId="{459F4DCC-76C4-4A56-B355-0AF38EB1588E}" sibTransId="{6F91EFBD-9BCF-454E-B632-B6BF10FEC94D}"/>
    <dgm:cxn modelId="{650C74B5-B9EE-4AB5-BD51-E25E28981551}" type="presOf" srcId="{BA5F73BC-38DE-4181-BC42-B60CA4A0ECA8}" destId="{AA06290B-A3B9-4346-A39A-7F8043EC29D8}" srcOrd="0" destOrd="0" presId="urn:microsoft.com/office/officeart/2005/8/layout/process1"/>
    <dgm:cxn modelId="{EBFB4EC0-8FDE-48E7-BBB3-A11498011634}" type="presOf" srcId="{5D99704D-5200-4589-B332-B7D63F0E4EA0}" destId="{FFE0CE8E-82C7-48FB-BBD7-CC96FBBAF04B}" srcOrd="0" destOrd="0" presId="urn:microsoft.com/office/officeart/2005/8/layout/process1"/>
    <dgm:cxn modelId="{269849D1-DFAD-4BF6-8832-372694BB0C54}" type="presOf" srcId="{D724C162-24DA-41F4-91F4-5EFFD4BAF86C}" destId="{919DBE6A-CD49-4A4B-A01F-FC47F0E120E5}" srcOrd="0" destOrd="0" presId="urn:microsoft.com/office/officeart/2005/8/layout/process1"/>
    <dgm:cxn modelId="{51652FF4-251C-4F33-9597-09966B3D6CEA}" srcId="{282FEFA9-83A7-46D4-AFEA-FC7A761770BA}" destId="{BA5F73BC-38DE-4181-BC42-B60CA4A0ECA8}" srcOrd="2" destOrd="0" parTransId="{C8B316CE-54A2-47C7-96FA-66434F13E6FE}" sibTransId="{33383771-68C6-462D-9549-B7F178AC0577}"/>
    <dgm:cxn modelId="{1349E6F8-9F99-4627-A0DE-73CF87EBD8BF}" srcId="{282FEFA9-83A7-46D4-AFEA-FC7A761770BA}" destId="{D724C162-24DA-41F4-91F4-5EFFD4BAF86C}" srcOrd="3" destOrd="0" parTransId="{050B2217-D1ED-454E-A408-0AA2AB41FEEC}" sibTransId="{C1201F0E-D251-4A99-8F8B-470885D33B2D}"/>
    <dgm:cxn modelId="{6DAB5DF9-5A67-40B9-922F-A05CBC925405}" type="presParOf" srcId="{FC5541CB-5D66-4EA2-8E7E-CAAB8F8EF1A5}" destId="{E33BE1FE-1616-4751-83AA-C21B0E2DEF00}" srcOrd="0" destOrd="0" presId="urn:microsoft.com/office/officeart/2005/8/layout/process1"/>
    <dgm:cxn modelId="{439D1CA0-E512-4A88-9712-061CD2391E2B}" type="presParOf" srcId="{FC5541CB-5D66-4EA2-8E7E-CAAB8F8EF1A5}" destId="{6A8332D9-39E8-4182-9155-96DA0ED423F7}" srcOrd="1" destOrd="0" presId="urn:microsoft.com/office/officeart/2005/8/layout/process1"/>
    <dgm:cxn modelId="{E77272CC-A084-4C98-923B-D4AC5379368E}" type="presParOf" srcId="{6A8332D9-39E8-4182-9155-96DA0ED423F7}" destId="{89AE784D-4099-45EC-9307-05C3FEA17C60}" srcOrd="0" destOrd="0" presId="urn:microsoft.com/office/officeart/2005/8/layout/process1"/>
    <dgm:cxn modelId="{FDCE1FDB-763D-4D3D-A84B-9E25DE81BC9B}" type="presParOf" srcId="{FC5541CB-5D66-4EA2-8E7E-CAAB8F8EF1A5}" destId="{FFE0CE8E-82C7-48FB-BBD7-CC96FBBAF04B}" srcOrd="2" destOrd="0" presId="urn:microsoft.com/office/officeart/2005/8/layout/process1"/>
    <dgm:cxn modelId="{96AB8BB2-CE89-446D-9DA5-146D506BF692}" type="presParOf" srcId="{FC5541CB-5D66-4EA2-8E7E-CAAB8F8EF1A5}" destId="{98DB84B1-CBB4-4906-8C61-941D2690AA30}" srcOrd="3" destOrd="0" presId="urn:microsoft.com/office/officeart/2005/8/layout/process1"/>
    <dgm:cxn modelId="{E7BC73AF-3BE0-4F3D-8C9C-5C35C00BB7F2}" type="presParOf" srcId="{98DB84B1-CBB4-4906-8C61-941D2690AA30}" destId="{FE25E9D6-BFBF-4353-84E6-FA400A1CD20C}" srcOrd="0" destOrd="0" presId="urn:microsoft.com/office/officeart/2005/8/layout/process1"/>
    <dgm:cxn modelId="{08ECB4D3-5B2F-4B94-A8D0-D19D44E71318}" type="presParOf" srcId="{FC5541CB-5D66-4EA2-8E7E-CAAB8F8EF1A5}" destId="{AA06290B-A3B9-4346-A39A-7F8043EC29D8}" srcOrd="4" destOrd="0" presId="urn:microsoft.com/office/officeart/2005/8/layout/process1"/>
    <dgm:cxn modelId="{444B6AB9-171A-4D3E-848D-DE38C45E0AB2}" type="presParOf" srcId="{FC5541CB-5D66-4EA2-8E7E-CAAB8F8EF1A5}" destId="{94C3D7E7-D6AE-4C28-86AF-265BE5DEF8B8}" srcOrd="5" destOrd="0" presId="urn:microsoft.com/office/officeart/2005/8/layout/process1"/>
    <dgm:cxn modelId="{1212780F-2A5A-4DFE-BC16-893263070915}" type="presParOf" srcId="{94C3D7E7-D6AE-4C28-86AF-265BE5DEF8B8}" destId="{7457B841-1577-4F0C-A69F-CC9975D518C4}" srcOrd="0" destOrd="0" presId="urn:microsoft.com/office/officeart/2005/8/layout/process1"/>
    <dgm:cxn modelId="{EB3AD6C5-019B-4467-AA3D-3D5739B87940}" type="presParOf" srcId="{FC5541CB-5D66-4EA2-8E7E-CAAB8F8EF1A5}" destId="{919DBE6A-CD49-4A4B-A01F-FC47F0E120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FEFA9-83A7-46D4-AFEA-FC7A761770BA}" type="doc">
      <dgm:prSet loTypeId="urn:microsoft.com/office/officeart/2005/8/layout/process1" loCatId="process" qsTypeId="urn:microsoft.com/office/officeart/2005/8/quickstyle/simple1" qsCatId="simple" csTypeId="urn:microsoft.com/office/officeart/2005/8/colors/accent3_3" csCatId="accent3" phldr="1"/>
      <dgm:spPr/>
    </dgm:pt>
    <dgm:pt modelId="{EB09EF0C-54D5-4826-A0BF-03ED963C3B18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Invisibly 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 to get dimensions of standard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59F4DCC-76C4-4A56-B355-0AF38EB1588E}" type="parTrans" cxnId="{2E003CA7-26F5-49CC-884D-B73388B58BE9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6F91EFBD-9BCF-454E-B632-B6BF10FEC94D}" type="sibTrans" cxnId="{2E003CA7-26F5-49CC-884D-B73388B58BE9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5D99704D-5200-4589-B332-B7D63F0E4EA0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Update axes to create space for risk- of- bias plot</a:t>
          </a:r>
        </a:p>
        <a:p>
          <a:r>
            <a:rPr lang="en-GB" sz="1500" dirty="0">
              <a:solidFill>
                <a:schemeClr val="tx1"/>
              </a:solidFill>
            </a:rPr>
            <a:t>(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)</a:t>
          </a:r>
        </a:p>
      </dgm:t>
    </dgm:pt>
    <dgm:pt modelId="{40AFD8EE-6F1B-4A52-B153-3C6D12A302D9}" type="parTrans" cxnId="{582C7699-39E3-4B65-BD7B-D1AF91658C7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36AFB8E5-EA7D-4AEB-8DCF-AF154A600383}" type="sibTrans" cxnId="{582C7699-39E3-4B65-BD7B-D1AF91658C7F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D724C162-24DA-41F4-91F4-5EFFD4BAF86C}">
      <dgm:prSet phldrT="[Text]"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Plot risk-of-bias plot in extra space</a:t>
          </a:r>
        </a:p>
      </dgm:t>
    </dgm:pt>
    <dgm:pt modelId="{050B2217-D1ED-454E-A408-0AA2AB41FEEC}" type="par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1201F0E-D251-4A99-8F8B-470885D33B2D}" type="sibTrans" cxnId="{1349E6F8-9F99-4627-A0DE-73CF87EBD8BF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BA5F73BC-38DE-4181-BC42-B60CA4A0ECA8}">
      <dgm:prSet custT="1"/>
      <dgm:spPr/>
      <dgm:t>
        <a:bodyPr/>
        <a:lstStyle/>
        <a:p>
          <a:r>
            <a:rPr lang="en-GB" sz="1500" dirty="0">
              <a:solidFill>
                <a:schemeClr val="tx1"/>
              </a:solidFill>
            </a:rPr>
            <a:t>Call </a:t>
          </a:r>
          <a:r>
            <a:rPr lang="en-GB" sz="1500" dirty="0" err="1">
              <a:solidFill>
                <a:schemeClr val="tx1"/>
              </a:solidFill>
            </a:rPr>
            <a:t>metafor</a:t>
          </a:r>
          <a:r>
            <a:rPr lang="en-GB" sz="1500" dirty="0">
              <a:solidFill>
                <a:schemeClr val="tx1"/>
              </a:solidFill>
            </a:rPr>
            <a:t>::forest(), passing </a:t>
          </a:r>
          <a:r>
            <a:rPr lang="en-GB" sz="1500" dirty="0" err="1">
              <a:solidFill>
                <a:schemeClr val="tx1"/>
              </a:solidFill>
            </a:rPr>
            <a:t>new_xlim</a:t>
          </a:r>
          <a:r>
            <a:rPr lang="en-GB" sz="1500" dirty="0">
              <a:solidFill>
                <a:schemeClr val="tx1"/>
              </a:solidFill>
            </a:rPr>
            <a:t>, to produce widened plot</a:t>
          </a:r>
        </a:p>
      </dgm:t>
    </dgm:pt>
    <dgm:pt modelId="{33383771-68C6-462D-9549-B7F178AC0577}" type="sibTrans" cxnId="{51652FF4-251C-4F33-9597-09966B3D6CEA}">
      <dgm:prSet custT="1"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C8B316CE-54A2-47C7-96FA-66434F13E6FE}" type="parTrans" cxnId="{51652FF4-251C-4F33-9597-09966B3D6CEA}">
      <dgm:prSet/>
      <dgm:spPr/>
      <dgm:t>
        <a:bodyPr/>
        <a:lstStyle/>
        <a:p>
          <a:endParaRPr lang="en-GB" sz="1500">
            <a:solidFill>
              <a:schemeClr val="tx1"/>
            </a:solidFill>
          </a:endParaRPr>
        </a:p>
      </dgm:t>
    </dgm:pt>
    <dgm:pt modelId="{FC5541CB-5D66-4EA2-8E7E-CAAB8F8EF1A5}" type="pres">
      <dgm:prSet presAssocID="{282FEFA9-83A7-46D4-AFEA-FC7A761770BA}" presName="Name0" presStyleCnt="0">
        <dgm:presLayoutVars>
          <dgm:dir/>
          <dgm:resizeHandles val="exact"/>
        </dgm:presLayoutVars>
      </dgm:prSet>
      <dgm:spPr/>
    </dgm:pt>
    <dgm:pt modelId="{E33BE1FE-1616-4751-83AA-C21B0E2DEF00}" type="pres">
      <dgm:prSet presAssocID="{EB09EF0C-54D5-4826-A0BF-03ED963C3B18}" presName="node" presStyleLbl="node1" presStyleIdx="0" presStyleCnt="4">
        <dgm:presLayoutVars>
          <dgm:bulletEnabled val="1"/>
        </dgm:presLayoutVars>
      </dgm:prSet>
      <dgm:spPr/>
    </dgm:pt>
    <dgm:pt modelId="{6A8332D9-39E8-4182-9155-96DA0ED423F7}" type="pres">
      <dgm:prSet presAssocID="{6F91EFBD-9BCF-454E-B632-B6BF10FEC94D}" presName="sibTrans" presStyleLbl="sibTrans2D1" presStyleIdx="0" presStyleCnt="3"/>
      <dgm:spPr/>
    </dgm:pt>
    <dgm:pt modelId="{89AE784D-4099-45EC-9307-05C3FEA17C60}" type="pres">
      <dgm:prSet presAssocID="{6F91EFBD-9BCF-454E-B632-B6BF10FEC94D}" presName="connectorText" presStyleLbl="sibTrans2D1" presStyleIdx="0" presStyleCnt="3"/>
      <dgm:spPr/>
    </dgm:pt>
    <dgm:pt modelId="{FFE0CE8E-82C7-48FB-BBD7-CC96FBBAF04B}" type="pres">
      <dgm:prSet presAssocID="{5D99704D-5200-4589-B332-B7D63F0E4EA0}" presName="node" presStyleLbl="node1" presStyleIdx="1" presStyleCnt="4">
        <dgm:presLayoutVars>
          <dgm:bulletEnabled val="1"/>
        </dgm:presLayoutVars>
      </dgm:prSet>
      <dgm:spPr/>
    </dgm:pt>
    <dgm:pt modelId="{98DB84B1-CBB4-4906-8C61-941D2690AA30}" type="pres">
      <dgm:prSet presAssocID="{36AFB8E5-EA7D-4AEB-8DCF-AF154A600383}" presName="sibTrans" presStyleLbl="sibTrans2D1" presStyleIdx="1" presStyleCnt="3"/>
      <dgm:spPr/>
    </dgm:pt>
    <dgm:pt modelId="{FE25E9D6-BFBF-4353-84E6-FA400A1CD20C}" type="pres">
      <dgm:prSet presAssocID="{36AFB8E5-EA7D-4AEB-8DCF-AF154A600383}" presName="connectorText" presStyleLbl="sibTrans2D1" presStyleIdx="1" presStyleCnt="3"/>
      <dgm:spPr/>
    </dgm:pt>
    <dgm:pt modelId="{AA06290B-A3B9-4346-A39A-7F8043EC29D8}" type="pres">
      <dgm:prSet presAssocID="{BA5F73BC-38DE-4181-BC42-B60CA4A0ECA8}" presName="node" presStyleLbl="node1" presStyleIdx="2" presStyleCnt="4">
        <dgm:presLayoutVars>
          <dgm:bulletEnabled val="1"/>
        </dgm:presLayoutVars>
      </dgm:prSet>
      <dgm:spPr/>
    </dgm:pt>
    <dgm:pt modelId="{94C3D7E7-D6AE-4C28-86AF-265BE5DEF8B8}" type="pres">
      <dgm:prSet presAssocID="{33383771-68C6-462D-9549-B7F178AC0577}" presName="sibTrans" presStyleLbl="sibTrans2D1" presStyleIdx="2" presStyleCnt="3"/>
      <dgm:spPr/>
    </dgm:pt>
    <dgm:pt modelId="{7457B841-1577-4F0C-A69F-CC9975D518C4}" type="pres">
      <dgm:prSet presAssocID="{33383771-68C6-462D-9549-B7F178AC0577}" presName="connectorText" presStyleLbl="sibTrans2D1" presStyleIdx="2" presStyleCnt="3"/>
      <dgm:spPr/>
    </dgm:pt>
    <dgm:pt modelId="{919DBE6A-CD49-4A4B-A01F-FC47F0E120E5}" type="pres">
      <dgm:prSet presAssocID="{D724C162-24DA-41F4-91F4-5EFFD4BAF86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7D4C24-D4AB-4E2B-B8AE-3CA6023D9053}" type="presOf" srcId="{6F91EFBD-9BCF-454E-B632-B6BF10FEC94D}" destId="{89AE784D-4099-45EC-9307-05C3FEA17C60}" srcOrd="1" destOrd="0" presId="urn:microsoft.com/office/officeart/2005/8/layout/process1"/>
    <dgm:cxn modelId="{3BD8CF29-B6AA-4D9F-95A2-2CBE833316C9}" type="presOf" srcId="{33383771-68C6-462D-9549-B7F178AC0577}" destId="{94C3D7E7-D6AE-4C28-86AF-265BE5DEF8B8}" srcOrd="0" destOrd="0" presId="urn:microsoft.com/office/officeart/2005/8/layout/process1"/>
    <dgm:cxn modelId="{DDD2ED49-AC35-45C4-9850-542FF286FB15}" type="presOf" srcId="{36AFB8E5-EA7D-4AEB-8DCF-AF154A600383}" destId="{98DB84B1-CBB4-4906-8C61-941D2690AA30}" srcOrd="0" destOrd="0" presId="urn:microsoft.com/office/officeart/2005/8/layout/process1"/>
    <dgm:cxn modelId="{ACA25E4E-94CE-4FC8-B1C3-3FBA8EFC9B5B}" type="presOf" srcId="{282FEFA9-83A7-46D4-AFEA-FC7A761770BA}" destId="{FC5541CB-5D66-4EA2-8E7E-CAAB8F8EF1A5}" srcOrd="0" destOrd="0" presId="urn:microsoft.com/office/officeart/2005/8/layout/process1"/>
    <dgm:cxn modelId="{0D3A7B4F-1CCC-4E48-9B8A-670B90ACDF78}" type="presOf" srcId="{6F91EFBD-9BCF-454E-B632-B6BF10FEC94D}" destId="{6A8332D9-39E8-4182-9155-96DA0ED423F7}" srcOrd="0" destOrd="0" presId="urn:microsoft.com/office/officeart/2005/8/layout/process1"/>
    <dgm:cxn modelId="{593E3C85-9ADF-46B7-895F-514D44131AAF}" type="presOf" srcId="{EB09EF0C-54D5-4826-A0BF-03ED963C3B18}" destId="{E33BE1FE-1616-4751-83AA-C21B0E2DEF00}" srcOrd="0" destOrd="0" presId="urn:microsoft.com/office/officeart/2005/8/layout/process1"/>
    <dgm:cxn modelId="{D216F38E-3879-4190-AF29-E0FC63E20FC2}" type="presOf" srcId="{36AFB8E5-EA7D-4AEB-8DCF-AF154A600383}" destId="{FE25E9D6-BFBF-4353-84E6-FA400A1CD20C}" srcOrd="1" destOrd="0" presId="urn:microsoft.com/office/officeart/2005/8/layout/process1"/>
    <dgm:cxn modelId="{3DFD8191-4ADB-40FC-838D-18E3684C5464}" type="presOf" srcId="{33383771-68C6-462D-9549-B7F178AC0577}" destId="{7457B841-1577-4F0C-A69F-CC9975D518C4}" srcOrd="1" destOrd="0" presId="urn:microsoft.com/office/officeart/2005/8/layout/process1"/>
    <dgm:cxn modelId="{582C7699-39E3-4B65-BD7B-D1AF91658C7F}" srcId="{282FEFA9-83A7-46D4-AFEA-FC7A761770BA}" destId="{5D99704D-5200-4589-B332-B7D63F0E4EA0}" srcOrd="1" destOrd="0" parTransId="{40AFD8EE-6F1B-4A52-B153-3C6D12A302D9}" sibTransId="{36AFB8E5-EA7D-4AEB-8DCF-AF154A600383}"/>
    <dgm:cxn modelId="{2E003CA7-26F5-49CC-884D-B73388B58BE9}" srcId="{282FEFA9-83A7-46D4-AFEA-FC7A761770BA}" destId="{EB09EF0C-54D5-4826-A0BF-03ED963C3B18}" srcOrd="0" destOrd="0" parTransId="{459F4DCC-76C4-4A56-B355-0AF38EB1588E}" sibTransId="{6F91EFBD-9BCF-454E-B632-B6BF10FEC94D}"/>
    <dgm:cxn modelId="{650C74B5-B9EE-4AB5-BD51-E25E28981551}" type="presOf" srcId="{BA5F73BC-38DE-4181-BC42-B60CA4A0ECA8}" destId="{AA06290B-A3B9-4346-A39A-7F8043EC29D8}" srcOrd="0" destOrd="0" presId="urn:microsoft.com/office/officeart/2005/8/layout/process1"/>
    <dgm:cxn modelId="{EBFB4EC0-8FDE-48E7-BBB3-A11498011634}" type="presOf" srcId="{5D99704D-5200-4589-B332-B7D63F0E4EA0}" destId="{FFE0CE8E-82C7-48FB-BBD7-CC96FBBAF04B}" srcOrd="0" destOrd="0" presId="urn:microsoft.com/office/officeart/2005/8/layout/process1"/>
    <dgm:cxn modelId="{269849D1-DFAD-4BF6-8832-372694BB0C54}" type="presOf" srcId="{D724C162-24DA-41F4-91F4-5EFFD4BAF86C}" destId="{919DBE6A-CD49-4A4B-A01F-FC47F0E120E5}" srcOrd="0" destOrd="0" presId="urn:microsoft.com/office/officeart/2005/8/layout/process1"/>
    <dgm:cxn modelId="{51652FF4-251C-4F33-9597-09966B3D6CEA}" srcId="{282FEFA9-83A7-46D4-AFEA-FC7A761770BA}" destId="{BA5F73BC-38DE-4181-BC42-B60CA4A0ECA8}" srcOrd="2" destOrd="0" parTransId="{C8B316CE-54A2-47C7-96FA-66434F13E6FE}" sibTransId="{33383771-68C6-462D-9549-B7F178AC0577}"/>
    <dgm:cxn modelId="{1349E6F8-9F99-4627-A0DE-73CF87EBD8BF}" srcId="{282FEFA9-83A7-46D4-AFEA-FC7A761770BA}" destId="{D724C162-24DA-41F4-91F4-5EFFD4BAF86C}" srcOrd="3" destOrd="0" parTransId="{050B2217-D1ED-454E-A408-0AA2AB41FEEC}" sibTransId="{C1201F0E-D251-4A99-8F8B-470885D33B2D}"/>
    <dgm:cxn modelId="{6DAB5DF9-5A67-40B9-922F-A05CBC925405}" type="presParOf" srcId="{FC5541CB-5D66-4EA2-8E7E-CAAB8F8EF1A5}" destId="{E33BE1FE-1616-4751-83AA-C21B0E2DEF00}" srcOrd="0" destOrd="0" presId="urn:microsoft.com/office/officeart/2005/8/layout/process1"/>
    <dgm:cxn modelId="{439D1CA0-E512-4A88-9712-061CD2391E2B}" type="presParOf" srcId="{FC5541CB-5D66-4EA2-8E7E-CAAB8F8EF1A5}" destId="{6A8332D9-39E8-4182-9155-96DA0ED423F7}" srcOrd="1" destOrd="0" presId="urn:microsoft.com/office/officeart/2005/8/layout/process1"/>
    <dgm:cxn modelId="{E77272CC-A084-4C98-923B-D4AC5379368E}" type="presParOf" srcId="{6A8332D9-39E8-4182-9155-96DA0ED423F7}" destId="{89AE784D-4099-45EC-9307-05C3FEA17C60}" srcOrd="0" destOrd="0" presId="urn:microsoft.com/office/officeart/2005/8/layout/process1"/>
    <dgm:cxn modelId="{FDCE1FDB-763D-4D3D-A84B-9E25DE81BC9B}" type="presParOf" srcId="{FC5541CB-5D66-4EA2-8E7E-CAAB8F8EF1A5}" destId="{FFE0CE8E-82C7-48FB-BBD7-CC96FBBAF04B}" srcOrd="2" destOrd="0" presId="urn:microsoft.com/office/officeart/2005/8/layout/process1"/>
    <dgm:cxn modelId="{96AB8BB2-CE89-446D-9DA5-146D506BF692}" type="presParOf" srcId="{FC5541CB-5D66-4EA2-8E7E-CAAB8F8EF1A5}" destId="{98DB84B1-CBB4-4906-8C61-941D2690AA30}" srcOrd="3" destOrd="0" presId="urn:microsoft.com/office/officeart/2005/8/layout/process1"/>
    <dgm:cxn modelId="{E7BC73AF-3BE0-4F3D-8C9C-5C35C00BB7F2}" type="presParOf" srcId="{98DB84B1-CBB4-4906-8C61-941D2690AA30}" destId="{FE25E9D6-BFBF-4353-84E6-FA400A1CD20C}" srcOrd="0" destOrd="0" presId="urn:microsoft.com/office/officeart/2005/8/layout/process1"/>
    <dgm:cxn modelId="{08ECB4D3-5B2F-4B94-A8D0-D19D44E71318}" type="presParOf" srcId="{FC5541CB-5D66-4EA2-8E7E-CAAB8F8EF1A5}" destId="{AA06290B-A3B9-4346-A39A-7F8043EC29D8}" srcOrd="4" destOrd="0" presId="urn:microsoft.com/office/officeart/2005/8/layout/process1"/>
    <dgm:cxn modelId="{444B6AB9-171A-4D3E-848D-DE38C45E0AB2}" type="presParOf" srcId="{FC5541CB-5D66-4EA2-8E7E-CAAB8F8EF1A5}" destId="{94C3D7E7-D6AE-4C28-86AF-265BE5DEF8B8}" srcOrd="5" destOrd="0" presId="urn:microsoft.com/office/officeart/2005/8/layout/process1"/>
    <dgm:cxn modelId="{1212780F-2A5A-4DFE-BC16-893263070915}" type="presParOf" srcId="{94C3D7E7-D6AE-4C28-86AF-265BE5DEF8B8}" destId="{7457B841-1577-4F0C-A69F-CC9975D518C4}" srcOrd="0" destOrd="0" presId="urn:microsoft.com/office/officeart/2005/8/layout/process1"/>
    <dgm:cxn modelId="{EB3AD6C5-019B-4467-AA3D-3D5739B87940}" type="presParOf" srcId="{FC5541CB-5D66-4EA2-8E7E-CAAB8F8EF1A5}" destId="{919DBE6A-CD49-4A4B-A01F-FC47F0E120E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E1FE-1616-4751-83AA-C21B0E2DEF00}">
      <dsp:nvSpPr>
        <dsp:cNvPr id="0" name=""/>
        <dsp:cNvSpPr/>
      </dsp:nvSpPr>
      <dsp:spPr>
        <a:xfrm>
          <a:off x="3942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Invisibly 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 to get dimensions of standard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42757" y="730695"/>
        <a:ext cx="1646257" cy="1247608"/>
      </dsp:txXfrm>
    </dsp:sp>
    <dsp:sp modelId="{6A8332D9-39E8-4182-9155-96DA0ED423F7}">
      <dsp:nvSpPr>
        <dsp:cNvPr id="0" name=""/>
        <dsp:cNvSpPr/>
      </dsp:nvSpPr>
      <dsp:spPr>
        <a:xfrm>
          <a:off x="1900219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1900219" y="1226242"/>
        <a:ext cx="255825" cy="256514"/>
      </dsp:txXfrm>
    </dsp:sp>
    <dsp:sp modelId="{FFE0CE8E-82C7-48FB-BBD7-CC96FBBAF04B}">
      <dsp:nvSpPr>
        <dsp:cNvPr id="0" name=""/>
        <dsp:cNvSpPr/>
      </dsp:nvSpPr>
      <dsp:spPr>
        <a:xfrm>
          <a:off x="2417385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2456200" y="730695"/>
        <a:ext cx="1646257" cy="1247608"/>
      </dsp:txXfrm>
    </dsp:sp>
    <dsp:sp modelId="{98DB84B1-CBB4-4906-8C61-941D2690AA30}">
      <dsp:nvSpPr>
        <dsp:cNvPr id="0" name=""/>
        <dsp:cNvSpPr/>
      </dsp:nvSpPr>
      <dsp:spPr>
        <a:xfrm>
          <a:off x="4313662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7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4313662" y="1226242"/>
        <a:ext cx="255825" cy="256514"/>
      </dsp:txXfrm>
    </dsp:sp>
    <dsp:sp modelId="{AA06290B-A3B9-4346-A39A-7F8043EC29D8}">
      <dsp:nvSpPr>
        <dsp:cNvPr id="0" name=""/>
        <dsp:cNvSpPr/>
      </dsp:nvSpPr>
      <dsp:spPr>
        <a:xfrm>
          <a:off x="4830828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4869643" y="730695"/>
        <a:ext cx="1646257" cy="1247608"/>
      </dsp:txXfrm>
    </dsp:sp>
    <dsp:sp modelId="{94C3D7E7-D6AE-4C28-86AF-265BE5DEF8B8}">
      <dsp:nvSpPr>
        <dsp:cNvPr id="0" name=""/>
        <dsp:cNvSpPr/>
      </dsp:nvSpPr>
      <dsp:spPr>
        <a:xfrm>
          <a:off x="6727105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6727105" y="1226242"/>
        <a:ext cx="255825" cy="256514"/>
      </dsp:txXfrm>
    </dsp:sp>
    <dsp:sp modelId="{919DBE6A-CD49-4A4B-A01F-FC47F0E120E5}">
      <dsp:nvSpPr>
        <dsp:cNvPr id="0" name=""/>
        <dsp:cNvSpPr/>
      </dsp:nvSpPr>
      <dsp:spPr>
        <a:xfrm>
          <a:off x="7244271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7283086" y="730695"/>
        <a:ext cx="1646257" cy="1247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E1FE-1616-4751-83AA-C21B0E2DEF00}">
      <dsp:nvSpPr>
        <dsp:cNvPr id="0" name=""/>
        <dsp:cNvSpPr/>
      </dsp:nvSpPr>
      <dsp:spPr>
        <a:xfrm>
          <a:off x="3942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Invisibly 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 to get dimensions of standard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42757" y="730695"/>
        <a:ext cx="1646257" cy="1247608"/>
      </dsp:txXfrm>
    </dsp:sp>
    <dsp:sp modelId="{6A8332D9-39E8-4182-9155-96DA0ED423F7}">
      <dsp:nvSpPr>
        <dsp:cNvPr id="0" name=""/>
        <dsp:cNvSpPr/>
      </dsp:nvSpPr>
      <dsp:spPr>
        <a:xfrm>
          <a:off x="1900219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1900219" y="1226242"/>
        <a:ext cx="255825" cy="256514"/>
      </dsp:txXfrm>
    </dsp:sp>
    <dsp:sp modelId="{FFE0CE8E-82C7-48FB-BBD7-CC96FBBAF04B}">
      <dsp:nvSpPr>
        <dsp:cNvPr id="0" name=""/>
        <dsp:cNvSpPr/>
      </dsp:nvSpPr>
      <dsp:spPr>
        <a:xfrm>
          <a:off x="2417385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Update axes to create space for risk- of- bias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2456200" y="730695"/>
        <a:ext cx="1646257" cy="1247608"/>
      </dsp:txXfrm>
    </dsp:sp>
    <dsp:sp modelId="{98DB84B1-CBB4-4906-8C61-941D2690AA30}">
      <dsp:nvSpPr>
        <dsp:cNvPr id="0" name=""/>
        <dsp:cNvSpPr/>
      </dsp:nvSpPr>
      <dsp:spPr>
        <a:xfrm>
          <a:off x="4313662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7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4313662" y="1226242"/>
        <a:ext cx="255825" cy="256514"/>
      </dsp:txXfrm>
    </dsp:sp>
    <dsp:sp modelId="{AA06290B-A3B9-4346-A39A-7F8043EC29D8}">
      <dsp:nvSpPr>
        <dsp:cNvPr id="0" name=""/>
        <dsp:cNvSpPr/>
      </dsp:nvSpPr>
      <dsp:spPr>
        <a:xfrm>
          <a:off x="4830828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4869643" y="730695"/>
        <a:ext cx="1646257" cy="1247608"/>
      </dsp:txXfrm>
    </dsp:sp>
    <dsp:sp modelId="{94C3D7E7-D6AE-4C28-86AF-265BE5DEF8B8}">
      <dsp:nvSpPr>
        <dsp:cNvPr id="0" name=""/>
        <dsp:cNvSpPr/>
      </dsp:nvSpPr>
      <dsp:spPr>
        <a:xfrm>
          <a:off x="6727105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6727105" y="1226242"/>
        <a:ext cx="255825" cy="256514"/>
      </dsp:txXfrm>
    </dsp:sp>
    <dsp:sp modelId="{919DBE6A-CD49-4A4B-A01F-FC47F0E120E5}">
      <dsp:nvSpPr>
        <dsp:cNvPr id="0" name=""/>
        <dsp:cNvSpPr/>
      </dsp:nvSpPr>
      <dsp:spPr>
        <a:xfrm>
          <a:off x="7244271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7283086" y="730695"/>
        <a:ext cx="1646257" cy="1247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E1FE-1616-4751-83AA-C21B0E2DEF00}">
      <dsp:nvSpPr>
        <dsp:cNvPr id="0" name=""/>
        <dsp:cNvSpPr/>
      </dsp:nvSpPr>
      <dsp:spPr>
        <a:xfrm>
          <a:off x="3942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Invisibly 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 to get dimensions of standard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42757" y="730695"/>
        <a:ext cx="1646257" cy="1247608"/>
      </dsp:txXfrm>
    </dsp:sp>
    <dsp:sp modelId="{6A8332D9-39E8-4182-9155-96DA0ED423F7}">
      <dsp:nvSpPr>
        <dsp:cNvPr id="0" name=""/>
        <dsp:cNvSpPr/>
      </dsp:nvSpPr>
      <dsp:spPr>
        <a:xfrm>
          <a:off x="1900219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1900219" y="1226242"/>
        <a:ext cx="255825" cy="256514"/>
      </dsp:txXfrm>
    </dsp:sp>
    <dsp:sp modelId="{FFE0CE8E-82C7-48FB-BBD7-CC96FBBAF04B}">
      <dsp:nvSpPr>
        <dsp:cNvPr id="0" name=""/>
        <dsp:cNvSpPr/>
      </dsp:nvSpPr>
      <dsp:spPr>
        <a:xfrm>
          <a:off x="2417385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Update axes to create space for risk- of- bias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2456200" y="730695"/>
        <a:ext cx="1646257" cy="1247608"/>
      </dsp:txXfrm>
    </dsp:sp>
    <dsp:sp modelId="{98DB84B1-CBB4-4906-8C61-941D2690AA30}">
      <dsp:nvSpPr>
        <dsp:cNvPr id="0" name=""/>
        <dsp:cNvSpPr/>
      </dsp:nvSpPr>
      <dsp:spPr>
        <a:xfrm>
          <a:off x="4313662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7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4313662" y="1226242"/>
        <a:ext cx="255825" cy="256514"/>
      </dsp:txXfrm>
    </dsp:sp>
    <dsp:sp modelId="{AA06290B-A3B9-4346-A39A-7F8043EC29D8}">
      <dsp:nvSpPr>
        <dsp:cNvPr id="0" name=""/>
        <dsp:cNvSpPr/>
      </dsp:nvSpPr>
      <dsp:spPr>
        <a:xfrm>
          <a:off x="4830828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::forest(), passing 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, to produce widened plot</a:t>
          </a:r>
        </a:p>
      </dsp:txBody>
      <dsp:txXfrm>
        <a:off x="4869643" y="730695"/>
        <a:ext cx="1646257" cy="1247608"/>
      </dsp:txXfrm>
    </dsp:sp>
    <dsp:sp modelId="{94C3D7E7-D6AE-4C28-86AF-265BE5DEF8B8}">
      <dsp:nvSpPr>
        <dsp:cNvPr id="0" name=""/>
        <dsp:cNvSpPr/>
      </dsp:nvSpPr>
      <dsp:spPr>
        <a:xfrm>
          <a:off x="6727105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6727105" y="1226242"/>
        <a:ext cx="255825" cy="256514"/>
      </dsp:txXfrm>
    </dsp:sp>
    <dsp:sp modelId="{919DBE6A-CD49-4A4B-A01F-FC47F0E120E5}">
      <dsp:nvSpPr>
        <dsp:cNvPr id="0" name=""/>
        <dsp:cNvSpPr/>
      </dsp:nvSpPr>
      <dsp:spPr>
        <a:xfrm>
          <a:off x="7244271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 dirty="0">
            <a:solidFill>
              <a:schemeClr val="tx1"/>
            </a:solidFill>
          </a:endParaRPr>
        </a:p>
      </dsp:txBody>
      <dsp:txXfrm>
        <a:off x="7283086" y="730695"/>
        <a:ext cx="1646257" cy="12476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E1FE-1616-4751-83AA-C21B0E2DEF00}">
      <dsp:nvSpPr>
        <dsp:cNvPr id="0" name=""/>
        <dsp:cNvSpPr/>
      </dsp:nvSpPr>
      <dsp:spPr>
        <a:xfrm>
          <a:off x="3942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Invisibly 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 to get dimensions of standard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42757" y="730695"/>
        <a:ext cx="1646257" cy="1247608"/>
      </dsp:txXfrm>
    </dsp:sp>
    <dsp:sp modelId="{6A8332D9-39E8-4182-9155-96DA0ED423F7}">
      <dsp:nvSpPr>
        <dsp:cNvPr id="0" name=""/>
        <dsp:cNvSpPr/>
      </dsp:nvSpPr>
      <dsp:spPr>
        <a:xfrm>
          <a:off x="1900219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1900219" y="1226242"/>
        <a:ext cx="255825" cy="256514"/>
      </dsp:txXfrm>
    </dsp:sp>
    <dsp:sp modelId="{FFE0CE8E-82C7-48FB-BBD7-CC96FBBAF04B}">
      <dsp:nvSpPr>
        <dsp:cNvPr id="0" name=""/>
        <dsp:cNvSpPr/>
      </dsp:nvSpPr>
      <dsp:spPr>
        <a:xfrm>
          <a:off x="2417385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Update axes to create space for risk- of- bias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2456200" y="730695"/>
        <a:ext cx="1646257" cy="1247608"/>
      </dsp:txXfrm>
    </dsp:sp>
    <dsp:sp modelId="{98DB84B1-CBB4-4906-8C61-941D2690AA30}">
      <dsp:nvSpPr>
        <dsp:cNvPr id="0" name=""/>
        <dsp:cNvSpPr/>
      </dsp:nvSpPr>
      <dsp:spPr>
        <a:xfrm>
          <a:off x="4313662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7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4313662" y="1226242"/>
        <a:ext cx="255825" cy="256514"/>
      </dsp:txXfrm>
    </dsp:sp>
    <dsp:sp modelId="{AA06290B-A3B9-4346-A39A-7F8043EC29D8}">
      <dsp:nvSpPr>
        <dsp:cNvPr id="0" name=""/>
        <dsp:cNvSpPr/>
      </dsp:nvSpPr>
      <dsp:spPr>
        <a:xfrm>
          <a:off x="4830828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::forest(), passing 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, to produce widened plot</a:t>
          </a:r>
        </a:p>
      </dsp:txBody>
      <dsp:txXfrm>
        <a:off x="4869643" y="730695"/>
        <a:ext cx="1646257" cy="1247608"/>
      </dsp:txXfrm>
    </dsp:sp>
    <dsp:sp modelId="{94C3D7E7-D6AE-4C28-86AF-265BE5DEF8B8}">
      <dsp:nvSpPr>
        <dsp:cNvPr id="0" name=""/>
        <dsp:cNvSpPr/>
      </dsp:nvSpPr>
      <dsp:spPr>
        <a:xfrm>
          <a:off x="6727105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6727105" y="1226242"/>
        <a:ext cx="255825" cy="256514"/>
      </dsp:txXfrm>
    </dsp:sp>
    <dsp:sp modelId="{919DBE6A-CD49-4A4B-A01F-FC47F0E120E5}">
      <dsp:nvSpPr>
        <dsp:cNvPr id="0" name=""/>
        <dsp:cNvSpPr/>
      </dsp:nvSpPr>
      <dsp:spPr>
        <a:xfrm>
          <a:off x="7244271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Plot risk-of-bias plot in extra space</a:t>
          </a:r>
        </a:p>
      </dsp:txBody>
      <dsp:txXfrm>
        <a:off x="7283086" y="730695"/>
        <a:ext cx="1646257" cy="124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E1FE-1616-4751-83AA-C21B0E2DEF00}">
      <dsp:nvSpPr>
        <dsp:cNvPr id="0" name=""/>
        <dsp:cNvSpPr/>
      </dsp:nvSpPr>
      <dsp:spPr>
        <a:xfrm>
          <a:off x="3942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Invisibly 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 to get dimensions of standard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42757" y="730695"/>
        <a:ext cx="1646257" cy="1247608"/>
      </dsp:txXfrm>
    </dsp:sp>
    <dsp:sp modelId="{6A8332D9-39E8-4182-9155-96DA0ED423F7}">
      <dsp:nvSpPr>
        <dsp:cNvPr id="0" name=""/>
        <dsp:cNvSpPr/>
      </dsp:nvSpPr>
      <dsp:spPr>
        <a:xfrm>
          <a:off x="1900219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1900219" y="1226242"/>
        <a:ext cx="255825" cy="256514"/>
      </dsp:txXfrm>
    </dsp:sp>
    <dsp:sp modelId="{FFE0CE8E-82C7-48FB-BBD7-CC96FBBAF04B}">
      <dsp:nvSpPr>
        <dsp:cNvPr id="0" name=""/>
        <dsp:cNvSpPr/>
      </dsp:nvSpPr>
      <dsp:spPr>
        <a:xfrm>
          <a:off x="2417385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Update axes to create space for risk- of- bias plot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(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)</a:t>
          </a:r>
        </a:p>
      </dsp:txBody>
      <dsp:txXfrm>
        <a:off x="2456200" y="730695"/>
        <a:ext cx="1646257" cy="1247608"/>
      </dsp:txXfrm>
    </dsp:sp>
    <dsp:sp modelId="{98DB84B1-CBB4-4906-8C61-941D2690AA30}">
      <dsp:nvSpPr>
        <dsp:cNvPr id="0" name=""/>
        <dsp:cNvSpPr/>
      </dsp:nvSpPr>
      <dsp:spPr>
        <a:xfrm>
          <a:off x="4313662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79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4313662" y="1226242"/>
        <a:ext cx="255825" cy="256514"/>
      </dsp:txXfrm>
    </dsp:sp>
    <dsp:sp modelId="{AA06290B-A3B9-4346-A39A-7F8043EC29D8}">
      <dsp:nvSpPr>
        <dsp:cNvPr id="0" name=""/>
        <dsp:cNvSpPr/>
      </dsp:nvSpPr>
      <dsp:spPr>
        <a:xfrm>
          <a:off x="4830828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Call </a:t>
          </a:r>
          <a:r>
            <a:rPr lang="en-GB" sz="1500" kern="1200" dirty="0" err="1">
              <a:solidFill>
                <a:schemeClr val="tx1"/>
              </a:solidFill>
            </a:rPr>
            <a:t>metafor</a:t>
          </a:r>
          <a:r>
            <a:rPr lang="en-GB" sz="1500" kern="1200" dirty="0">
              <a:solidFill>
                <a:schemeClr val="tx1"/>
              </a:solidFill>
            </a:rPr>
            <a:t>::forest(), passing </a:t>
          </a:r>
          <a:r>
            <a:rPr lang="en-GB" sz="1500" kern="1200" dirty="0" err="1">
              <a:solidFill>
                <a:schemeClr val="tx1"/>
              </a:solidFill>
            </a:rPr>
            <a:t>new_xlim</a:t>
          </a:r>
          <a:r>
            <a:rPr lang="en-GB" sz="1500" kern="1200" dirty="0">
              <a:solidFill>
                <a:schemeClr val="tx1"/>
              </a:solidFill>
            </a:rPr>
            <a:t>, to produce widened plot</a:t>
          </a:r>
        </a:p>
      </dsp:txBody>
      <dsp:txXfrm>
        <a:off x="4869643" y="730695"/>
        <a:ext cx="1646257" cy="1247608"/>
      </dsp:txXfrm>
    </dsp:sp>
    <dsp:sp modelId="{94C3D7E7-D6AE-4C28-86AF-265BE5DEF8B8}">
      <dsp:nvSpPr>
        <dsp:cNvPr id="0" name=""/>
        <dsp:cNvSpPr/>
      </dsp:nvSpPr>
      <dsp:spPr>
        <a:xfrm>
          <a:off x="6727105" y="1140737"/>
          <a:ext cx="365464" cy="427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solidFill>
              <a:schemeClr val="tx1"/>
            </a:solidFill>
          </a:endParaRPr>
        </a:p>
      </dsp:txBody>
      <dsp:txXfrm>
        <a:off x="6727105" y="1226242"/>
        <a:ext cx="255825" cy="256514"/>
      </dsp:txXfrm>
    </dsp:sp>
    <dsp:sp modelId="{919DBE6A-CD49-4A4B-A01F-FC47F0E120E5}">
      <dsp:nvSpPr>
        <dsp:cNvPr id="0" name=""/>
        <dsp:cNvSpPr/>
      </dsp:nvSpPr>
      <dsp:spPr>
        <a:xfrm>
          <a:off x="7244271" y="691880"/>
          <a:ext cx="1723887" cy="132523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1"/>
              </a:solidFill>
            </a:rPr>
            <a:t>Plot risk-of-bias plot in extra space</a:t>
          </a:r>
        </a:p>
      </dsp:txBody>
      <dsp:txXfrm>
        <a:off x="7283086" y="730695"/>
        <a:ext cx="1646257" cy="1247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74B8A-B6E2-475D-9194-EE62E736D7D8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A82BA-243E-4F51-9B4A-ED2C762623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3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A82BA-243E-4F51-9B4A-ED2C762623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2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7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cguinlu.shinyapps.io/robvis/" TargetMode="External"/><Relationship Id="rId4" Type="http://schemas.openxmlformats.org/officeDocument/2006/relationships/hyperlink" Target="https://mcguinlu.github.io/robvis/author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24587-AAA2-403C-8699-118297123D26}"/>
              </a:ext>
            </a:extLst>
          </p:cNvPr>
          <p:cNvSpPr txBox="1"/>
          <p:nvPr/>
        </p:nvSpPr>
        <p:spPr>
          <a:xfrm>
            <a:off x="266610" y="483825"/>
            <a:ext cx="7239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b="1" dirty="0">
                <a:latin typeface="+mj-lt"/>
                <a:cs typeface="Aharoni" panose="02010803020104030203" pitchFamily="2" charset="-79"/>
              </a:rPr>
              <a:t>“On the shoulders of giants”</a:t>
            </a:r>
          </a:p>
        </p:txBody>
      </p:sp>
      <p:pic>
        <p:nvPicPr>
          <p:cNvPr id="1026" name="Picture 2" descr="Twitter Logo Icon of Glyph style - Available in SVG, PNG, EPS, AI &amp; Icon  fonts">
            <a:extLst>
              <a:ext uri="{FF2B5EF4-FFF2-40B4-BE49-F238E27FC236}">
                <a16:creationId xmlns:a16="http://schemas.microsoft.com/office/drawing/2014/main" id="{322F91E0-419B-4A76-BFB8-14BF03FD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1" y="5038506"/>
            <a:ext cx="492357" cy="4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FE73666A-7FB3-4DE1-8FDD-F6EAEDCD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0" y="5501642"/>
            <a:ext cx="492358" cy="49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4D37F8-BB66-4550-8FC1-0D612E62A691}"/>
              </a:ext>
            </a:extLst>
          </p:cNvPr>
          <p:cNvSpPr txBox="1"/>
          <p:nvPr/>
        </p:nvSpPr>
        <p:spPr>
          <a:xfrm>
            <a:off x="879358" y="5059931"/>
            <a:ext cx="117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cs typeface="Aharoni" panose="02010803020104030203" pitchFamily="2" charset="-79"/>
              </a:rPr>
              <a:t>mcguinlu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0801E-451E-4D45-8258-283FC8D5083C}"/>
              </a:ext>
            </a:extLst>
          </p:cNvPr>
          <p:cNvSpPr txBox="1"/>
          <p:nvPr/>
        </p:nvSpPr>
        <p:spPr>
          <a:xfrm>
            <a:off x="879358" y="5539942"/>
            <a:ext cx="1639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cs typeface="Aharoni" panose="02010803020104030203" pitchFamily="2" charset="-79"/>
              </a:rPr>
              <a:t>mcguinlu</a:t>
            </a:r>
          </a:p>
        </p:txBody>
      </p:sp>
      <p:pic>
        <p:nvPicPr>
          <p:cNvPr id="12" name="Graphic 11" descr="Schoolhouse outline">
            <a:extLst>
              <a:ext uri="{FF2B5EF4-FFF2-40B4-BE49-F238E27FC236}">
                <a16:creationId xmlns:a16="http://schemas.microsoft.com/office/drawing/2014/main" id="{CB3EDD80-11CA-4CFD-9D34-C964D6C43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001" y="4525888"/>
            <a:ext cx="492442" cy="4924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33C4F5-7D5A-448A-85F2-EA1CAC9B406C}"/>
              </a:ext>
            </a:extLst>
          </p:cNvPr>
          <p:cNvSpPr txBox="1"/>
          <p:nvPr/>
        </p:nvSpPr>
        <p:spPr>
          <a:xfrm>
            <a:off x="899608" y="4607149"/>
            <a:ext cx="54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cs typeface="Aharoni" panose="02010803020104030203" pitchFamily="2" charset="-79"/>
              </a:rPr>
              <a:t>Population Health Sciences, University of Bristol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27C50-002F-428C-872C-680D6B25B7C8}"/>
              </a:ext>
            </a:extLst>
          </p:cNvPr>
          <p:cNvSpPr txBox="1"/>
          <p:nvPr/>
        </p:nvSpPr>
        <p:spPr>
          <a:xfrm>
            <a:off x="284333" y="3493194"/>
            <a:ext cx="3162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cs typeface="Aharoni" panose="02010803020104030203" pitchFamily="2" charset="-79"/>
              </a:rPr>
              <a:t>Luke McGuinness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5541D2-F349-4606-A383-2969AE80F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46" b="92490" l="5949" r="92444">
                        <a14:foregroundMark x1="42765" y1="27816" x2="42765" y2="27816"/>
                        <a14:foregroundMark x1="38103" y1="26565" x2="65434" y2="27538"/>
                        <a14:foregroundMark x1="65434" y1="27538" x2="40997" y2="22253"/>
                        <a14:foregroundMark x1="40997" y1="22253" x2="63666" y2="20445"/>
                        <a14:foregroundMark x1="63666" y1="20445" x2="39228" y2="25869"/>
                        <a14:foregroundMark x1="39228" y1="25869" x2="47910" y2="10709"/>
                        <a14:foregroundMark x1="48553" y1="8345" x2="48553" y2="8345"/>
                        <a14:foregroundMark x1="32315" y1="26843" x2="32315" y2="26843"/>
                        <a14:foregroundMark x1="6109" y1="42142" x2="6109" y2="42142"/>
                        <a14:foregroundMark x1="58039" y1="45619" x2="58039" y2="45619"/>
                        <a14:foregroundMark x1="57235" y1="57580" x2="57235" y2="57580"/>
                        <a14:foregroundMark x1="57556" y1="68707" x2="57556" y2="68707"/>
                        <a14:foregroundMark x1="49518" y1="92490" x2="49518" y2="92490"/>
                        <a14:foregroundMark x1="92444" y1="35605" x2="92444" y2="35605"/>
                        <a14:foregroundMark x1="50000" y1="5146" x2="50000" y2="5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100" y="504000"/>
            <a:ext cx="1481818" cy="17129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EF680C-C51B-4C6D-8B8A-6D8F3C363E97}"/>
              </a:ext>
            </a:extLst>
          </p:cNvPr>
          <p:cNvSpPr txBox="1"/>
          <p:nvPr/>
        </p:nvSpPr>
        <p:spPr>
          <a:xfrm>
            <a:off x="261435" y="157708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  <a:cs typeface="Aharoni" panose="02010803020104030203" pitchFamily="2" charset="-79"/>
              </a:rPr>
              <a:t>Building on established evidence synthesis packages using the {robvis} package as a case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D42CA-4126-43B6-AD54-69B7804F8834}"/>
              </a:ext>
            </a:extLst>
          </p:cNvPr>
          <p:cNvSpPr txBox="1"/>
          <p:nvPr/>
        </p:nvSpPr>
        <p:spPr>
          <a:xfrm>
            <a:off x="2286000" y="3247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0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C2AF5-2D12-4323-95FC-FE8169EC6E67}"/>
              </a:ext>
            </a:extLst>
          </p:cNvPr>
          <p:cNvCxnSpPr/>
          <p:nvPr/>
        </p:nvCxnSpPr>
        <p:spPr>
          <a:xfrm>
            <a:off x="72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AC0CA-EF2E-42DE-901F-CBDD95C5E14E}"/>
              </a:ext>
            </a:extLst>
          </p:cNvPr>
          <p:cNvCxnSpPr/>
          <p:nvPr/>
        </p:nvCxnSpPr>
        <p:spPr>
          <a:xfrm>
            <a:off x="6912000" y="30307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E9EE5F-7DC8-4D9C-B9A1-4C3AEBA08626}"/>
              </a:ext>
            </a:extLst>
          </p:cNvPr>
          <p:cNvCxnSpPr>
            <a:cxnSpLocks/>
          </p:cNvCxnSpPr>
          <p:nvPr/>
        </p:nvCxnSpPr>
        <p:spPr>
          <a:xfrm>
            <a:off x="99898" y="3031177"/>
            <a:ext cx="6812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702C1C-4821-469D-8C52-E9012A81368B}"/>
              </a:ext>
            </a:extLst>
          </p:cNvPr>
          <p:cNvSpPr txBox="1"/>
          <p:nvPr/>
        </p:nvSpPr>
        <p:spPr>
          <a:xfrm>
            <a:off x="2997000" y="2685223"/>
            <a:ext cx="1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i="1" dirty="0" err="1">
                <a:solidFill>
                  <a:schemeClr val="tx1"/>
                </a:solidFill>
              </a:rPr>
              <a:t>xlim</a:t>
            </a:r>
            <a:endParaRPr lang="en-GB" i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6491EB8-E70C-414D-AE41-DFF6E8131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36418"/>
              </p:ext>
            </p:extLst>
          </p:nvPr>
        </p:nvGraphicFramePr>
        <p:xfrm>
          <a:off x="72000" y="0"/>
          <a:ext cx="8972102" cy="270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08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C2AF5-2D12-4323-95FC-FE8169EC6E67}"/>
              </a:ext>
            </a:extLst>
          </p:cNvPr>
          <p:cNvCxnSpPr/>
          <p:nvPr/>
        </p:nvCxnSpPr>
        <p:spPr>
          <a:xfrm>
            <a:off x="72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AC0CA-EF2E-42DE-901F-CBDD95C5E14E}"/>
              </a:ext>
            </a:extLst>
          </p:cNvPr>
          <p:cNvCxnSpPr/>
          <p:nvPr/>
        </p:nvCxnSpPr>
        <p:spPr>
          <a:xfrm>
            <a:off x="9027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8FE3DE-1A8B-4E0B-92A2-C5978120A16A}"/>
              </a:ext>
            </a:extLst>
          </p:cNvPr>
          <p:cNvCxnSpPr/>
          <p:nvPr/>
        </p:nvCxnSpPr>
        <p:spPr>
          <a:xfrm>
            <a:off x="99898" y="3031177"/>
            <a:ext cx="8927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BBFC82-0B3E-4AF4-93B3-A923A61D0EC2}"/>
              </a:ext>
            </a:extLst>
          </p:cNvPr>
          <p:cNvSpPr txBox="1"/>
          <p:nvPr/>
        </p:nvSpPr>
        <p:spPr>
          <a:xfrm>
            <a:off x="4032000" y="2643310"/>
            <a:ext cx="1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i="1" dirty="0" err="1">
                <a:solidFill>
                  <a:schemeClr val="tx1"/>
                </a:solidFill>
              </a:rPr>
              <a:t>new_xlim</a:t>
            </a:r>
            <a:endParaRPr lang="en-GB" i="1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FCADA52-F227-46BA-9443-48B831284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676568"/>
              </p:ext>
            </p:extLst>
          </p:nvPr>
        </p:nvGraphicFramePr>
        <p:xfrm>
          <a:off x="72000" y="0"/>
          <a:ext cx="8972102" cy="270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36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48C885-E140-4C9B-B003-79CC17FB5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687667"/>
              </p:ext>
            </p:extLst>
          </p:nvPr>
        </p:nvGraphicFramePr>
        <p:xfrm>
          <a:off x="72000" y="0"/>
          <a:ext cx="8972102" cy="270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C2AF5-2D12-4323-95FC-FE8169EC6E67}"/>
              </a:ext>
            </a:extLst>
          </p:cNvPr>
          <p:cNvCxnSpPr/>
          <p:nvPr/>
        </p:nvCxnSpPr>
        <p:spPr>
          <a:xfrm>
            <a:off x="72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AC0CA-EF2E-42DE-901F-CBDD95C5E14E}"/>
              </a:ext>
            </a:extLst>
          </p:cNvPr>
          <p:cNvCxnSpPr/>
          <p:nvPr/>
        </p:nvCxnSpPr>
        <p:spPr>
          <a:xfrm>
            <a:off x="9027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76964A-448E-425B-9902-0EC70F5E0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482" r="24700"/>
          <a:stretch/>
        </p:blipFill>
        <p:spPr>
          <a:xfrm>
            <a:off x="85200" y="3030777"/>
            <a:ext cx="6691799" cy="36828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82AE4E-AD4A-4549-84D9-035708931861}"/>
              </a:ext>
            </a:extLst>
          </p:cNvPr>
          <p:cNvCxnSpPr/>
          <p:nvPr/>
        </p:nvCxnSpPr>
        <p:spPr>
          <a:xfrm>
            <a:off x="99898" y="3031177"/>
            <a:ext cx="8927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A9461-831D-4820-8905-31845112925F}"/>
              </a:ext>
            </a:extLst>
          </p:cNvPr>
          <p:cNvSpPr txBox="1"/>
          <p:nvPr/>
        </p:nvSpPr>
        <p:spPr>
          <a:xfrm>
            <a:off x="4032000" y="2643310"/>
            <a:ext cx="1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i="1" dirty="0" err="1">
                <a:solidFill>
                  <a:schemeClr val="tx1"/>
                </a:solidFill>
              </a:rPr>
              <a:t>new_xlim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582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C2AF5-2D12-4323-95FC-FE8169EC6E67}"/>
              </a:ext>
            </a:extLst>
          </p:cNvPr>
          <p:cNvCxnSpPr/>
          <p:nvPr/>
        </p:nvCxnSpPr>
        <p:spPr>
          <a:xfrm>
            <a:off x="72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AC0CA-EF2E-42DE-901F-CBDD95C5E14E}"/>
              </a:ext>
            </a:extLst>
          </p:cNvPr>
          <p:cNvCxnSpPr/>
          <p:nvPr/>
        </p:nvCxnSpPr>
        <p:spPr>
          <a:xfrm>
            <a:off x="9027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76964A-448E-425B-9902-0EC70F5E0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2"/>
          <a:stretch/>
        </p:blipFill>
        <p:spPr>
          <a:xfrm>
            <a:off x="85200" y="3030777"/>
            <a:ext cx="8886904" cy="36828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6BB81-659F-4B61-886F-A0A9C4EEBBB6}"/>
              </a:ext>
            </a:extLst>
          </p:cNvPr>
          <p:cNvCxnSpPr/>
          <p:nvPr/>
        </p:nvCxnSpPr>
        <p:spPr>
          <a:xfrm>
            <a:off x="99898" y="3031177"/>
            <a:ext cx="8927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75C742-2B5C-4049-90FE-4543448AA4F4}"/>
              </a:ext>
            </a:extLst>
          </p:cNvPr>
          <p:cNvSpPr txBox="1"/>
          <p:nvPr/>
        </p:nvSpPr>
        <p:spPr>
          <a:xfrm>
            <a:off x="4032000" y="2643310"/>
            <a:ext cx="1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i="1" dirty="0" err="1">
                <a:solidFill>
                  <a:schemeClr val="tx1"/>
                </a:solidFill>
              </a:rPr>
              <a:t>new_xlim</a:t>
            </a:r>
            <a:endParaRPr lang="en-GB" i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141C1AE-7FB0-4AD2-B9D5-770C898D3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256593"/>
              </p:ext>
            </p:extLst>
          </p:nvPr>
        </p:nvGraphicFramePr>
        <p:xfrm>
          <a:off x="72000" y="0"/>
          <a:ext cx="8972102" cy="270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14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A6AD02-0DA2-4C5C-B303-767ED391356F}"/>
              </a:ext>
            </a:extLst>
          </p:cNvPr>
          <p:cNvSpPr/>
          <p:nvPr/>
        </p:nvSpPr>
        <p:spPr>
          <a:xfrm>
            <a:off x="0" y="233999"/>
            <a:ext cx="9144000" cy="23911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C2AF5-2D12-4323-95FC-FE8169EC6E67}"/>
              </a:ext>
            </a:extLst>
          </p:cNvPr>
          <p:cNvCxnSpPr/>
          <p:nvPr/>
        </p:nvCxnSpPr>
        <p:spPr>
          <a:xfrm>
            <a:off x="72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AC0CA-EF2E-42DE-901F-CBDD95C5E14E}"/>
              </a:ext>
            </a:extLst>
          </p:cNvPr>
          <p:cNvCxnSpPr/>
          <p:nvPr/>
        </p:nvCxnSpPr>
        <p:spPr>
          <a:xfrm>
            <a:off x="9027000" y="3031177"/>
            <a:ext cx="0" cy="36828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76964A-448E-425B-9902-0EC70F5E0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2"/>
          <a:stretch/>
        </p:blipFill>
        <p:spPr>
          <a:xfrm>
            <a:off x="85200" y="3030777"/>
            <a:ext cx="8886904" cy="36828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E6BB81-659F-4B61-886F-A0A9C4EEBBB6}"/>
              </a:ext>
            </a:extLst>
          </p:cNvPr>
          <p:cNvCxnSpPr/>
          <p:nvPr/>
        </p:nvCxnSpPr>
        <p:spPr>
          <a:xfrm>
            <a:off x="99898" y="3031177"/>
            <a:ext cx="89271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75C742-2B5C-4049-90FE-4543448AA4F4}"/>
              </a:ext>
            </a:extLst>
          </p:cNvPr>
          <p:cNvSpPr txBox="1"/>
          <p:nvPr/>
        </p:nvSpPr>
        <p:spPr>
          <a:xfrm>
            <a:off x="4032000" y="2643310"/>
            <a:ext cx="139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new_xlim</a:t>
            </a:r>
            <a:endParaRPr lang="en-GB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E8F9FA8-0318-4BCE-A34C-BA3DE821B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502501"/>
              </p:ext>
            </p:extLst>
          </p:nvPr>
        </p:nvGraphicFramePr>
        <p:xfrm>
          <a:off x="72000" y="0"/>
          <a:ext cx="8972102" cy="270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B5E3FC6-BF27-4003-A289-638D7C1DA0F6}"/>
              </a:ext>
            </a:extLst>
          </p:cNvPr>
          <p:cNvSpPr txBox="1"/>
          <p:nvPr/>
        </p:nvSpPr>
        <p:spPr>
          <a:xfrm>
            <a:off x="3321878" y="233999"/>
            <a:ext cx="247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dirty="0"/>
              <a:t>Wrap as function</a:t>
            </a:r>
          </a:p>
        </p:txBody>
      </p:sp>
    </p:spTree>
    <p:extLst>
      <p:ext uri="{BB962C8B-B14F-4D97-AF65-F5344CB8AC3E}">
        <p14:creationId xmlns:p14="http://schemas.microsoft.com/office/powerpoint/2010/main" val="310691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DC259-950A-46BF-88DE-1A06C05DDC37}"/>
              </a:ext>
            </a:extLst>
          </p:cNvPr>
          <p:cNvSpPr txBox="1">
            <a:spLocks/>
          </p:cNvSpPr>
          <p:nvPr/>
        </p:nvSpPr>
        <p:spPr>
          <a:xfrm>
            <a:off x="128548" y="295575"/>
            <a:ext cx="8808451" cy="838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956CD-4EA8-4EB6-B414-118BF2B5A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17"/>
          <a:stretch/>
        </p:blipFill>
        <p:spPr>
          <a:xfrm>
            <a:off x="296999" y="1338577"/>
            <a:ext cx="8718453" cy="1595423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04FEA1D9-B9B0-4A5D-9A15-0E79E3F7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" y="144000"/>
            <a:ext cx="8808451" cy="838425"/>
          </a:xfrm>
        </p:spPr>
        <p:txBody>
          <a:bodyPr>
            <a:norm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rob_append_to_forest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endParaRPr lang="en-GB" sz="2500" dirty="0">
              <a:latin typeface="Lucida Console" panose="020B06090405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96B2F-E7AF-4BD1-9D4F-66AA80022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2"/>
          <a:stretch/>
        </p:blipFill>
        <p:spPr>
          <a:xfrm>
            <a:off x="85200" y="3030777"/>
            <a:ext cx="8886904" cy="3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8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A6086B-DE60-42C1-A7DB-F3A92026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24" y="393437"/>
            <a:ext cx="8007525" cy="1325563"/>
          </a:xfrm>
        </p:spPr>
        <p:txBody>
          <a:bodyPr/>
          <a:lstStyle/>
          <a:p>
            <a:r>
              <a:rPr lang="en-GB" dirty="0"/>
              <a:t>Take-home messages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0FF94-8233-4387-B353-D091AA30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25" y="1809000"/>
            <a:ext cx="8128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Keep an eye out for potential ways to build on existing evidence synthesis packages to expand user functionality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On the flip-side, think about how others might build on your packages (and what information they’ll need!)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Best option</a:t>
            </a:r>
            <a:r>
              <a:rPr lang="en-GB" dirty="0"/>
              <a:t>: develop packages in tandem, so that cross-talk between them is possible.</a:t>
            </a:r>
          </a:p>
        </p:txBody>
      </p:sp>
    </p:spTree>
    <p:extLst>
      <p:ext uri="{BB962C8B-B14F-4D97-AF65-F5344CB8AC3E}">
        <p14:creationId xmlns:p14="http://schemas.microsoft.com/office/powerpoint/2010/main" val="34564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A6086B-DE60-42C1-A7DB-F3A92026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0FF94-8233-4387-B353-D091AA30D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8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New function (</a:t>
            </a:r>
            <a:r>
              <a:rPr lang="en-GB" sz="2000" dirty="0" err="1">
                <a:latin typeface="Lucida Console" panose="020B0609040504020204" pitchFamily="49" charset="0"/>
              </a:rPr>
              <a:t>rob_blobbogram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  <a:r>
              <a:rPr lang="en-GB" dirty="0"/>
              <a:t>)</a:t>
            </a:r>
            <a:r>
              <a:rPr lang="en-GB" sz="2000" dirty="0">
                <a:latin typeface="Lucida Console" panose="020B0609040504020204" pitchFamily="49" charset="0"/>
              </a:rPr>
              <a:t>, </a:t>
            </a:r>
            <a:r>
              <a:rPr lang="en-GB" dirty="0"/>
              <a:t>which will automatically subset data by risk-of-bias level and perform a meta-analysis on each subset.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Draws on </a:t>
            </a:r>
            <a:r>
              <a:rPr lang="en-GB" sz="2000" dirty="0" err="1">
                <a:latin typeface="Lucida Console" panose="020B0609040504020204" pitchFamily="49" charset="0"/>
              </a:rPr>
              <a:t>metafor</a:t>
            </a:r>
            <a:r>
              <a:rPr lang="en-GB" dirty="0"/>
              <a:t> and </a:t>
            </a:r>
            <a:r>
              <a:rPr lang="en-GB" sz="2000" dirty="0">
                <a:latin typeface="Lucida Console" panose="020B0609040504020204" pitchFamily="49" charset="0"/>
              </a:rPr>
              <a:t>forester</a:t>
            </a:r>
            <a:r>
              <a:rPr lang="en-GB" dirty="0"/>
              <a:t> packages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5223A-6A06-41B9-BF62-62C4A5429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09"/>
          <a:stretch/>
        </p:blipFill>
        <p:spPr>
          <a:xfrm>
            <a:off x="1719000" y="4464000"/>
            <a:ext cx="5706000" cy="23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1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A9B28E-41FA-408E-A78C-FB11E069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6" b="92490" l="5949" r="92444">
                        <a14:foregroundMark x1="42765" y1="27816" x2="42765" y2="27816"/>
                        <a14:foregroundMark x1="38103" y1="26565" x2="65434" y2="27538"/>
                        <a14:foregroundMark x1="65434" y1="27538" x2="40997" y2="22253"/>
                        <a14:foregroundMark x1="40997" y1="22253" x2="63666" y2="20445"/>
                        <a14:foregroundMark x1="63666" y1="20445" x2="39228" y2="25869"/>
                        <a14:foregroundMark x1="39228" y1="25869" x2="47910" y2="10709"/>
                        <a14:foregroundMark x1="48553" y1="8345" x2="48553" y2="8345"/>
                        <a14:foregroundMark x1="32315" y1="26843" x2="32315" y2="26843"/>
                        <a14:foregroundMark x1="6109" y1="42142" x2="6109" y2="42142"/>
                        <a14:foregroundMark x1="58039" y1="45619" x2="58039" y2="45619"/>
                        <a14:foregroundMark x1="57235" y1="57580" x2="57235" y2="57580"/>
                        <a14:foregroundMark x1="57556" y1="68707" x2="57556" y2="68707"/>
                        <a14:foregroundMark x1="49518" y1="92490" x2="49518" y2="92490"/>
                        <a14:foregroundMark x1="92444" y1="35605" x2="92444" y2="35605"/>
                        <a14:foregroundMark x1="50000" y1="5146" x2="50000" y2="5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8691" y="171454"/>
            <a:ext cx="1481818" cy="1712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2A007-F47E-417B-9B8A-07C6153E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info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9D2C3-2B57-4FC2-ADBF-ED84E237E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7600950" cy="4667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/>
              <a:t>See docs/info at:</a:t>
            </a:r>
          </a:p>
          <a:p>
            <a:r>
              <a:rPr lang="en-GB" sz="2000" dirty="0"/>
              <a:t>Package website: </a:t>
            </a:r>
            <a:r>
              <a:rPr lang="en-GB" sz="2000" dirty="0">
                <a:hlinkClick r:id="rId4"/>
              </a:rPr>
              <a:t>mcguinlu.github.io/robvis/</a:t>
            </a:r>
            <a:endParaRPr lang="en-GB" sz="2000" dirty="0"/>
          </a:p>
          <a:p>
            <a:r>
              <a:rPr lang="en-GB" sz="2000" dirty="0"/>
              <a:t>Shiny app: </a:t>
            </a:r>
            <a:r>
              <a:rPr lang="en-GB" sz="2000" dirty="0">
                <a:hlinkClick r:id="rId5"/>
              </a:rPr>
              <a:t>mcguinlu.shinyapps.io/robvis/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Paper introducing </a:t>
            </a:r>
            <a:r>
              <a:rPr lang="en-GB" sz="2000" dirty="0">
                <a:latin typeface="Lucida Console" panose="020B0609040504020204" pitchFamily="49" charset="0"/>
              </a:rPr>
              <a:t>robvis</a:t>
            </a:r>
            <a:r>
              <a:rPr lang="en-GB" sz="2000" dirty="0"/>
              <a:t>:</a:t>
            </a:r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b="0" i="0" dirty="0">
                <a:solidFill>
                  <a:srgbClr val="222222"/>
                </a:solidFill>
                <a:effectLst/>
              </a:rPr>
              <a:t>McGuinness, L. A., &amp; Higgins, J. P. (2020). Risk‐of‐bias </a:t>
            </a:r>
            <a:r>
              <a:rPr lang="en-GB" sz="2000" b="0" i="0" dirty="0" err="1">
                <a:solidFill>
                  <a:srgbClr val="222222"/>
                </a:solidFill>
                <a:effectLst/>
              </a:rPr>
              <a:t>VISualization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 (robvis): An R package and Shiny web app for visualizing risk‐of‐bias assessments. </a:t>
            </a:r>
            <a:r>
              <a:rPr lang="en-GB" sz="2000" b="0" i="1" dirty="0">
                <a:solidFill>
                  <a:srgbClr val="222222"/>
                </a:solidFill>
                <a:effectLst/>
              </a:rPr>
              <a:t>Research Synthesis Methods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GB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222222"/>
                </a:solidFill>
              </a:rPr>
              <a:t>Contribute to the package</a:t>
            </a:r>
          </a:p>
          <a:p>
            <a:r>
              <a:rPr lang="en-GB" sz="2000" dirty="0">
                <a:solidFill>
                  <a:srgbClr val="222222"/>
                </a:solidFill>
              </a:rPr>
              <a:t>Open an issue on the GitHub repository</a:t>
            </a:r>
          </a:p>
          <a:p>
            <a:r>
              <a:rPr lang="en-GB" sz="2000" dirty="0">
                <a:solidFill>
                  <a:srgbClr val="222222"/>
                </a:solidFill>
              </a:rPr>
              <a:t>Tweet at me (@mcguinlu) </a:t>
            </a:r>
          </a:p>
          <a:p>
            <a:r>
              <a:rPr lang="en-GB" sz="2000" dirty="0">
                <a:solidFill>
                  <a:srgbClr val="222222"/>
                </a:solidFill>
              </a:rPr>
              <a:t>Send me an email (luke.mcguinness@bistol.ac.uk)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511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9A5-689D-4101-BCE6-CC645426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robvis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B0AA0A-C624-46FA-85F7-F5603B13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 package and web app to create </a:t>
            </a:r>
            <a:r>
              <a:rPr lang="en-GB" b="1" dirty="0"/>
              <a:t>publication- quality risk-of-bias visualisations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Motivation: </a:t>
            </a:r>
            <a:r>
              <a:rPr lang="en-GB" dirty="0"/>
              <a:t>no tool available to reproducibly create these figures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Currently can produce two types of plots:</a:t>
            </a:r>
          </a:p>
          <a:p>
            <a:r>
              <a:rPr lang="en-GB" dirty="0"/>
              <a:t>Traffic-light plots</a:t>
            </a:r>
          </a:p>
          <a:p>
            <a:r>
              <a:rPr lang="en-GB" dirty="0"/>
              <a:t>Summary </a:t>
            </a:r>
            <a:r>
              <a:rPr lang="en-GB" dirty="0" err="1"/>
              <a:t>barplots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2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53110C-A9AE-45EE-B3BF-A3D41CB7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Traffic-light plots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CF761-F8EA-40C9-B2D3-924AA9BE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68" y="1494000"/>
            <a:ext cx="5729464" cy="53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F53110C-A9AE-45EE-B3BF-A3D41CB7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bar-plots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AA7E6-5472-4696-BA20-E29F32E8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000"/>
            <a:ext cx="9144000" cy="27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1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9A5-689D-4101-BCE6-CC645426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Limitations of the current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E69E-BB69-456F-BD5C-8C31E2C87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05"/>
          <a:stretch/>
        </p:blipFill>
        <p:spPr>
          <a:xfrm>
            <a:off x="4465632" y="1825625"/>
            <a:ext cx="4554543" cy="4032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22444D-F9E9-49DF-B704-531D7D1DC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628350" cy="4032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Risk-of-bias assessments are performed and the figures are relegated to the supplementary material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Better to try and “pair” the assessments to their respective results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suggested to perform sub-group meta-analysis by risk-of-bias level</a:t>
            </a:r>
          </a:p>
        </p:txBody>
      </p:sp>
    </p:spTree>
    <p:extLst>
      <p:ext uri="{BB962C8B-B14F-4D97-AF65-F5344CB8AC3E}">
        <p14:creationId xmlns:p14="http://schemas.microsoft.com/office/powerpoint/2010/main" val="340037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8A1C-E657-4DDE-9333-4F636AFA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on </a:t>
            </a:r>
            <a:r>
              <a:rPr lang="en-GB" sz="5000" dirty="0" err="1">
                <a:latin typeface="Lucida Console" panose="020B0609040504020204" pitchFamily="49" charset="0"/>
              </a:rPr>
              <a:t>metafor</a:t>
            </a:r>
            <a:endParaRPr lang="en-GB" sz="5000" dirty="0">
              <a:latin typeface="Lucida Console" panose="020B060904050402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6616C-4DE3-4E3C-B497-73BD98D4A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“Paired” forest/risk-of-bias plots</a:t>
            </a:r>
          </a:p>
        </p:txBody>
      </p:sp>
    </p:spTree>
    <p:extLst>
      <p:ext uri="{BB962C8B-B14F-4D97-AF65-F5344CB8AC3E}">
        <p14:creationId xmlns:p14="http://schemas.microsoft.com/office/powerpoint/2010/main" val="149546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75E15-EF95-4270-823A-B5FB9201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1" y="1076679"/>
            <a:ext cx="8729998" cy="56823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F05628-B54B-423E-8468-03F3EFC50B87}"/>
              </a:ext>
            </a:extLst>
          </p:cNvPr>
          <p:cNvSpPr txBox="1">
            <a:spLocks/>
          </p:cNvSpPr>
          <p:nvPr/>
        </p:nvSpPr>
        <p:spPr>
          <a:xfrm>
            <a:off x="128548" y="295575"/>
            <a:ext cx="8808451" cy="838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Explore the datasets</a:t>
            </a:r>
          </a:p>
        </p:txBody>
      </p:sp>
    </p:spTree>
    <p:extLst>
      <p:ext uri="{BB962C8B-B14F-4D97-AF65-F5344CB8AC3E}">
        <p14:creationId xmlns:p14="http://schemas.microsoft.com/office/powerpoint/2010/main" val="294108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EC90BE-E571-4FED-9DFC-80914EBE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88" y="4459666"/>
            <a:ext cx="4324423" cy="2382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86CD2-A5C6-4B0F-84F0-7E189767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0" y="805382"/>
            <a:ext cx="7916380" cy="3648584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9D817F9-60F5-4FD6-983E-B14E48EC4F18}"/>
              </a:ext>
            </a:extLst>
          </p:cNvPr>
          <p:cNvSpPr txBox="1">
            <a:spLocks/>
          </p:cNvSpPr>
          <p:nvPr/>
        </p:nvSpPr>
        <p:spPr>
          <a:xfrm>
            <a:off x="252000" y="384889"/>
            <a:ext cx="8808451" cy="4334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Run a meta-analysis and visualise the results</a:t>
            </a:r>
          </a:p>
        </p:txBody>
      </p:sp>
    </p:spTree>
    <p:extLst>
      <p:ext uri="{BB962C8B-B14F-4D97-AF65-F5344CB8AC3E}">
        <p14:creationId xmlns:p14="http://schemas.microsoft.com/office/powerpoint/2010/main" val="129138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DAF7A-225B-478E-B4B0-2D76032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369000"/>
            <a:ext cx="8808451" cy="388425"/>
          </a:xfrm>
        </p:spPr>
        <p:txBody>
          <a:bodyPr>
            <a:normAutofit fontScale="90000"/>
          </a:bodyPr>
          <a:lstStyle/>
          <a:p>
            <a:r>
              <a:rPr lang="en-GB" sz="2500" dirty="0" err="1"/>
              <a:t>metafor</a:t>
            </a:r>
            <a:r>
              <a:rPr lang="en-GB" sz="2500" dirty="0"/>
              <a:t>::forest() returns information on dimensions of the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AECB0-FBCD-459E-B302-D7473478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55" y="1119200"/>
            <a:ext cx="3883489" cy="544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69DE40-716C-4597-B74D-E9B412EEC414}"/>
              </a:ext>
            </a:extLst>
          </p:cNvPr>
          <p:cNvSpPr txBox="1"/>
          <p:nvPr/>
        </p:nvSpPr>
        <p:spPr>
          <a:xfrm>
            <a:off x="252000" y="1224000"/>
            <a:ext cx="4320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metafor</a:t>
            </a:r>
            <a:r>
              <a:rPr lang="en-GB" dirty="0"/>
              <a:t>::forest() function produces </a:t>
            </a:r>
            <a:r>
              <a:rPr lang="en-GB" b="1" dirty="0"/>
              <a:t>additional output </a:t>
            </a:r>
            <a:r>
              <a:rPr lang="en-GB" dirty="0"/>
              <a:t>beyond the plot itself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 seen on the last slide, assigning this output to a variable (e.g. </a:t>
            </a:r>
            <a:r>
              <a:rPr lang="en-GB" sz="1400" b="1" dirty="0" err="1">
                <a:latin typeface="Lucida Console" panose="020B0609040504020204" pitchFamily="49" charset="0"/>
              </a:rPr>
              <a:t>forest_obj</a:t>
            </a:r>
            <a:r>
              <a:rPr lang="en-GB" dirty="0"/>
              <a:t>) via </a:t>
            </a:r>
          </a:p>
          <a:p>
            <a:endParaRPr lang="en-GB" dirty="0"/>
          </a:p>
          <a:p>
            <a:pPr algn="ctr"/>
            <a:r>
              <a:rPr lang="nb-NO" sz="1400" dirty="0">
                <a:latin typeface="Lucida Console" panose="020B0609040504020204" pitchFamily="49" charset="0"/>
              </a:rPr>
              <a:t>forest_obj &lt;- metafor::forest(res)</a:t>
            </a:r>
          </a:p>
          <a:p>
            <a:pPr algn="ctr"/>
            <a:endParaRPr lang="nb-NO" sz="1400" dirty="0">
              <a:latin typeface="Lucida Console" panose="020B0609040504020204" pitchFamily="49" charset="0"/>
            </a:endParaRPr>
          </a:p>
          <a:p>
            <a:r>
              <a:rPr lang="en-GB" dirty="0"/>
              <a:t>means we can explore and use this information in subsequent functions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Output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Limits of the forest plot (</a:t>
            </a:r>
            <a:r>
              <a:rPr lang="en-GB" b="1" dirty="0" err="1"/>
              <a:t>xlim</a:t>
            </a:r>
            <a:r>
              <a:rPr lang="en-GB" b="1" dirty="0"/>
              <a:t>, </a:t>
            </a:r>
            <a:r>
              <a:rPr lang="en-GB" b="1" dirty="0" err="1"/>
              <a:t>ylim</a:t>
            </a:r>
            <a:r>
              <a:rPr lang="en-GB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Axis limits (alim)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the breaks at the axis lie (at)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information needed for plotting</a:t>
            </a:r>
          </a:p>
        </p:txBody>
      </p:sp>
    </p:spTree>
    <p:extLst>
      <p:ext uri="{BB962C8B-B14F-4D97-AF65-F5344CB8AC3E}">
        <p14:creationId xmlns:p14="http://schemas.microsoft.com/office/powerpoint/2010/main" val="172769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648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Office Theme</vt:lpstr>
      <vt:lpstr>PowerPoint Presentation</vt:lpstr>
      <vt:lpstr>The robvis package</vt:lpstr>
      <vt:lpstr>Traffic-light plots</vt:lpstr>
      <vt:lpstr>Summary bar-plots</vt:lpstr>
      <vt:lpstr>Limitations of the current approach</vt:lpstr>
      <vt:lpstr>Building on metafor</vt:lpstr>
      <vt:lpstr>PowerPoint Presentation</vt:lpstr>
      <vt:lpstr>PowerPoint Presentation</vt:lpstr>
      <vt:lpstr>metafor::forest() returns information on dimensions of the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rob_append_to_forest()</vt:lpstr>
      <vt:lpstr>Take-home messages</vt:lpstr>
      <vt:lpstr>Future work</vt:lpstr>
      <vt:lpstr>Further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3</cp:revision>
  <dcterms:created xsi:type="dcterms:W3CDTF">2021-01-20T10:07:19Z</dcterms:created>
  <dcterms:modified xsi:type="dcterms:W3CDTF">2021-08-20T11:50:20Z</dcterms:modified>
</cp:coreProperties>
</file>