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5F99FD-2998-40F2-8814-65B78AC91A43}" v="19" dt="2021-01-14T11:08:11.8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e McGuinness" userId="e112a522-4621-4996-b019-4df276cba636" providerId="ADAL" clId="{145F99FD-2998-40F2-8814-65B78AC91A43}"/>
    <pc:docChg chg="undo custSel addSld modSld">
      <pc:chgData name="Luke McGuinness" userId="e112a522-4621-4996-b019-4df276cba636" providerId="ADAL" clId="{145F99FD-2998-40F2-8814-65B78AC91A43}" dt="2021-01-14T11:12:18.795" v="1003" actId="1036"/>
      <pc:docMkLst>
        <pc:docMk/>
      </pc:docMkLst>
      <pc:sldChg chg="addSp delSp modSp mod">
        <pc:chgData name="Luke McGuinness" userId="e112a522-4621-4996-b019-4df276cba636" providerId="ADAL" clId="{145F99FD-2998-40F2-8814-65B78AC91A43}" dt="2021-01-14T10:04:39.494" v="336" actId="1035"/>
        <pc:sldMkLst>
          <pc:docMk/>
          <pc:sldMk cId="3970958653" sldId="256"/>
        </pc:sldMkLst>
        <pc:spChg chg="del">
          <ac:chgData name="Luke McGuinness" userId="e112a522-4621-4996-b019-4df276cba636" providerId="ADAL" clId="{145F99FD-2998-40F2-8814-65B78AC91A43}" dt="2021-01-14T09:20:27.125" v="3" actId="478"/>
          <ac:spMkLst>
            <pc:docMk/>
            <pc:sldMk cId="3970958653" sldId="256"/>
            <ac:spMk id="2" creationId="{40A918C0-D38A-4716-A95C-6AE75D20B367}"/>
          </ac:spMkLst>
        </pc:spChg>
        <pc:spChg chg="del">
          <ac:chgData name="Luke McGuinness" userId="e112a522-4621-4996-b019-4df276cba636" providerId="ADAL" clId="{145F99FD-2998-40F2-8814-65B78AC91A43}" dt="2021-01-14T09:20:28.377" v="4" actId="478"/>
          <ac:spMkLst>
            <pc:docMk/>
            <pc:sldMk cId="3970958653" sldId="256"/>
            <ac:spMk id="3" creationId="{95C2BA54-5E4E-4A81-966D-E583490E83B4}"/>
          </ac:spMkLst>
        </pc:spChg>
        <pc:spChg chg="add mod">
          <ac:chgData name="Luke McGuinness" userId="e112a522-4621-4996-b019-4df276cba636" providerId="ADAL" clId="{145F99FD-2998-40F2-8814-65B78AC91A43}" dt="2021-01-14T10:03:00.874" v="310" actId="14100"/>
          <ac:spMkLst>
            <pc:docMk/>
            <pc:sldMk cId="3970958653" sldId="256"/>
            <ac:spMk id="6" creationId="{6B083E15-83D6-45D1-90B5-79496E78BCAC}"/>
          </ac:spMkLst>
        </pc:spChg>
        <pc:spChg chg="add mod">
          <ac:chgData name="Luke McGuinness" userId="e112a522-4621-4996-b019-4df276cba636" providerId="ADAL" clId="{145F99FD-2998-40F2-8814-65B78AC91A43}" dt="2021-01-14T10:04:39.494" v="336" actId="1035"/>
          <ac:spMkLst>
            <pc:docMk/>
            <pc:sldMk cId="3970958653" sldId="256"/>
            <ac:spMk id="7" creationId="{528EFB66-6FE1-4BDA-9B9F-9B0076366D15}"/>
          </ac:spMkLst>
        </pc:spChg>
        <pc:picChg chg="add mod modCrop">
          <ac:chgData name="Luke McGuinness" userId="e112a522-4621-4996-b019-4df276cba636" providerId="ADAL" clId="{145F99FD-2998-40F2-8814-65B78AC91A43}" dt="2021-01-14T10:03:39.324" v="312" actId="732"/>
          <ac:picMkLst>
            <pc:docMk/>
            <pc:sldMk cId="3970958653" sldId="256"/>
            <ac:picMk id="5" creationId="{B63AF81C-32B2-447A-A710-63563376E692}"/>
          </ac:picMkLst>
        </pc:picChg>
        <pc:cxnChg chg="add mod">
          <ac:chgData name="Luke McGuinness" userId="e112a522-4621-4996-b019-4df276cba636" providerId="ADAL" clId="{145F99FD-2998-40F2-8814-65B78AC91A43}" dt="2021-01-14T10:04:39.494" v="336" actId="1035"/>
          <ac:cxnSpMkLst>
            <pc:docMk/>
            <pc:sldMk cId="3970958653" sldId="256"/>
            <ac:cxnSpMk id="9" creationId="{C50C4035-C522-4764-87A6-443995A92CFB}"/>
          </ac:cxnSpMkLst>
        </pc:cxnChg>
        <pc:cxnChg chg="add mod">
          <ac:chgData name="Luke McGuinness" userId="e112a522-4621-4996-b019-4df276cba636" providerId="ADAL" clId="{145F99FD-2998-40F2-8814-65B78AC91A43}" dt="2021-01-14T10:03:00.874" v="310" actId="14100"/>
          <ac:cxnSpMkLst>
            <pc:docMk/>
            <pc:sldMk cId="3970958653" sldId="256"/>
            <ac:cxnSpMk id="10" creationId="{0DE5D2DE-6F8F-45F4-81EB-623023900319}"/>
          </ac:cxnSpMkLst>
        </pc:cxnChg>
      </pc:sldChg>
      <pc:sldChg chg="addSp delSp modSp new mod">
        <pc:chgData name="Luke McGuinness" userId="e112a522-4621-4996-b019-4df276cba636" providerId="ADAL" clId="{145F99FD-2998-40F2-8814-65B78AC91A43}" dt="2021-01-14T11:12:18.795" v="1003" actId="1036"/>
        <pc:sldMkLst>
          <pc:docMk/>
          <pc:sldMk cId="3591305372" sldId="257"/>
        </pc:sldMkLst>
        <pc:spChg chg="add del mod">
          <ac:chgData name="Luke McGuinness" userId="e112a522-4621-4996-b019-4df276cba636" providerId="ADAL" clId="{145F99FD-2998-40F2-8814-65B78AC91A43}" dt="2021-01-14T11:03:14.289" v="376" actId="478"/>
          <ac:spMkLst>
            <pc:docMk/>
            <pc:sldMk cId="3591305372" sldId="257"/>
            <ac:spMk id="2" creationId="{505DFF83-E63C-4D7E-A9BF-5003D4994E3D}"/>
          </ac:spMkLst>
        </pc:spChg>
        <pc:spChg chg="add del mod">
          <ac:chgData name="Luke McGuinness" userId="e112a522-4621-4996-b019-4df276cba636" providerId="ADAL" clId="{145F99FD-2998-40F2-8814-65B78AC91A43}" dt="2021-01-14T11:03:13.126" v="375" actId="478"/>
          <ac:spMkLst>
            <pc:docMk/>
            <pc:sldMk cId="3591305372" sldId="257"/>
            <ac:spMk id="3" creationId="{CEBBC441-C8D6-4BE1-9D49-041FB9F9781B}"/>
          </ac:spMkLst>
        </pc:spChg>
        <pc:spChg chg="add mod">
          <ac:chgData name="Luke McGuinness" userId="e112a522-4621-4996-b019-4df276cba636" providerId="ADAL" clId="{145F99FD-2998-40F2-8814-65B78AC91A43}" dt="2021-01-14T11:12:18.795" v="1003" actId="1036"/>
          <ac:spMkLst>
            <pc:docMk/>
            <pc:sldMk cId="3591305372" sldId="257"/>
            <ac:spMk id="4" creationId="{B19E33B9-0884-43D5-A30E-8F3FD235081D}"/>
          </ac:spMkLst>
        </pc:spChg>
        <pc:spChg chg="add mod">
          <ac:chgData name="Luke McGuinness" userId="e112a522-4621-4996-b019-4df276cba636" providerId="ADAL" clId="{145F99FD-2998-40F2-8814-65B78AC91A43}" dt="2021-01-14T11:12:18.795" v="1003" actId="1036"/>
          <ac:spMkLst>
            <pc:docMk/>
            <pc:sldMk cId="3591305372" sldId="257"/>
            <ac:spMk id="5" creationId="{EF0111DC-4EBE-4ABD-81A6-CF870591BE74}"/>
          </ac:spMkLst>
        </pc:spChg>
        <pc:spChg chg="add mod">
          <ac:chgData name="Luke McGuinness" userId="e112a522-4621-4996-b019-4df276cba636" providerId="ADAL" clId="{145F99FD-2998-40F2-8814-65B78AC91A43}" dt="2021-01-14T11:12:18.795" v="1003" actId="1036"/>
          <ac:spMkLst>
            <pc:docMk/>
            <pc:sldMk cId="3591305372" sldId="257"/>
            <ac:spMk id="6" creationId="{55C73CF0-C0AA-4939-831E-D3F13EF6A80A}"/>
          </ac:spMkLst>
        </pc:spChg>
        <pc:spChg chg="add mod">
          <ac:chgData name="Luke McGuinness" userId="e112a522-4621-4996-b019-4df276cba636" providerId="ADAL" clId="{145F99FD-2998-40F2-8814-65B78AC91A43}" dt="2021-01-14T11:12:18.795" v="1003" actId="1036"/>
          <ac:spMkLst>
            <pc:docMk/>
            <pc:sldMk cId="3591305372" sldId="257"/>
            <ac:spMk id="7" creationId="{8746C9AD-3985-4911-8851-255ABC4C8603}"/>
          </ac:spMkLst>
        </pc:spChg>
        <pc:spChg chg="add mod">
          <ac:chgData name="Luke McGuinness" userId="e112a522-4621-4996-b019-4df276cba636" providerId="ADAL" clId="{145F99FD-2998-40F2-8814-65B78AC91A43}" dt="2021-01-14T11:12:18.795" v="1003" actId="1036"/>
          <ac:spMkLst>
            <pc:docMk/>
            <pc:sldMk cId="3591305372" sldId="257"/>
            <ac:spMk id="8" creationId="{530BB24C-D4D6-49B5-AFD9-A84F561D7E02}"/>
          </ac:spMkLst>
        </pc:spChg>
        <pc:spChg chg="add del mod">
          <ac:chgData name="Luke McGuinness" userId="e112a522-4621-4996-b019-4df276cba636" providerId="ADAL" clId="{145F99FD-2998-40F2-8814-65B78AC91A43}" dt="2021-01-14T11:07:47.652" v="676" actId="478"/>
          <ac:spMkLst>
            <pc:docMk/>
            <pc:sldMk cId="3591305372" sldId="257"/>
            <ac:spMk id="35" creationId="{40FAC848-12FC-4340-A105-90447216F56B}"/>
          </ac:spMkLst>
        </pc:spChg>
        <pc:spChg chg="add mod">
          <ac:chgData name="Luke McGuinness" userId="e112a522-4621-4996-b019-4df276cba636" providerId="ADAL" clId="{145F99FD-2998-40F2-8814-65B78AC91A43}" dt="2021-01-14T11:12:18.795" v="1003" actId="1036"/>
          <ac:spMkLst>
            <pc:docMk/>
            <pc:sldMk cId="3591305372" sldId="257"/>
            <ac:spMk id="45" creationId="{579C1E24-5E07-4630-A7F8-66BAFAAA43A9}"/>
          </ac:spMkLst>
        </pc:spChg>
        <pc:spChg chg="add mod">
          <ac:chgData name="Luke McGuinness" userId="e112a522-4621-4996-b019-4df276cba636" providerId="ADAL" clId="{145F99FD-2998-40F2-8814-65B78AC91A43}" dt="2021-01-14T11:12:18.795" v="1003" actId="1036"/>
          <ac:spMkLst>
            <pc:docMk/>
            <pc:sldMk cId="3591305372" sldId="257"/>
            <ac:spMk id="46" creationId="{E68BB93C-FE2A-4B7A-AA8C-27607FC5A93C}"/>
          </ac:spMkLst>
        </pc:spChg>
        <pc:spChg chg="add mod">
          <ac:chgData name="Luke McGuinness" userId="e112a522-4621-4996-b019-4df276cba636" providerId="ADAL" clId="{145F99FD-2998-40F2-8814-65B78AC91A43}" dt="2021-01-14T11:12:18.795" v="1003" actId="1036"/>
          <ac:spMkLst>
            <pc:docMk/>
            <pc:sldMk cId="3591305372" sldId="257"/>
            <ac:spMk id="48" creationId="{B6D5E01E-8B83-4EA3-B14C-18965140B1F7}"/>
          </ac:spMkLst>
        </pc:spChg>
        <pc:cxnChg chg="add mod">
          <ac:chgData name="Luke McGuinness" userId="e112a522-4621-4996-b019-4df276cba636" providerId="ADAL" clId="{145F99FD-2998-40F2-8814-65B78AC91A43}" dt="2021-01-14T11:12:18.795" v="1003" actId="1036"/>
          <ac:cxnSpMkLst>
            <pc:docMk/>
            <pc:sldMk cId="3591305372" sldId="257"/>
            <ac:cxnSpMk id="9" creationId="{A3020561-C160-4D77-B68F-35D252FC65E5}"/>
          </ac:cxnSpMkLst>
        </pc:cxnChg>
        <pc:cxnChg chg="add mod">
          <ac:chgData name="Luke McGuinness" userId="e112a522-4621-4996-b019-4df276cba636" providerId="ADAL" clId="{145F99FD-2998-40F2-8814-65B78AC91A43}" dt="2021-01-14T11:12:18.795" v="1003" actId="1036"/>
          <ac:cxnSpMkLst>
            <pc:docMk/>
            <pc:sldMk cId="3591305372" sldId="257"/>
            <ac:cxnSpMk id="12" creationId="{A55F6F3E-86BB-4FAA-938F-989569C9DE0C}"/>
          </ac:cxnSpMkLst>
        </pc:cxnChg>
        <pc:cxnChg chg="add del mod">
          <ac:chgData name="Luke McGuinness" userId="e112a522-4621-4996-b019-4df276cba636" providerId="ADAL" clId="{145F99FD-2998-40F2-8814-65B78AC91A43}" dt="2021-01-14T11:06:03.765" v="598" actId="478"/>
          <ac:cxnSpMkLst>
            <pc:docMk/>
            <pc:sldMk cId="3591305372" sldId="257"/>
            <ac:cxnSpMk id="15" creationId="{FE1FC0FA-F87D-4FB8-80D2-C27C630085E6}"/>
          </ac:cxnSpMkLst>
        </pc:cxnChg>
        <pc:cxnChg chg="add mod">
          <ac:chgData name="Luke McGuinness" userId="e112a522-4621-4996-b019-4df276cba636" providerId="ADAL" clId="{145F99FD-2998-40F2-8814-65B78AC91A43}" dt="2021-01-14T11:12:18.795" v="1003" actId="1036"/>
          <ac:cxnSpMkLst>
            <pc:docMk/>
            <pc:sldMk cId="3591305372" sldId="257"/>
            <ac:cxnSpMk id="18" creationId="{5696EF37-5740-4CCB-8C49-B7071018DD12}"/>
          </ac:cxnSpMkLst>
        </pc:cxnChg>
        <pc:cxnChg chg="add mod">
          <ac:chgData name="Luke McGuinness" userId="e112a522-4621-4996-b019-4df276cba636" providerId="ADAL" clId="{145F99FD-2998-40F2-8814-65B78AC91A43}" dt="2021-01-14T11:12:18.795" v="1003" actId="1036"/>
          <ac:cxnSpMkLst>
            <pc:docMk/>
            <pc:sldMk cId="3591305372" sldId="257"/>
            <ac:cxnSpMk id="21" creationId="{CB6AB62F-B37D-4F80-876A-98556F1B9D4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3757A-C926-4922-B2A8-D385F7F03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02EF76-4DF9-42CF-AEC2-7CE80897D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E6D09-6D76-4C31-A05B-4B89F953B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64B4-E2E8-48DD-9A32-FFB2B4E7534B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84200-4D30-4B89-9FFE-3F1418625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588DD-4982-4EDD-A016-ECA19F81F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1EE5E-7F50-41FE-922A-9533E5BA0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67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831AB-4458-491C-90E1-1EFA4230A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7D36D-0998-40E4-8870-EFC11DE29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E6E20-DAE3-4B44-B701-25F8585F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64B4-E2E8-48DD-9A32-FFB2B4E7534B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35EE9-008C-4942-977D-992C4B628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F53F5-7562-4C5E-A68E-80D2C3600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1EE5E-7F50-41FE-922A-9533E5BA0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52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D0A9D2-52EF-47D4-8606-A3E3684D83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258791-8FE8-41CE-995E-CBEBB7A5C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A2022-1CAB-4209-AEA2-C32B19D77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64B4-E2E8-48DD-9A32-FFB2B4E7534B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A9047-56F6-47EA-B44C-686832C63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9C1B6-0D52-4881-B55B-A7D9B27FA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1EE5E-7F50-41FE-922A-9533E5BA0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23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BDE72-391B-42AE-86F1-DA3CD6E0D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E3828-4EDD-4CD3-A983-2601E6A14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387BF-E1F9-4F3D-8702-E945CF86B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64B4-E2E8-48DD-9A32-FFB2B4E7534B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03A1F-0FDC-491F-A0CB-7DF1C34D4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4DA30-73E7-44C3-8251-8B423326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1EE5E-7F50-41FE-922A-9533E5BA0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364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EED63-337A-4627-BF4C-CF553A4D4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9E6FA-E61B-4555-AD84-B816E8DBF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3A4B0-4502-42ED-87EB-B5839F3F8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64B4-E2E8-48DD-9A32-FFB2B4E7534B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1EFC6-AAB7-450E-B63F-A51C8B83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774EC-B1E4-4905-9FBD-E08BB04C2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1EE5E-7F50-41FE-922A-9533E5BA0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471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27FEF-E11D-4DCD-8AA2-FD157FC00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B1E7C-0474-4D10-86F2-E0F8CD07E7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6A126-0809-4C7C-AAB7-2405AE5AD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A1193-7EA6-40F0-A5DA-A1C0AD202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64B4-E2E8-48DD-9A32-FFB2B4E7534B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11116-6A86-4B24-A9AC-A587A58E5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8DE2E-9975-42DE-A054-CB1DBBC4A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1EE5E-7F50-41FE-922A-9533E5BA0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69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B9AC5-E941-485A-91D8-D312CF271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E6B71-F48C-454A-94AB-BAAE451BA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0359C7-D387-4F89-B1FD-D48307F8E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65E40F-CA13-411C-A564-34BD53DFB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92E2F4-5D68-4BED-B672-7F1C2F12E8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B4D96C-A9DE-4D8D-84D6-3BDE81605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64B4-E2E8-48DD-9A32-FFB2B4E7534B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DE771D-FED1-4C8D-928A-2E4948690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F2019F-4A41-48B4-9834-3709D9C6D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1EE5E-7F50-41FE-922A-9533E5BA0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017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0ABD-BEFD-4BC4-B27D-0CBFCDF20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CA5AEF-84D0-48E3-BF19-09A957EBB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64B4-E2E8-48DD-9A32-FFB2B4E7534B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4CD11D-11F7-437D-80EC-AE25F3CC9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ED285-3739-447F-A896-229FA38CF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1EE5E-7F50-41FE-922A-9533E5BA0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50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7147F8-1DF6-458C-B706-836B7544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64B4-E2E8-48DD-9A32-FFB2B4E7534B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A0494C-3D96-4E24-B588-D25D6B715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B16F4-EFDC-4866-BDD1-0CE4BF32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1EE5E-7F50-41FE-922A-9533E5BA0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157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68646-253C-46E5-8147-8DC3CC538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5F100-DD94-4508-865A-4280A347C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4ACB6-82F6-4146-BB67-31935AEF4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768B1-43DC-48D1-B51F-96E7FF9B5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64B4-E2E8-48DD-9A32-FFB2B4E7534B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A7B10-31A5-4ADE-B9A3-C95C770E1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C7032-DD5C-41A3-887B-075DCCD2F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1EE5E-7F50-41FE-922A-9533E5BA0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024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82068-EC73-404D-B0E0-9DF174E47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77EFDE-4598-44D5-852C-006913C0E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4C9DB-3F6E-4C0B-A3E4-91B9A7F0B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D0014-E475-4DFF-9D94-62A5CBACD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64B4-E2E8-48DD-9A32-FFB2B4E7534B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CB873-755D-4BA9-B2A4-DD11602B5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CFEA9-3362-4453-B8B0-B0548DB0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1EE5E-7F50-41FE-922A-9533E5BA0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6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F6A93C-2E65-4CAC-A6FC-A2CE2E69C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16B0B-03F3-4538-B8F9-1DDE85EE0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AD801-3948-468C-B3B9-F8CFF58A3D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964B4-E2E8-48DD-9A32-FFB2B4E7534B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D727B-EB0A-401D-9630-579B13726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A1DF7-3641-485D-B39D-C279FD2638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1EE5E-7F50-41FE-922A-9533E5BA0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25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63AF81C-32B2-447A-A710-63563376E6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8" t="10556" r="52427"/>
          <a:stretch/>
        </p:blipFill>
        <p:spPr>
          <a:xfrm>
            <a:off x="3471862" y="723900"/>
            <a:ext cx="2471737" cy="6134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B083E15-83D6-45D1-90B5-79496E78BCAC}"/>
              </a:ext>
            </a:extLst>
          </p:cNvPr>
          <p:cNvSpPr/>
          <p:nvPr/>
        </p:nvSpPr>
        <p:spPr>
          <a:xfrm>
            <a:off x="984069" y="988418"/>
            <a:ext cx="1972451" cy="8967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medrxivr allows for systematic searching of medRxiv and bioRxiv databases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8EFB66-6FE1-4BDA-9B9F-9B0076366D15}"/>
              </a:ext>
            </a:extLst>
          </p:cNvPr>
          <p:cNvSpPr/>
          <p:nvPr/>
        </p:nvSpPr>
        <p:spPr>
          <a:xfrm>
            <a:off x="984069" y="3150595"/>
            <a:ext cx="1972451" cy="152617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medrxivr provides tools to automatically download full text PDFs of preprints based on a DOI (similar to EndNote’s “Find Full Text” feature)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0C4035-C522-4764-87A6-443995A92CFB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956520" y="3913685"/>
            <a:ext cx="515342" cy="0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E5D2DE-6F8F-45F4-81EB-62302390031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956520" y="1436774"/>
            <a:ext cx="515343" cy="0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958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9E33B9-0884-43D5-A30E-8F3FD235081D}"/>
              </a:ext>
            </a:extLst>
          </p:cNvPr>
          <p:cNvSpPr/>
          <p:nvPr/>
        </p:nvSpPr>
        <p:spPr>
          <a:xfrm>
            <a:off x="7903086" y="2967448"/>
            <a:ext cx="1449927" cy="8967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Chapter 7: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Triangulation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0111DC-4EBE-4ABD-81A6-CF870591BE74}"/>
              </a:ext>
            </a:extLst>
          </p:cNvPr>
          <p:cNvSpPr/>
          <p:nvPr/>
        </p:nvSpPr>
        <p:spPr>
          <a:xfrm>
            <a:off x="3202670" y="1815735"/>
            <a:ext cx="1449927" cy="8967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Chapter 3: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Tool for searching health-related preprints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C73CF0-C0AA-4939-831E-D3F13EF6A80A}"/>
              </a:ext>
            </a:extLst>
          </p:cNvPr>
          <p:cNvSpPr/>
          <p:nvPr/>
        </p:nvSpPr>
        <p:spPr>
          <a:xfrm>
            <a:off x="5377561" y="1815735"/>
            <a:ext cx="1449927" cy="8967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Chapter 4: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Comprehensive systematic review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46C9AD-3985-4911-8851-255ABC4C8603}"/>
              </a:ext>
            </a:extLst>
          </p:cNvPr>
          <p:cNvSpPr/>
          <p:nvPr/>
        </p:nvSpPr>
        <p:spPr>
          <a:xfrm>
            <a:off x="5377559" y="2967449"/>
            <a:ext cx="1449927" cy="8967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Chapter 5: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Analysis of statins in the CPRD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0BB24C-D4D6-49B5-AFD9-A84F561D7E02}"/>
              </a:ext>
            </a:extLst>
          </p:cNvPr>
          <p:cNvSpPr/>
          <p:nvPr/>
        </p:nvSpPr>
        <p:spPr>
          <a:xfrm>
            <a:off x="5377559" y="4119161"/>
            <a:ext cx="1449927" cy="8967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Chapter 6: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IPD analysis of lipids levels in several cohorts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3020561-C160-4D77-B68F-35D252FC65E5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652597" y="2264091"/>
            <a:ext cx="724964" cy="0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5F6F3E-86BB-4FAA-938F-989569C9DE0C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6827488" y="2264091"/>
            <a:ext cx="1075598" cy="1151713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96EF37-5740-4CCB-8C49-B7071018DD12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6827486" y="3415804"/>
            <a:ext cx="1075600" cy="1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6AB62F-B37D-4F80-876A-98556F1B9D44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V="1">
            <a:off x="6827486" y="3415804"/>
            <a:ext cx="1075600" cy="1151713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79C1E24-5E07-4630-A7F8-66BAFAAA43A9}"/>
              </a:ext>
            </a:extLst>
          </p:cNvPr>
          <p:cNvSpPr/>
          <p:nvPr/>
        </p:nvSpPr>
        <p:spPr>
          <a:xfrm>
            <a:off x="955771" y="2967449"/>
            <a:ext cx="1449927" cy="8967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Chapters 1 &amp; 2: Introduction and Background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68BB93C-FE2A-4B7A-AA8C-27607FC5A93C}"/>
              </a:ext>
            </a:extLst>
          </p:cNvPr>
          <p:cNvSpPr/>
          <p:nvPr/>
        </p:nvSpPr>
        <p:spPr>
          <a:xfrm>
            <a:off x="10088979" y="2970580"/>
            <a:ext cx="1449927" cy="8967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Chapters 8: Discussion, Future work, Conclusion</a:t>
            </a:r>
          </a:p>
        </p:txBody>
      </p:sp>
      <p:sp>
        <p:nvSpPr>
          <p:cNvPr id="48" name="Double Brace 47">
            <a:extLst>
              <a:ext uri="{FF2B5EF4-FFF2-40B4-BE49-F238E27FC236}">
                <a16:creationId xmlns:a16="http://schemas.microsoft.com/office/drawing/2014/main" id="{B6D5E01E-8B83-4EA3-B14C-18965140B1F7}"/>
              </a:ext>
            </a:extLst>
          </p:cNvPr>
          <p:cNvSpPr/>
          <p:nvPr/>
        </p:nvSpPr>
        <p:spPr>
          <a:xfrm>
            <a:off x="2508075" y="1592434"/>
            <a:ext cx="7480664" cy="3632707"/>
          </a:xfrm>
          <a:prstGeom prst="bracePair">
            <a:avLst>
              <a:gd name="adj" fmla="val 4977"/>
            </a:avLst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305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91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McGuinness</dc:creator>
  <cp:lastModifiedBy>Luke McGuinness</cp:lastModifiedBy>
  <cp:revision>1</cp:revision>
  <dcterms:created xsi:type="dcterms:W3CDTF">2021-01-14T09:16:24Z</dcterms:created>
  <dcterms:modified xsi:type="dcterms:W3CDTF">2021-01-14T11:12:32Z</dcterms:modified>
</cp:coreProperties>
</file>