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786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cGuinness" userId="e112a522-4621-4996-b019-4df276cba636" providerId="ADAL" clId="{4989AE4D-1E8E-48A8-972D-D0916E54CEF4}"/>
    <pc:docChg chg="custSel modSld">
      <pc:chgData name="Luke McGuinness" userId="e112a522-4621-4996-b019-4df276cba636" providerId="ADAL" clId="{4989AE4D-1E8E-48A8-972D-D0916E54CEF4}" dt="2021-04-12T16:16:07.117" v="1" actId="6549"/>
      <pc:docMkLst>
        <pc:docMk/>
      </pc:docMkLst>
      <pc:sldChg chg="delSp modSp mod">
        <pc:chgData name="Luke McGuinness" userId="e112a522-4621-4996-b019-4df276cba636" providerId="ADAL" clId="{4989AE4D-1E8E-48A8-972D-D0916E54CEF4}" dt="2021-04-12T16:16:07.117" v="1" actId="6549"/>
        <pc:sldMkLst>
          <pc:docMk/>
          <pc:sldMk cId="463935985" sldId="256"/>
        </pc:sldMkLst>
        <pc:spChg chg="mod">
          <ac:chgData name="Luke McGuinness" userId="e112a522-4621-4996-b019-4df276cba636" providerId="ADAL" clId="{4989AE4D-1E8E-48A8-972D-D0916E54CEF4}" dt="2021-04-12T16:16:07.117" v="1" actId="6549"/>
          <ac:spMkLst>
            <pc:docMk/>
            <pc:sldMk cId="463935985" sldId="256"/>
            <ac:spMk id="31" creationId="{549E2800-B414-41CA-AA53-95CE7CC92B3A}"/>
          </ac:spMkLst>
        </pc:spChg>
        <pc:spChg chg="del">
          <ac:chgData name="Luke McGuinness" userId="e112a522-4621-4996-b019-4df276cba636" providerId="ADAL" clId="{4989AE4D-1E8E-48A8-972D-D0916E54CEF4}" dt="2021-04-12T16:15:06.618" v="0" actId="478"/>
          <ac:spMkLst>
            <pc:docMk/>
            <pc:sldMk cId="463935985" sldId="256"/>
            <ac:spMk id="36" creationId="{D89E81DD-C1E6-4390-AB89-771AE4A447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C8FA-0670-45BF-85C6-917DA52F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3D3B7-DB8C-47A7-BABC-6A146C72B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26A0-0876-4449-83C1-7E227577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C36B-8488-4F7F-9EA0-1351FFC2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7E41E-7755-4C19-A9C6-E2110E52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94CB-D691-4772-B1DD-87058064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9D3DC-7DE8-441B-BA59-2925715E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3935-D92B-4912-8658-66CF1106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FB53-413D-429D-821F-CF394CDB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4D49-E426-467E-A1CC-ABC7C8BD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8892F-601B-4792-97D0-2FEE9D519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2A69C-05E1-4EDF-A5B2-DE201FD0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C927-7146-4C1D-8287-5CB1400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EA21-80EA-4F36-8656-3DE8F7FF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98FD-98DA-4A57-ADB1-F918C47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A1EF-EBC4-4EEB-8345-25DC179A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BE3C-4185-405B-889F-CBB5A3DBA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C192-8642-4224-888B-FD175C92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832D-B21F-4F2F-A19F-4357E24E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0E77-CD85-48AD-8F3E-7734D185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5245-332A-4961-B8A7-F153B8F5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F8BC-3ADE-405C-A4E6-2301AE12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63AF-4247-46E3-8F97-E75FD1B7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3CA0-B649-4CE2-BBB4-994BF0EC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7B3A-041A-4D4C-B432-64C00FE6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3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CB9C-B429-4066-817D-4F0F0AA2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9D74-C121-470E-9A53-7D25E8527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54685-E497-4C5E-8216-7B522D407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E45D-A193-4EF2-904B-ADBBEF91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D04C-0370-45E2-9406-5D5A7656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4E9ED-5AA8-4FF8-BB08-D920C452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9B7C-9F25-4D61-ADA9-3F4873B2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E8B36-1B28-4F24-AE9E-6FC9B4895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9E5C3-25CF-4C99-8435-9B4A6DE3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25B27-BF51-4B63-88C0-9F4F9B0D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DC885-FA05-4979-A257-0CA78512F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9832C-F5BE-4ACB-A1A6-17679EBB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377D8-08C8-4CB0-BE37-9C25BB54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01293-31BA-4C6D-9119-DA04078A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3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F4CC-8BFE-4681-8E4F-DD57B935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DAA7D-D757-40A4-AAC8-2C048C6C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48B62-0840-404A-BE6C-29E214F3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118D8-CAF5-4743-9A1C-E3608E7B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9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5DB8A-EEA1-46AA-AFE7-6792C973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F7A37-E9B9-49FD-A7F6-A5F13138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3E94-4A72-41DE-B908-6FB790F3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0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E21A-348B-42B5-B226-976104D4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84F8-EBC6-4D6A-9718-ECB925597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27F1-CB34-4F80-96DE-DCB82EC59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A4195-7975-4323-B5B8-F89834BB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08612-C7F8-4609-8035-F9D7D895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896B-4652-4810-9818-5C7ED116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2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4E71-C63D-4D33-A3C3-7734BB80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91218-CBC4-4646-A845-E6907D575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C2E6-7910-4F09-B526-BEA793C97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5F48B-9B9A-4B86-9058-6FF0FB48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DAF5F-0D4D-4787-8819-81BF988C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60A0-B611-470C-B789-4B6F96EC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47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ED87B-DE8B-4A3F-8F17-D745C9C5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EB607-8B5E-46B5-AB19-6470DCB5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28F0-A5F2-4973-90D5-D5227C941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B9E7-684A-45C5-8B05-A7B88A4386D8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5643A-B897-4137-878C-BCE5916D4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21E5-3D1C-4FB1-8FF5-B2C448769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1FF1F-4599-435D-9B69-EF0BCF157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6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BC27416C-6AAB-4CB0-8D87-82F5A9BD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0645" y="2948751"/>
            <a:ext cx="3505202" cy="2830329"/>
          </a:xfrm>
          <a:prstGeom prst="rect">
            <a:avLst/>
          </a:prstGeom>
        </p:spPr>
      </p:pic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08B716C4-C975-4A78-AA57-DFE5214BC125}"/>
              </a:ext>
            </a:extLst>
          </p:cNvPr>
          <p:cNvSpPr/>
          <p:nvPr/>
        </p:nvSpPr>
        <p:spPr>
          <a:xfrm>
            <a:off x="2429607" y="610576"/>
            <a:ext cx="1652954" cy="1107831"/>
          </a:xfrm>
          <a:prstGeom prst="flowChartMagneticDisk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4B40BD-8F76-4F40-AA5C-BA4224F6462C}"/>
              </a:ext>
            </a:extLst>
          </p:cNvPr>
          <p:cNvSpPr/>
          <p:nvPr/>
        </p:nvSpPr>
        <p:spPr>
          <a:xfrm>
            <a:off x="2429607" y="2006964"/>
            <a:ext cx="1652954" cy="1107831"/>
          </a:xfrm>
          <a:prstGeom prst="rect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medRxiv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API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1BEE8F-8008-493F-B702-0C1FB6E75370}"/>
              </a:ext>
            </a:extLst>
          </p:cNvPr>
          <p:cNvSpPr/>
          <p:nvPr/>
        </p:nvSpPr>
        <p:spPr>
          <a:xfrm>
            <a:off x="8109438" y="2006964"/>
            <a:ext cx="1652954" cy="1107831"/>
          </a:xfrm>
          <a:prstGeom prst="rect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Maintained static snapshot of the database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5A92E-100C-4FB0-BC1A-D9A6B8A7D896}"/>
              </a:ext>
            </a:extLst>
          </p:cNvPr>
          <p:cNvSpPr txBox="1"/>
          <p:nvPr/>
        </p:nvSpPr>
        <p:spPr>
          <a:xfrm>
            <a:off x="4574930" y="3699292"/>
            <a:ext cx="1652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Local copy of database</a:t>
            </a:r>
          </a:p>
          <a:p>
            <a:pPr algn="ctr"/>
            <a:r>
              <a:rPr lang="en-GB" i="1" dirty="0"/>
              <a:t>(</a:t>
            </a:r>
            <a:r>
              <a:rPr lang="en-GB" i="1" dirty="0" err="1"/>
              <a:t>mx_data</a:t>
            </a:r>
            <a:r>
              <a:rPr lang="en-GB" i="1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CD6E31-48E3-432A-BB1F-E3C293529C3E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3256084" y="3114795"/>
            <a:ext cx="1034561" cy="124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5EB935-5FD7-49CA-95AC-9B5D006C4ACA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>
            <a:off x="7795847" y="3114795"/>
            <a:ext cx="1140068" cy="124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09E104-B842-4F2D-84F0-4709BCB7BA3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082561" y="2560880"/>
            <a:ext cx="40268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2AB5DF-E3A4-4810-9097-D94CD9F5E6D1}"/>
              </a:ext>
            </a:extLst>
          </p:cNvPr>
          <p:cNvSpPr txBox="1"/>
          <p:nvPr/>
        </p:nvSpPr>
        <p:spPr>
          <a:xfrm>
            <a:off x="2429607" y="997176"/>
            <a:ext cx="165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medRxiv database</a:t>
            </a:r>
            <a:endParaRPr lang="en-GB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D969FE-BB41-45FB-B96F-D8E376379F6A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3256084" y="1718407"/>
            <a:ext cx="0" cy="2885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24143D-7FDD-443B-9AB7-57AAB827591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043246" y="5373163"/>
            <a:ext cx="0" cy="405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9E2800-B414-41CA-AA53-95CE7CC92B3A}"/>
              </a:ext>
            </a:extLst>
          </p:cNvPr>
          <p:cNvSpPr txBox="1"/>
          <p:nvPr/>
        </p:nvSpPr>
        <p:spPr>
          <a:xfrm>
            <a:off x="3820752" y="5803311"/>
            <a:ext cx="444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results &lt;- </a:t>
            </a:r>
            <a:r>
              <a:rPr lang="en-GB" i="1" dirty="0" err="1"/>
              <a:t>mx_search</a:t>
            </a:r>
            <a:r>
              <a:rPr lang="en-GB" i="1" dirty="0"/>
              <a:t>(data = </a:t>
            </a:r>
            <a:r>
              <a:rPr lang="en-GB" i="1" dirty="0" err="1"/>
              <a:t>mx_data</a:t>
            </a:r>
            <a:r>
              <a:rPr lang="en-GB" i="1" dirty="0"/>
              <a:t>, …)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80888-7557-428D-9BDC-D91BF778BC1A}"/>
              </a:ext>
            </a:extLst>
          </p:cNvPr>
          <p:cNvSpPr txBox="1"/>
          <p:nvPr/>
        </p:nvSpPr>
        <p:spPr>
          <a:xfrm>
            <a:off x="2032979" y="3728862"/>
            <a:ext cx="18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mx_api_content</a:t>
            </a:r>
            <a:r>
              <a:rPr lang="en-GB" i="1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E151DB-86A1-44AF-83B2-DB87B772AEA5}"/>
              </a:ext>
            </a:extLst>
          </p:cNvPr>
          <p:cNvSpPr txBox="1"/>
          <p:nvPr/>
        </p:nvSpPr>
        <p:spPr>
          <a:xfrm>
            <a:off x="8303840" y="3725900"/>
            <a:ext cx="18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mx_snapshot</a:t>
            </a:r>
            <a:r>
              <a:rPr lang="en-GB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393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2</cp:revision>
  <dcterms:created xsi:type="dcterms:W3CDTF">2021-04-12T16:02:35Z</dcterms:created>
  <dcterms:modified xsi:type="dcterms:W3CDTF">2021-04-12T16:16:33Z</dcterms:modified>
</cp:coreProperties>
</file>