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7" autoAdjust="0"/>
    <p:restoredTop sz="67927" autoAdjust="0"/>
  </p:normalViewPr>
  <p:slideViewPr>
    <p:cSldViewPr snapToGrid="0">
      <p:cViewPr>
        <p:scale>
          <a:sx n="50" d="100"/>
          <a:sy n="50" d="100"/>
        </p:scale>
        <p:origin x="6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32675-F804-4909-9472-28C4C02DC47E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21493-7674-41D6-95C2-7D7407F74A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1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21493-7674-41D6-95C2-7D7407F74A5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99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9CED-5D3E-412E-A500-5A2391EFD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292DE-006F-4C55-AE61-F877DF4EC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6B7E-042C-4B1D-9F55-919023C0F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D0DE-D536-4B2F-9FE3-647550AF5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54CC-38DF-48B5-A92D-89CFF321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70AA-57B7-41CE-BD5F-1DF34DA7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82E4C-19A7-44AB-B48F-A3FEAD41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9A45A-CC93-4B84-B4F3-30254F30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4C15E-69C9-4334-8D8E-4B336454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628E-D232-414A-9040-E13C1B6F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1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49E47-7BAC-468A-ABCC-2DF033A11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DA70-70D9-437A-92E5-70954808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857E-2A74-43EE-AEE8-6488805D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FE814-3AF2-4CD1-ACD4-B9528247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C732F-BEFD-4112-B32D-A46F3428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07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02B7-FFE3-4E4F-A0C4-4665E823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D175-A07E-4CA2-9B53-3520503C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9F04-7A52-4163-BD86-EDA737A3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BA80-8AFB-4BB9-A454-6C3F37F4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FDFB1-C79C-4DE9-B473-A0A020E5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9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0562-1F29-49BC-A395-A6706579D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D1A4-F9CD-4B1A-A121-C67B98808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0F920-6A3E-4311-B5C7-3A287848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F338-9181-46E7-AB06-1049BFB0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4653-D40F-493F-9C85-83427782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13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83B7-48DA-4973-86FE-6996EF3F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0BD4-57A1-4A03-939A-8F06C521B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E39CD-44E1-4922-B64D-A3E4ED390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372A8-71B6-4044-B76B-B0FCAFE8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B4B47-785C-4B12-A1F2-625BEEEC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CE34-5EC9-4967-8CAC-58841B57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1DDE-A30A-4619-891C-81BAEA59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2DE72-F4A1-46CE-A82F-7066BEDA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3EB92-8388-4E60-9AEE-9FC5CD8D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7BB457-27D8-4FAB-9F79-DD37B19435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07D30-8CCD-49E5-8278-9CD10C3CE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9B2D0-6E58-4B9B-A954-42A4CA54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552112-9DBF-409A-8659-FA6CD851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39C52-BB15-42AD-AC0C-0ADF4C45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2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10F3-59FC-4F6D-92F7-F5E45F23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9418F-C94D-4D1E-846F-EF19CF1D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4B08C-23A1-489E-AF4B-94AF818B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5481A-01E7-4BE7-99F2-EC62CEAA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09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3B9A7-22CF-4945-8741-C8C42F46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2E80C-5A33-4884-BE6D-D348F8CA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86716-DEB1-40D5-9EFB-FF200044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39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4A2B-F803-4F5E-ADD8-E1AD25CF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EEC51-CBDC-4BB1-AD02-C704499D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CD0F8-EB47-4351-B08F-89E8B1773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8B879-572A-4FE0-81D3-C5B9E2BC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CFE3-D569-438B-B0D4-4B6C0A8B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BEC0-1AB3-4C9F-8280-9A0231A6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97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E52E-E8CD-424A-A23F-833BE5EE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97FFE7-F915-4670-A9B6-D696E83DE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C9FAD-1820-4953-8CA1-4E3622F29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4A2A1-CF38-413A-87C6-0D20B978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B1AF6-F6D0-4DB8-87FD-DC514B6DF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AE2E-59D5-4C16-99DF-2D5B4E54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4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5AE94-B73A-460C-83D1-524C5D43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DF4B-2779-4F5B-BDF6-7003EA7DE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CBE5E-58E3-40C8-AE55-70B52217A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C063D-C569-45AA-AAD9-20DBF96D24B2}" type="datetimeFigureOut">
              <a:rPr lang="en-GB" smtClean="0"/>
              <a:t>14/03/2022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BE670-AB1E-4ED8-962A-9A39EF4670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7A97-1F70-43C1-8908-80FB6AFE1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7C70-2FF3-4C14-9AB3-5FB560FA5A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2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4ED36E-C77E-4FEB-8A57-EA7191A20ADC}"/>
              </a:ext>
            </a:extLst>
          </p:cNvPr>
          <p:cNvSpPr/>
          <p:nvPr/>
        </p:nvSpPr>
        <p:spPr>
          <a:xfrm>
            <a:off x="152400" y="2844800"/>
            <a:ext cx="14478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43756552">
                  <a:custGeom>
                    <a:avLst/>
                    <a:gdLst>
                      <a:gd name="connsiteX0" fmla="*/ 0 w 1447800"/>
                      <a:gd name="connsiteY0" fmla="*/ 0 h 1079500"/>
                      <a:gd name="connsiteX1" fmla="*/ 439166 w 1447800"/>
                      <a:gd name="connsiteY1" fmla="*/ 0 h 1079500"/>
                      <a:gd name="connsiteX2" fmla="*/ 892810 w 1447800"/>
                      <a:gd name="connsiteY2" fmla="*/ 0 h 1079500"/>
                      <a:gd name="connsiteX3" fmla="*/ 1447800 w 1447800"/>
                      <a:gd name="connsiteY3" fmla="*/ 0 h 1079500"/>
                      <a:gd name="connsiteX4" fmla="*/ 1447800 w 1447800"/>
                      <a:gd name="connsiteY4" fmla="*/ 550545 h 1079500"/>
                      <a:gd name="connsiteX5" fmla="*/ 1447800 w 1447800"/>
                      <a:gd name="connsiteY5" fmla="*/ 1079500 h 1079500"/>
                      <a:gd name="connsiteX6" fmla="*/ 936244 w 1447800"/>
                      <a:gd name="connsiteY6" fmla="*/ 1079500 h 1079500"/>
                      <a:gd name="connsiteX7" fmla="*/ 482600 w 1447800"/>
                      <a:gd name="connsiteY7" fmla="*/ 1079500 h 1079500"/>
                      <a:gd name="connsiteX8" fmla="*/ 0 w 1447800"/>
                      <a:gd name="connsiteY8" fmla="*/ 1079500 h 1079500"/>
                      <a:gd name="connsiteX9" fmla="*/ 0 w 1447800"/>
                      <a:gd name="connsiteY9" fmla="*/ 550545 h 1079500"/>
                      <a:gd name="connsiteX10" fmla="*/ 0 w 1447800"/>
                      <a:gd name="connsiteY10" fmla="*/ 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47800" h="1079500" fill="none" extrusionOk="0">
                        <a:moveTo>
                          <a:pt x="0" y="0"/>
                        </a:moveTo>
                        <a:cubicBezTo>
                          <a:pt x="187277" y="19240"/>
                          <a:pt x="260563" y="16635"/>
                          <a:pt x="439166" y="0"/>
                        </a:cubicBezTo>
                        <a:cubicBezTo>
                          <a:pt x="617769" y="-16635"/>
                          <a:pt x="756449" y="-811"/>
                          <a:pt x="892810" y="0"/>
                        </a:cubicBezTo>
                        <a:cubicBezTo>
                          <a:pt x="1029171" y="811"/>
                          <a:pt x="1208155" y="17204"/>
                          <a:pt x="1447800" y="0"/>
                        </a:cubicBezTo>
                        <a:cubicBezTo>
                          <a:pt x="1463238" y="256088"/>
                          <a:pt x="1474584" y="397590"/>
                          <a:pt x="1447800" y="550545"/>
                        </a:cubicBezTo>
                        <a:cubicBezTo>
                          <a:pt x="1421016" y="703500"/>
                          <a:pt x="1471350" y="934337"/>
                          <a:pt x="1447800" y="1079500"/>
                        </a:cubicBezTo>
                        <a:cubicBezTo>
                          <a:pt x="1197841" y="1058616"/>
                          <a:pt x="1050711" y="1064206"/>
                          <a:pt x="936244" y="1079500"/>
                        </a:cubicBezTo>
                        <a:cubicBezTo>
                          <a:pt x="821777" y="1094794"/>
                          <a:pt x="608192" y="1080362"/>
                          <a:pt x="482600" y="1079500"/>
                        </a:cubicBezTo>
                        <a:cubicBezTo>
                          <a:pt x="357008" y="1078638"/>
                          <a:pt x="233805" y="1099966"/>
                          <a:pt x="0" y="1079500"/>
                        </a:cubicBezTo>
                        <a:cubicBezTo>
                          <a:pt x="-10319" y="963933"/>
                          <a:pt x="7528" y="690024"/>
                          <a:pt x="0" y="550545"/>
                        </a:cubicBezTo>
                        <a:cubicBezTo>
                          <a:pt x="-7528" y="411067"/>
                          <a:pt x="16379" y="267981"/>
                          <a:pt x="0" y="0"/>
                        </a:cubicBezTo>
                        <a:close/>
                      </a:path>
                      <a:path w="1447800" h="1079500" stroke="0" extrusionOk="0">
                        <a:moveTo>
                          <a:pt x="0" y="0"/>
                        </a:moveTo>
                        <a:cubicBezTo>
                          <a:pt x="100139" y="-8482"/>
                          <a:pt x="285750" y="20238"/>
                          <a:pt x="439166" y="0"/>
                        </a:cubicBezTo>
                        <a:cubicBezTo>
                          <a:pt x="592582" y="-20238"/>
                          <a:pt x="702815" y="19412"/>
                          <a:pt x="878332" y="0"/>
                        </a:cubicBezTo>
                        <a:cubicBezTo>
                          <a:pt x="1053849" y="-19412"/>
                          <a:pt x="1313329" y="-14178"/>
                          <a:pt x="1447800" y="0"/>
                        </a:cubicBezTo>
                        <a:cubicBezTo>
                          <a:pt x="1469598" y="120011"/>
                          <a:pt x="1437490" y="312251"/>
                          <a:pt x="1447800" y="539750"/>
                        </a:cubicBezTo>
                        <a:cubicBezTo>
                          <a:pt x="1458111" y="767249"/>
                          <a:pt x="1438367" y="854509"/>
                          <a:pt x="1447800" y="1079500"/>
                        </a:cubicBezTo>
                        <a:cubicBezTo>
                          <a:pt x="1339297" y="1077987"/>
                          <a:pt x="1201985" y="1091708"/>
                          <a:pt x="1008634" y="1079500"/>
                        </a:cubicBezTo>
                        <a:cubicBezTo>
                          <a:pt x="815283" y="1067292"/>
                          <a:pt x="679879" y="1095310"/>
                          <a:pt x="554990" y="1079500"/>
                        </a:cubicBezTo>
                        <a:cubicBezTo>
                          <a:pt x="430101" y="1063690"/>
                          <a:pt x="190104" y="1074988"/>
                          <a:pt x="0" y="1079500"/>
                        </a:cubicBezTo>
                        <a:cubicBezTo>
                          <a:pt x="6739" y="908396"/>
                          <a:pt x="-20745" y="813672"/>
                          <a:pt x="0" y="561340"/>
                        </a:cubicBezTo>
                        <a:cubicBezTo>
                          <a:pt x="20745" y="309008"/>
                          <a:pt x="21492" y="27346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1: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Background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38CE7-15B1-4180-A20A-AC922E53FEA1}"/>
              </a:ext>
            </a:extLst>
          </p:cNvPr>
          <p:cNvSpPr/>
          <p:nvPr/>
        </p:nvSpPr>
        <p:spPr>
          <a:xfrm>
            <a:off x="2597150" y="1193800"/>
            <a:ext cx="208915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4371482">
                  <a:custGeom>
                    <a:avLst/>
                    <a:gdLst>
                      <a:gd name="connsiteX0" fmla="*/ 0 w 2089150"/>
                      <a:gd name="connsiteY0" fmla="*/ 0 h 1257300"/>
                      <a:gd name="connsiteX1" fmla="*/ 696383 w 2089150"/>
                      <a:gd name="connsiteY1" fmla="*/ 0 h 1257300"/>
                      <a:gd name="connsiteX2" fmla="*/ 1413658 w 2089150"/>
                      <a:gd name="connsiteY2" fmla="*/ 0 h 1257300"/>
                      <a:gd name="connsiteX3" fmla="*/ 2089150 w 2089150"/>
                      <a:gd name="connsiteY3" fmla="*/ 0 h 1257300"/>
                      <a:gd name="connsiteX4" fmla="*/ 2089150 w 2089150"/>
                      <a:gd name="connsiteY4" fmla="*/ 590931 h 1257300"/>
                      <a:gd name="connsiteX5" fmla="*/ 2089150 w 2089150"/>
                      <a:gd name="connsiteY5" fmla="*/ 1257300 h 1257300"/>
                      <a:gd name="connsiteX6" fmla="*/ 1371875 w 2089150"/>
                      <a:gd name="connsiteY6" fmla="*/ 1257300 h 1257300"/>
                      <a:gd name="connsiteX7" fmla="*/ 738166 w 2089150"/>
                      <a:gd name="connsiteY7" fmla="*/ 1257300 h 1257300"/>
                      <a:gd name="connsiteX8" fmla="*/ 0 w 2089150"/>
                      <a:gd name="connsiteY8" fmla="*/ 1257300 h 1257300"/>
                      <a:gd name="connsiteX9" fmla="*/ 0 w 2089150"/>
                      <a:gd name="connsiteY9" fmla="*/ 628650 h 1257300"/>
                      <a:gd name="connsiteX10" fmla="*/ 0 w 2089150"/>
                      <a:gd name="connsiteY10" fmla="*/ 0 h 125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9150" h="1257300" fill="none" extrusionOk="0">
                        <a:moveTo>
                          <a:pt x="0" y="0"/>
                        </a:moveTo>
                        <a:cubicBezTo>
                          <a:pt x="147327" y="-23225"/>
                          <a:pt x="447184" y="-405"/>
                          <a:pt x="696383" y="0"/>
                        </a:cubicBezTo>
                        <a:cubicBezTo>
                          <a:pt x="945582" y="405"/>
                          <a:pt x="1176614" y="24435"/>
                          <a:pt x="1413658" y="0"/>
                        </a:cubicBezTo>
                        <a:cubicBezTo>
                          <a:pt x="1650703" y="-24435"/>
                          <a:pt x="1751804" y="-14048"/>
                          <a:pt x="2089150" y="0"/>
                        </a:cubicBezTo>
                        <a:cubicBezTo>
                          <a:pt x="2059987" y="169633"/>
                          <a:pt x="2073532" y="319435"/>
                          <a:pt x="2089150" y="590931"/>
                        </a:cubicBezTo>
                        <a:cubicBezTo>
                          <a:pt x="2104768" y="862427"/>
                          <a:pt x="2073306" y="933198"/>
                          <a:pt x="2089150" y="1257300"/>
                        </a:cubicBezTo>
                        <a:cubicBezTo>
                          <a:pt x="1781896" y="1283232"/>
                          <a:pt x="1627333" y="1265965"/>
                          <a:pt x="1371875" y="1257300"/>
                        </a:cubicBezTo>
                        <a:cubicBezTo>
                          <a:pt x="1116418" y="1248635"/>
                          <a:pt x="948701" y="1264244"/>
                          <a:pt x="738166" y="1257300"/>
                        </a:cubicBezTo>
                        <a:cubicBezTo>
                          <a:pt x="527631" y="1250356"/>
                          <a:pt x="271327" y="1287744"/>
                          <a:pt x="0" y="1257300"/>
                        </a:cubicBezTo>
                        <a:cubicBezTo>
                          <a:pt x="18092" y="1064214"/>
                          <a:pt x="2313" y="885681"/>
                          <a:pt x="0" y="628650"/>
                        </a:cubicBezTo>
                        <a:cubicBezTo>
                          <a:pt x="-2313" y="371619"/>
                          <a:pt x="21307" y="202071"/>
                          <a:pt x="0" y="0"/>
                        </a:cubicBezTo>
                        <a:close/>
                      </a:path>
                      <a:path w="2089150" h="1257300" stroke="0" extrusionOk="0">
                        <a:moveTo>
                          <a:pt x="0" y="0"/>
                        </a:moveTo>
                        <a:cubicBezTo>
                          <a:pt x="161915" y="-16007"/>
                          <a:pt x="555604" y="14817"/>
                          <a:pt x="738166" y="0"/>
                        </a:cubicBezTo>
                        <a:cubicBezTo>
                          <a:pt x="920728" y="-14817"/>
                          <a:pt x="1101535" y="-2124"/>
                          <a:pt x="1371875" y="0"/>
                        </a:cubicBezTo>
                        <a:cubicBezTo>
                          <a:pt x="1642215" y="2124"/>
                          <a:pt x="1780582" y="-11358"/>
                          <a:pt x="2089150" y="0"/>
                        </a:cubicBezTo>
                        <a:cubicBezTo>
                          <a:pt x="2060308" y="213708"/>
                          <a:pt x="2077906" y="412197"/>
                          <a:pt x="2089150" y="603504"/>
                        </a:cubicBezTo>
                        <a:cubicBezTo>
                          <a:pt x="2100394" y="794811"/>
                          <a:pt x="2056993" y="1000725"/>
                          <a:pt x="2089150" y="1257300"/>
                        </a:cubicBezTo>
                        <a:cubicBezTo>
                          <a:pt x="1933688" y="1234015"/>
                          <a:pt x="1697481" y="1290563"/>
                          <a:pt x="1413658" y="1257300"/>
                        </a:cubicBezTo>
                        <a:cubicBezTo>
                          <a:pt x="1129835" y="1224037"/>
                          <a:pt x="879272" y="1229361"/>
                          <a:pt x="696383" y="1257300"/>
                        </a:cubicBezTo>
                        <a:cubicBezTo>
                          <a:pt x="513494" y="1285239"/>
                          <a:pt x="324307" y="1256622"/>
                          <a:pt x="0" y="1257300"/>
                        </a:cubicBezTo>
                        <a:cubicBezTo>
                          <a:pt x="6383" y="1071827"/>
                          <a:pt x="4236" y="804545"/>
                          <a:pt x="0" y="628650"/>
                        </a:cubicBezTo>
                        <a:cubicBezTo>
                          <a:pt x="-4236" y="452755"/>
                          <a:pt x="-4851" y="24338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2: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Tool for searching heath-related preprints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EA3412-3F6B-4911-A4F7-13C9DFA43F74}"/>
              </a:ext>
            </a:extLst>
          </p:cNvPr>
          <p:cNvSpPr/>
          <p:nvPr/>
        </p:nvSpPr>
        <p:spPr>
          <a:xfrm>
            <a:off x="5334000" y="1193800"/>
            <a:ext cx="184150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659370">
                  <a:custGeom>
                    <a:avLst/>
                    <a:gdLst>
                      <a:gd name="connsiteX0" fmla="*/ 0 w 1841500"/>
                      <a:gd name="connsiteY0" fmla="*/ 0 h 1257300"/>
                      <a:gd name="connsiteX1" fmla="*/ 632248 w 1841500"/>
                      <a:gd name="connsiteY1" fmla="*/ 0 h 1257300"/>
                      <a:gd name="connsiteX2" fmla="*/ 1227667 w 1841500"/>
                      <a:gd name="connsiteY2" fmla="*/ 0 h 1257300"/>
                      <a:gd name="connsiteX3" fmla="*/ 1841500 w 1841500"/>
                      <a:gd name="connsiteY3" fmla="*/ 0 h 1257300"/>
                      <a:gd name="connsiteX4" fmla="*/ 1841500 w 1841500"/>
                      <a:gd name="connsiteY4" fmla="*/ 590931 h 1257300"/>
                      <a:gd name="connsiteX5" fmla="*/ 1841500 w 1841500"/>
                      <a:gd name="connsiteY5" fmla="*/ 1257300 h 1257300"/>
                      <a:gd name="connsiteX6" fmla="*/ 1246082 w 1841500"/>
                      <a:gd name="connsiteY6" fmla="*/ 1257300 h 1257300"/>
                      <a:gd name="connsiteX7" fmla="*/ 650663 w 1841500"/>
                      <a:gd name="connsiteY7" fmla="*/ 1257300 h 1257300"/>
                      <a:gd name="connsiteX8" fmla="*/ 0 w 1841500"/>
                      <a:gd name="connsiteY8" fmla="*/ 1257300 h 1257300"/>
                      <a:gd name="connsiteX9" fmla="*/ 0 w 1841500"/>
                      <a:gd name="connsiteY9" fmla="*/ 666369 h 1257300"/>
                      <a:gd name="connsiteX10" fmla="*/ 0 w 1841500"/>
                      <a:gd name="connsiteY10" fmla="*/ 0 h 125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1500" h="1257300" fill="none" extrusionOk="0">
                        <a:moveTo>
                          <a:pt x="0" y="0"/>
                        </a:moveTo>
                        <a:cubicBezTo>
                          <a:pt x="287266" y="3891"/>
                          <a:pt x="405709" y="25021"/>
                          <a:pt x="632248" y="0"/>
                        </a:cubicBezTo>
                        <a:cubicBezTo>
                          <a:pt x="858787" y="-25021"/>
                          <a:pt x="958428" y="-28950"/>
                          <a:pt x="1227667" y="0"/>
                        </a:cubicBezTo>
                        <a:cubicBezTo>
                          <a:pt x="1496906" y="28950"/>
                          <a:pt x="1658623" y="-10059"/>
                          <a:pt x="1841500" y="0"/>
                        </a:cubicBezTo>
                        <a:cubicBezTo>
                          <a:pt x="1817598" y="252516"/>
                          <a:pt x="1837636" y="413896"/>
                          <a:pt x="1841500" y="590931"/>
                        </a:cubicBezTo>
                        <a:cubicBezTo>
                          <a:pt x="1845364" y="767966"/>
                          <a:pt x="1859756" y="970673"/>
                          <a:pt x="1841500" y="1257300"/>
                        </a:cubicBezTo>
                        <a:cubicBezTo>
                          <a:pt x="1626972" y="1233601"/>
                          <a:pt x="1452088" y="1258332"/>
                          <a:pt x="1246082" y="1257300"/>
                        </a:cubicBezTo>
                        <a:cubicBezTo>
                          <a:pt x="1040076" y="1256268"/>
                          <a:pt x="784204" y="1274161"/>
                          <a:pt x="650663" y="1257300"/>
                        </a:cubicBezTo>
                        <a:cubicBezTo>
                          <a:pt x="517122" y="1240439"/>
                          <a:pt x="272437" y="1267472"/>
                          <a:pt x="0" y="1257300"/>
                        </a:cubicBezTo>
                        <a:cubicBezTo>
                          <a:pt x="11723" y="1109302"/>
                          <a:pt x="17507" y="944321"/>
                          <a:pt x="0" y="666369"/>
                        </a:cubicBezTo>
                        <a:cubicBezTo>
                          <a:pt x="-17507" y="388417"/>
                          <a:pt x="20437" y="172537"/>
                          <a:pt x="0" y="0"/>
                        </a:cubicBezTo>
                        <a:close/>
                      </a:path>
                      <a:path w="1841500" h="1257300" stroke="0" extrusionOk="0">
                        <a:moveTo>
                          <a:pt x="0" y="0"/>
                        </a:moveTo>
                        <a:cubicBezTo>
                          <a:pt x="210953" y="24028"/>
                          <a:pt x="329838" y="29417"/>
                          <a:pt x="595418" y="0"/>
                        </a:cubicBezTo>
                        <a:cubicBezTo>
                          <a:pt x="860998" y="-29417"/>
                          <a:pt x="951089" y="28643"/>
                          <a:pt x="1172422" y="0"/>
                        </a:cubicBezTo>
                        <a:cubicBezTo>
                          <a:pt x="1393755" y="-28643"/>
                          <a:pt x="1696464" y="28371"/>
                          <a:pt x="1841500" y="0"/>
                        </a:cubicBezTo>
                        <a:cubicBezTo>
                          <a:pt x="1836757" y="184854"/>
                          <a:pt x="1866939" y="345766"/>
                          <a:pt x="1841500" y="641223"/>
                        </a:cubicBezTo>
                        <a:cubicBezTo>
                          <a:pt x="1816061" y="936680"/>
                          <a:pt x="1854518" y="1005555"/>
                          <a:pt x="1841500" y="1257300"/>
                        </a:cubicBezTo>
                        <a:cubicBezTo>
                          <a:pt x="1622601" y="1274381"/>
                          <a:pt x="1442253" y="1239028"/>
                          <a:pt x="1264497" y="1257300"/>
                        </a:cubicBezTo>
                        <a:cubicBezTo>
                          <a:pt x="1086741" y="1275572"/>
                          <a:pt x="813675" y="1253012"/>
                          <a:pt x="669078" y="1257300"/>
                        </a:cubicBezTo>
                        <a:cubicBezTo>
                          <a:pt x="524481" y="1261588"/>
                          <a:pt x="294524" y="1283998"/>
                          <a:pt x="0" y="1257300"/>
                        </a:cubicBezTo>
                        <a:cubicBezTo>
                          <a:pt x="-21433" y="979507"/>
                          <a:pt x="-25129" y="830061"/>
                          <a:pt x="0" y="628650"/>
                        </a:cubicBezTo>
                        <a:cubicBezTo>
                          <a:pt x="25129" y="427239"/>
                          <a:pt x="27139" y="20753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Chapters 3 &amp; 4: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Comprehensive systematic review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1CA7A4-CA6B-45F0-A6F6-038452DEEA35}"/>
              </a:ext>
            </a:extLst>
          </p:cNvPr>
          <p:cNvSpPr/>
          <p:nvPr/>
        </p:nvSpPr>
        <p:spPr>
          <a:xfrm>
            <a:off x="5334000" y="2724150"/>
            <a:ext cx="1841500" cy="132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91861087">
                  <a:custGeom>
                    <a:avLst/>
                    <a:gdLst>
                      <a:gd name="connsiteX0" fmla="*/ 0 w 1841500"/>
                      <a:gd name="connsiteY0" fmla="*/ 0 h 1079500"/>
                      <a:gd name="connsiteX1" fmla="*/ 595418 w 1841500"/>
                      <a:gd name="connsiteY1" fmla="*/ 0 h 1079500"/>
                      <a:gd name="connsiteX2" fmla="*/ 1246082 w 1841500"/>
                      <a:gd name="connsiteY2" fmla="*/ 0 h 1079500"/>
                      <a:gd name="connsiteX3" fmla="*/ 1841500 w 1841500"/>
                      <a:gd name="connsiteY3" fmla="*/ 0 h 1079500"/>
                      <a:gd name="connsiteX4" fmla="*/ 1841500 w 1841500"/>
                      <a:gd name="connsiteY4" fmla="*/ 528955 h 1079500"/>
                      <a:gd name="connsiteX5" fmla="*/ 1841500 w 1841500"/>
                      <a:gd name="connsiteY5" fmla="*/ 1079500 h 1079500"/>
                      <a:gd name="connsiteX6" fmla="*/ 1246082 w 1841500"/>
                      <a:gd name="connsiteY6" fmla="*/ 1079500 h 1079500"/>
                      <a:gd name="connsiteX7" fmla="*/ 632248 w 1841500"/>
                      <a:gd name="connsiteY7" fmla="*/ 1079500 h 1079500"/>
                      <a:gd name="connsiteX8" fmla="*/ 0 w 1841500"/>
                      <a:gd name="connsiteY8" fmla="*/ 1079500 h 1079500"/>
                      <a:gd name="connsiteX9" fmla="*/ 0 w 1841500"/>
                      <a:gd name="connsiteY9" fmla="*/ 539750 h 1079500"/>
                      <a:gd name="connsiteX10" fmla="*/ 0 w 1841500"/>
                      <a:gd name="connsiteY10" fmla="*/ 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1500" h="1079500" fill="none" extrusionOk="0">
                        <a:moveTo>
                          <a:pt x="0" y="0"/>
                        </a:moveTo>
                        <a:cubicBezTo>
                          <a:pt x="142685" y="3069"/>
                          <a:pt x="336777" y="-23024"/>
                          <a:pt x="595418" y="0"/>
                        </a:cubicBezTo>
                        <a:cubicBezTo>
                          <a:pt x="854059" y="23024"/>
                          <a:pt x="1016856" y="3306"/>
                          <a:pt x="1246082" y="0"/>
                        </a:cubicBezTo>
                        <a:cubicBezTo>
                          <a:pt x="1475308" y="-3306"/>
                          <a:pt x="1560086" y="-6398"/>
                          <a:pt x="1841500" y="0"/>
                        </a:cubicBezTo>
                        <a:cubicBezTo>
                          <a:pt x="1864603" y="137083"/>
                          <a:pt x="1863104" y="382209"/>
                          <a:pt x="1841500" y="528955"/>
                        </a:cubicBezTo>
                        <a:cubicBezTo>
                          <a:pt x="1819896" y="675702"/>
                          <a:pt x="1866459" y="818834"/>
                          <a:pt x="1841500" y="1079500"/>
                        </a:cubicBezTo>
                        <a:cubicBezTo>
                          <a:pt x="1552102" y="1079225"/>
                          <a:pt x="1453469" y="1053530"/>
                          <a:pt x="1246082" y="1079500"/>
                        </a:cubicBezTo>
                        <a:cubicBezTo>
                          <a:pt x="1038695" y="1105470"/>
                          <a:pt x="772524" y="1070672"/>
                          <a:pt x="632248" y="1079500"/>
                        </a:cubicBezTo>
                        <a:cubicBezTo>
                          <a:pt x="491972" y="1088328"/>
                          <a:pt x="247645" y="1089712"/>
                          <a:pt x="0" y="1079500"/>
                        </a:cubicBezTo>
                        <a:cubicBezTo>
                          <a:pt x="-7254" y="899416"/>
                          <a:pt x="-26152" y="714504"/>
                          <a:pt x="0" y="539750"/>
                        </a:cubicBezTo>
                        <a:cubicBezTo>
                          <a:pt x="26152" y="364996"/>
                          <a:pt x="20740" y="192281"/>
                          <a:pt x="0" y="0"/>
                        </a:cubicBezTo>
                        <a:close/>
                      </a:path>
                      <a:path w="1841500" h="1079500" stroke="0" extrusionOk="0">
                        <a:moveTo>
                          <a:pt x="0" y="0"/>
                        </a:moveTo>
                        <a:cubicBezTo>
                          <a:pt x="233032" y="-11180"/>
                          <a:pt x="404659" y="218"/>
                          <a:pt x="577003" y="0"/>
                        </a:cubicBezTo>
                        <a:cubicBezTo>
                          <a:pt x="749347" y="-218"/>
                          <a:pt x="1018211" y="-12741"/>
                          <a:pt x="1154007" y="0"/>
                        </a:cubicBezTo>
                        <a:cubicBezTo>
                          <a:pt x="1289803" y="12741"/>
                          <a:pt x="1501957" y="17275"/>
                          <a:pt x="1841500" y="0"/>
                        </a:cubicBezTo>
                        <a:cubicBezTo>
                          <a:pt x="1823146" y="170262"/>
                          <a:pt x="1834875" y="366246"/>
                          <a:pt x="1841500" y="507365"/>
                        </a:cubicBezTo>
                        <a:cubicBezTo>
                          <a:pt x="1848125" y="648484"/>
                          <a:pt x="1864339" y="846594"/>
                          <a:pt x="1841500" y="1079500"/>
                        </a:cubicBezTo>
                        <a:cubicBezTo>
                          <a:pt x="1664899" y="1105738"/>
                          <a:pt x="1484839" y="1073986"/>
                          <a:pt x="1190837" y="1079500"/>
                        </a:cubicBezTo>
                        <a:cubicBezTo>
                          <a:pt x="896835" y="1085014"/>
                          <a:pt x="808738" y="1071339"/>
                          <a:pt x="577003" y="1079500"/>
                        </a:cubicBezTo>
                        <a:cubicBezTo>
                          <a:pt x="345268" y="1087661"/>
                          <a:pt x="151847" y="1105812"/>
                          <a:pt x="0" y="1079500"/>
                        </a:cubicBezTo>
                        <a:cubicBezTo>
                          <a:pt x="26122" y="924015"/>
                          <a:pt x="15102" y="741962"/>
                          <a:pt x="0" y="550545"/>
                        </a:cubicBezTo>
                        <a:cubicBezTo>
                          <a:pt x="-15102" y="359128"/>
                          <a:pt x="8789" y="19836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5: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Analysis of statins in the CPRD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3C579-4B58-4C07-BB5D-AF47FDD2FD6A}"/>
              </a:ext>
            </a:extLst>
          </p:cNvPr>
          <p:cNvSpPr/>
          <p:nvPr/>
        </p:nvSpPr>
        <p:spPr>
          <a:xfrm>
            <a:off x="5334000" y="4318000"/>
            <a:ext cx="1841500" cy="1257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63072305">
                  <a:custGeom>
                    <a:avLst/>
                    <a:gdLst>
                      <a:gd name="connsiteX0" fmla="*/ 0 w 1841500"/>
                      <a:gd name="connsiteY0" fmla="*/ 0 h 1257300"/>
                      <a:gd name="connsiteX1" fmla="*/ 650663 w 1841500"/>
                      <a:gd name="connsiteY1" fmla="*/ 0 h 1257300"/>
                      <a:gd name="connsiteX2" fmla="*/ 1282912 w 1841500"/>
                      <a:gd name="connsiteY2" fmla="*/ 0 h 1257300"/>
                      <a:gd name="connsiteX3" fmla="*/ 1841500 w 1841500"/>
                      <a:gd name="connsiteY3" fmla="*/ 0 h 1257300"/>
                      <a:gd name="connsiteX4" fmla="*/ 1841500 w 1841500"/>
                      <a:gd name="connsiteY4" fmla="*/ 590931 h 1257300"/>
                      <a:gd name="connsiteX5" fmla="*/ 1841500 w 1841500"/>
                      <a:gd name="connsiteY5" fmla="*/ 1257300 h 1257300"/>
                      <a:gd name="connsiteX6" fmla="*/ 1246082 w 1841500"/>
                      <a:gd name="connsiteY6" fmla="*/ 1257300 h 1257300"/>
                      <a:gd name="connsiteX7" fmla="*/ 650663 w 1841500"/>
                      <a:gd name="connsiteY7" fmla="*/ 1257300 h 1257300"/>
                      <a:gd name="connsiteX8" fmla="*/ 0 w 1841500"/>
                      <a:gd name="connsiteY8" fmla="*/ 1257300 h 1257300"/>
                      <a:gd name="connsiteX9" fmla="*/ 0 w 1841500"/>
                      <a:gd name="connsiteY9" fmla="*/ 666369 h 1257300"/>
                      <a:gd name="connsiteX10" fmla="*/ 0 w 1841500"/>
                      <a:gd name="connsiteY10" fmla="*/ 0 h 1257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841500" h="1257300" fill="none" extrusionOk="0">
                        <a:moveTo>
                          <a:pt x="0" y="0"/>
                        </a:moveTo>
                        <a:cubicBezTo>
                          <a:pt x="296490" y="-2906"/>
                          <a:pt x="399514" y="-23130"/>
                          <a:pt x="650663" y="0"/>
                        </a:cubicBezTo>
                        <a:cubicBezTo>
                          <a:pt x="901812" y="23130"/>
                          <a:pt x="1040238" y="-22303"/>
                          <a:pt x="1282912" y="0"/>
                        </a:cubicBezTo>
                        <a:cubicBezTo>
                          <a:pt x="1525586" y="22303"/>
                          <a:pt x="1661939" y="11066"/>
                          <a:pt x="1841500" y="0"/>
                        </a:cubicBezTo>
                        <a:cubicBezTo>
                          <a:pt x="1816357" y="292014"/>
                          <a:pt x="1863648" y="391565"/>
                          <a:pt x="1841500" y="590931"/>
                        </a:cubicBezTo>
                        <a:cubicBezTo>
                          <a:pt x="1819352" y="790297"/>
                          <a:pt x="1832695" y="977642"/>
                          <a:pt x="1841500" y="1257300"/>
                        </a:cubicBezTo>
                        <a:cubicBezTo>
                          <a:pt x="1628353" y="1286610"/>
                          <a:pt x="1515925" y="1253523"/>
                          <a:pt x="1246082" y="1257300"/>
                        </a:cubicBezTo>
                        <a:cubicBezTo>
                          <a:pt x="976239" y="1261077"/>
                          <a:pt x="776959" y="1249943"/>
                          <a:pt x="650663" y="1257300"/>
                        </a:cubicBezTo>
                        <a:cubicBezTo>
                          <a:pt x="524367" y="1264657"/>
                          <a:pt x="271340" y="1256877"/>
                          <a:pt x="0" y="1257300"/>
                        </a:cubicBezTo>
                        <a:cubicBezTo>
                          <a:pt x="-21769" y="1057961"/>
                          <a:pt x="4549" y="787519"/>
                          <a:pt x="0" y="666369"/>
                        </a:cubicBezTo>
                        <a:cubicBezTo>
                          <a:pt x="-4549" y="545219"/>
                          <a:pt x="2743" y="308919"/>
                          <a:pt x="0" y="0"/>
                        </a:cubicBezTo>
                        <a:close/>
                      </a:path>
                      <a:path w="1841500" h="1257300" stroke="0" extrusionOk="0">
                        <a:moveTo>
                          <a:pt x="0" y="0"/>
                        </a:moveTo>
                        <a:cubicBezTo>
                          <a:pt x="254691" y="-1325"/>
                          <a:pt x="367723" y="9958"/>
                          <a:pt x="632248" y="0"/>
                        </a:cubicBezTo>
                        <a:cubicBezTo>
                          <a:pt x="896773" y="-9958"/>
                          <a:pt x="1098559" y="13214"/>
                          <a:pt x="1264497" y="0"/>
                        </a:cubicBezTo>
                        <a:cubicBezTo>
                          <a:pt x="1430435" y="-13214"/>
                          <a:pt x="1703957" y="-9485"/>
                          <a:pt x="1841500" y="0"/>
                        </a:cubicBezTo>
                        <a:cubicBezTo>
                          <a:pt x="1868295" y="301214"/>
                          <a:pt x="1861293" y="323294"/>
                          <a:pt x="1841500" y="603504"/>
                        </a:cubicBezTo>
                        <a:cubicBezTo>
                          <a:pt x="1821707" y="883714"/>
                          <a:pt x="1833425" y="997496"/>
                          <a:pt x="1841500" y="1257300"/>
                        </a:cubicBezTo>
                        <a:cubicBezTo>
                          <a:pt x="1719072" y="1268726"/>
                          <a:pt x="1441296" y="1285878"/>
                          <a:pt x="1264497" y="1257300"/>
                        </a:cubicBezTo>
                        <a:cubicBezTo>
                          <a:pt x="1087698" y="1228722"/>
                          <a:pt x="921196" y="1265105"/>
                          <a:pt x="650663" y="1257300"/>
                        </a:cubicBezTo>
                        <a:cubicBezTo>
                          <a:pt x="380130" y="1249495"/>
                          <a:pt x="146765" y="1238819"/>
                          <a:pt x="0" y="1257300"/>
                        </a:cubicBezTo>
                        <a:cubicBezTo>
                          <a:pt x="27389" y="1086683"/>
                          <a:pt x="20960" y="777661"/>
                          <a:pt x="0" y="603504"/>
                        </a:cubicBezTo>
                        <a:cubicBezTo>
                          <a:pt x="-20960" y="429347"/>
                          <a:pt x="7741" y="2531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6: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IPD analysis of lipid levels in several cohorts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FA79E-FB9C-4A60-9F39-BDF9CA63F23B}"/>
              </a:ext>
            </a:extLst>
          </p:cNvPr>
          <p:cNvSpPr/>
          <p:nvPr/>
        </p:nvSpPr>
        <p:spPr>
          <a:xfrm>
            <a:off x="7950200" y="2724150"/>
            <a:ext cx="1657350" cy="132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01251959">
                  <a:custGeom>
                    <a:avLst/>
                    <a:gdLst>
                      <a:gd name="connsiteX0" fmla="*/ 0 w 1657350"/>
                      <a:gd name="connsiteY0" fmla="*/ 0 h 1320800"/>
                      <a:gd name="connsiteX1" fmla="*/ 502730 w 1657350"/>
                      <a:gd name="connsiteY1" fmla="*/ 0 h 1320800"/>
                      <a:gd name="connsiteX2" fmla="*/ 1071753 w 1657350"/>
                      <a:gd name="connsiteY2" fmla="*/ 0 h 1320800"/>
                      <a:gd name="connsiteX3" fmla="*/ 1657350 w 1657350"/>
                      <a:gd name="connsiteY3" fmla="*/ 0 h 1320800"/>
                      <a:gd name="connsiteX4" fmla="*/ 1657350 w 1657350"/>
                      <a:gd name="connsiteY4" fmla="*/ 686816 h 1320800"/>
                      <a:gd name="connsiteX5" fmla="*/ 1657350 w 1657350"/>
                      <a:gd name="connsiteY5" fmla="*/ 1320800 h 1320800"/>
                      <a:gd name="connsiteX6" fmla="*/ 1154621 w 1657350"/>
                      <a:gd name="connsiteY6" fmla="*/ 1320800 h 1320800"/>
                      <a:gd name="connsiteX7" fmla="*/ 585597 w 1657350"/>
                      <a:gd name="connsiteY7" fmla="*/ 1320800 h 1320800"/>
                      <a:gd name="connsiteX8" fmla="*/ 0 w 1657350"/>
                      <a:gd name="connsiteY8" fmla="*/ 1320800 h 1320800"/>
                      <a:gd name="connsiteX9" fmla="*/ 0 w 1657350"/>
                      <a:gd name="connsiteY9" fmla="*/ 660400 h 1320800"/>
                      <a:gd name="connsiteX10" fmla="*/ 0 w 1657350"/>
                      <a:gd name="connsiteY10" fmla="*/ 0 h 1320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657350" h="1320800" fill="none" extrusionOk="0">
                        <a:moveTo>
                          <a:pt x="0" y="0"/>
                        </a:moveTo>
                        <a:cubicBezTo>
                          <a:pt x="168387" y="-21319"/>
                          <a:pt x="329446" y="-18414"/>
                          <a:pt x="502730" y="0"/>
                        </a:cubicBezTo>
                        <a:cubicBezTo>
                          <a:pt x="676014" y="18414"/>
                          <a:pt x="800091" y="6591"/>
                          <a:pt x="1071753" y="0"/>
                        </a:cubicBezTo>
                        <a:cubicBezTo>
                          <a:pt x="1343415" y="-6591"/>
                          <a:pt x="1472607" y="-9093"/>
                          <a:pt x="1657350" y="0"/>
                        </a:cubicBezTo>
                        <a:cubicBezTo>
                          <a:pt x="1624236" y="147265"/>
                          <a:pt x="1674482" y="489626"/>
                          <a:pt x="1657350" y="686816"/>
                        </a:cubicBezTo>
                        <a:cubicBezTo>
                          <a:pt x="1640218" y="884006"/>
                          <a:pt x="1660988" y="1158142"/>
                          <a:pt x="1657350" y="1320800"/>
                        </a:cubicBezTo>
                        <a:cubicBezTo>
                          <a:pt x="1495951" y="1337674"/>
                          <a:pt x="1287979" y="1324019"/>
                          <a:pt x="1154621" y="1320800"/>
                        </a:cubicBezTo>
                        <a:cubicBezTo>
                          <a:pt x="1021263" y="1317581"/>
                          <a:pt x="732418" y="1346452"/>
                          <a:pt x="585597" y="1320800"/>
                        </a:cubicBezTo>
                        <a:cubicBezTo>
                          <a:pt x="438776" y="1295148"/>
                          <a:pt x="145166" y="1336351"/>
                          <a:pt x="0" y="1320800"/>
                        </a:cubicBezTo>
                        <a:cubicBezTo>
                          <a:pt x="14884" y="1062440"/>
                          <a:pt x="20478" y="968120"/>
                          <a:pt x="0" y="660400"/>
                        </a:cubicBezTo>
                        <a:cubicBezTo>
                          <a:pt x="-20478" y="352680"/>
                          <a:pt x="15821" y="161876"/>
                          <a:pt x="0" y="0"/>
                        </a:cubicBezTo>
                        <a:close/>
                      </a:path>
                      <a:path w="1657350" h="1320800" stroke="0" extrusionOk="0">
                        <a:moveTo>
                          <a:pt x="0" y="0"/>
                        </a:moveTo>
                        <a:cubicBezTo>
                          <a:pt x="161521" y="12207"/>
                          <a:pt x="293482" y="-16215"/>
                          <a:pt x="569024" y="0"/>
                        </a:cubicBezTo>
                        <a:cubicBezTo>
                          <a:pt x="844566" y="16215"/>
                          <a:pt x="967836" y="15652"/>
                          <a:pt x="1138047" y="0"/>
                        </a:cubicBezTo>
                        <a:cubicBezTo>
                          <a:pt x="1308258" y="-15652"/>
                          <a:pt x="1462363" y="19952"/>
                          <a:pt x="1657350" y="0"/>
                        </a:cubicBezTo>
                        <a:cubicBezTo>
                          <a:pt x="1660240" y="257407"/>
                          <a:pt x="1668027" y="431150"/>
                          <a:pt x="1657350" y="647192"/>
                        </a:cubicBezTo>
                        <a:cubicBezTo>
                          <a:pt x="1646673" y="863234"/>
                          <a:pt x="1626277" y="1128137"/>
                          <a:pt x="1657350" y="1320800"/>
                        </a:cubicBezTo>
                        <a:cubicBezTo>
                          <a:pt x="1459081" y="1312124"/>
                          <a:pt x="1304136" y="1304742"/>
                          <a:pt x="1138047" y="1320800"/>
                        </a:cubicBezTo>
                        <a:cubicBezTo>
                          <a:pt x="971958" y="1336858"/>
                          <a:pt x="840351" y="1324969"/>
                          <a:pt x="602171" y="1320800"/>
                        </a:cubicBezTo>
                        <a:cubicBezTo>
                          <a:pt x="363991" y="1316631"/>
                          <a:pt x="224931" y="1346424"/>
                          <a:pt x="0" y="1320800"/>
                        </a:cubicBezTo>
                        <a:cubicBezTo>
                          <a:pt x="17491" y="1030276"/>
                          <a:pt x="16046" y="810355"/>
                          <a:pt x="0" y="673608"/>
                        </a:cubicBezTo>
                        <a:cubicBezTo>
                          <a:pt x="-16046" y="536861"/>
                          <a:pt x="1843" y="33647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7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Framework for quantitative triangulation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EEF6E3-4812-452C-8D41-DF2C039C1236}"/>
              </a:ext>
            </a:extLst>
          </p:cNvPr>
          <p:cNvSpPr/>
          <p:nvPr/>
        </p:nvSpPr>
        <p:spPr>
          <a:xfrm>
            <a:off x="10617200" y="2889250"/>
            <a:ext cx="1447800" cy="1079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53331964">
                  <a:custGeom>
                    <a:avLst/>
                    <a:gdLst>
                      <a:gd name="connsiteX0" fmla="*/ 0 w 1447800"/>
                      <a:gd name="connsiteY0" fmla="*/ 0 h 1079500"/>
                      <a:gd name="connsiteX1" fmla="*/ 453644 w 1447800"/>
                      <a:gd name="connsiteY1" fmla="*/ 0 h 1079500"/>
                      <a:gd name="connsiteX2" fmla="*/ 892810 w 1447800"/>
                      <a:gd name="connsiteY2" fmla="*/ 0 h 1079500"/>
                      <a:gd name="connsiteX3" fmla="*/ 1447800 w 1447800"/>
                      <a:gd name="connsiteY3" fmla="*/ 0 h 1079500"/>
                      <a:gd name="connsiteX4" fmla="*/ 1447800 w 1447800"/>
                      <a:gd name="connsiteY4" fmla="*/ 550545 h 1079500"/>
                      <a:gd name="connsiteX5" fmla="*/ 1447800 w 1447800"/>
                      <a:gd name="connsiteY5" fmla="*/ 1079500 h 1079500"/>
                      <a:gd name="connsiteX6" fmla="*/ 950722 w 1447800"/>
                      <a:gd name="connsiteY6" fmla="*/ 1079500 h 1079500"/>
                      <a:gd name="connsiteX7" fmla="*/ 439166 w 1447800"/>
                      <a:gd name="connsiteY7" fmla="*/ 1079500 h 1079500"/>
                      <a:gd name="connsiteX8" fmla="*/ 0 w 1447800"/>
                      <a:gd name="connsiteY8" fmla="*/ 1079500 h 1079500"/>
                      <a:gd name="connsiteX9" fmla="*/ 0 w 1447800"/>
                      <a:gd name="connsiteY9" fmla="*/ 561340 h 1079500"/>
                      <a:gd name="connsiteX10" fmla="*/ 0 w 1447800"/>
                      <a:gd name="connsiteY10" fmla="*/ 0 h 1079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47800" h="1079500" fill="none" extrusionOk="0">
                        <a:moveTo>
                          <a:pt x="0" y="0"/>
                        </a:moveTo>
                        <a:cubicBezTo>
                          <a:pt x="107339" y="12410"/>
                          <a:pt x="307794" y="-15152"/>
                          <a:pt x="453644" y="0"/>
                        </a:cubicBezTo>
                        <a:cubicBezTo>
                          <a:pt x="599494" y="15152"/>
                          <a:pt x="705231" y="19929"/>
                          <a:pt x="892810" y="0"/>
                        </a:cubicBezTo>
                        <a:cubicBezTo>
                          <a:pt x="1080389" y="-19929"/>
                          <a:pt x="1226746" y="3793"/>
                          <a:pt x="1447800" y="0"/>
                        </a:cubicBezTo>
                        <a:cubicBezTo>
                          <a:pt x="1450593" y="136760"/>
                          <a:pt x="1446783" y="284402"/>
                          <a:pt x="1447800" y="550545"/>
                        </a:cubicBezTo>
                        <a:cubicBezTo>
                          <a:pt x="1448817" y="816689"/>
                          <a:pt x="1473985" y="858883"/>
                          <a:pt x="1447800" y="1079500"/>
                        </a:cubicBezTo>
                        <a:cubicBezTo>
                          <a:pt x="1321750" y="1103946"/>
                          <a:pt x="1135843" y="1083551"/>
                          <a:pt x="950722" y="1079500"/>
                        </a:cubicBezTo>
                        <a:cubicBezTo>
                          <a:pt x="765601" y="1075449"/>
                          <a:pt x="628396" y="1090168"/>
                          <a:pt x="439166" y="1079500"/>
                        </a:cubicBezTo>
                        <a:cubicBezTo>
                          <a:pt x="249936" y="1068832"/>
                          <a:pt x="152654" y="1092001"/>
                          <a:pt x="0" y="1079500"/>
                        </a:cubicBezTo>
                        <a:cubicBezTo>
                          <a:pt x="6793" y="939685"/>
                          <a:pt x="5761" y="714783"/>
                          <a:pt x="0" y="561340"/>
                        </a:cubicBezTo>
                        <a:cubicBezTo>
                          <a:pt x="-5761" y="407897"/>
                          <a:pt x="24341" y="179155"/>
                          <a:pt x="0" y="0"/>
                        </a:cubicBezTo>
                        <a:close/>
                      </a:path>
                      <a:path w="1447800" h="1079500" stroke="0" extrusionOk="0">
                        <a:moveTo>
                          <a:pt x="0" y="0"/>
                        </a:moveTo>
                        <a:cubicBezTo>
                          <a:pt x="240332" y="-9576"/>
                          <a:pt x="309885" y="16925"/>
                          <a:pt x="511556" y="0"/>
                        </a:cubicBezTo>
                        <a:cubicBezTo>
                          <a:pt x="713227" y="-16925"/>
                          <a:pt x="760299" y="9145"/>
                          <a:pt x="950722" y="0"/>
                        </a:cubicBezTo>
                        <a:cubicBezTo>
                          <a:pt x="1141145" y="-9145"/>
                          <a:pt x="1207526" y="-23622"/>
                          <a:pt x="1447800" y="0"/>
                        </a:cubicBezTo>
                        <a:cubicBezTo>
                          <a:pt x="1441418" y="172772"/>
                          <a:pt x="1460784" y="347366"/>
                          <a:pt x="1447800" y="507365"/>
                        </a:cubicBezTo>
                        <a:cubicBezTo>
                          <a:pt x="1434816" y="667364"/>
                          <a:pt x="1447113" y="927639"/>
                          <a:pt x="1447800" y="1079500"/>
                        </a:cubicBezTo>
                        <a:cubicBezTo>
                          <a:pt x="1299415" y="1101778"/>
                          <a:pt x="1116705" y="1080340"/>
                          <a:pt x="965200" y="1079500"/>
                        </a:cubicBezTo>
                        <a:cubicBezTo>
                          <a:pt x="813695" y="1078660"/>
                          <a:pt x="729803" y="1083877"/>
                          <a:pt x="497078" y="1079500"/>
                        </a:cubicBezTo>
                        <a:cubicBezTo>
                          <a:pt x="264353" y="1075123"/>
                          <a:pt x="240220" y="1073846"/>
                          <a:pt x="0" y="1079500"/>
                        </a:cubicBezTo>
                        <a:cubicBezTo>
                          <a:pt x="-20685" y="849108"/>
                          <a:pt x="-16647" y="711513"/>
                          <a:pt x="0" y="550545"/>
                        </a:cubicBezTo>
                        <a:cubicBezTo>
                          <a:pt x="16647" y="389578"/>
                          <a:pt x="15557" y="18638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Chapter 8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Discussion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F75890B-C04E-48CC-980B-B06E8828DF8E}"/>
              </a:ext>
            </a:extLst>
          </p:cNvPr>
          <p:cNvSpPr/>
          <p:nvPr/>
        </p:nvSpPr>
        <p:spPr>
          <a:xfrm>
            <a:off x="9632950" y="1016000"/>
            <a:ext cx="857250" cy="4826000"/>
          </a:xfrm>
          <a:prstGeom prst="rightBrace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0946021">
                  <a:custGeom>
                    <a:avLst/>
                    <a:gdLst>
                      <a:gd name="connsiteX0" fmla="*/ 0 w 857250"/>
                      <a:gd name="connsiteY0" fmla="*/ 0 h 4826000"/>
                      <a:gd name="connsiteX1" fmla="*/ 428625 w 857250"/>
                      <a:gd name="connsiteY1" fmla="*/ 71435 h 4826000"/>
                      <a:gd name="connsiteX2" fmla="*/ 428625 w 857250"/>
                      <a:gd name="connsiteY2" fmla="*/ 593565 h 4826000"/>
                      <a:gd name="connsiteX3" fmla="*/ 428625 w 857250"/>
                      <a:gd name="connsiteY3" fmla="*/ 1092994 h 4826000"/>
                      <a:gd name="connsiteX4" fmla="*/ 428625 w 857250"/>
                      <a:gd name="connsiteY4" fmla="*/ 1592422 h 4826000"/>
                      <a:gd name="connsiteX5" fmla="*/ 428625 w 857250"/>
                      <a:gd name="connsiteY5" fmla="*/ 2341565 h 4826000"/>
                      <a:gd name="connsiteX6" fmla="*/ 857250 w 857250"/>
                      <a:gd name="connsiteY6" fmla="*/ 2413000 h 4826000"/>
                      <a:gd name="connsiteX7" fmla="*/ 428625 w 857250"/>
                      <a:gd name="connsiteY7" fmla="*/ 2484435 h 4826000"/>
                      <a:gd name="connsiteX8" fmla="*/ 428625 w 857250"/>
                      <a:gd name="connsiteY8" fmla="*/ 3051968 h 4826000"/>
                      <a:gd name="connsiteX9" fmla="*/ 428625 w 857250"/>
                      <a:gd name="connsiteY9" fmla="*/ 3574097 h 4826000"/>
                      <a:gd name="connsiteX10" fmla="*/ 428625 w 857250"/>
                      <a:gd name="connsiteY10" fmla="*/ 4141630 h 4826000"/>
                      <a:gd name="connsiteX11" fmla="*/ 428625 w 857250"/>
                      <a:gd name="connsiteY11" fmla="*/ 4754565 h 4826000"/>
                      <a:gd name="connsiteX12" fmla="*/ 0 w 857250"/>
                      <a:gd name="connsiteY12" fmla="*/ 4826000 h 4826000"/>
                      <a:gd name="connsiteX13" fmla="*/ 0 w 857250"/>
                      <a:gd name="connsiteY13" fmla="*/ 4088311 h 4826000"/>
                      <a:gd name="connsiteX14" fmla="*/ 0 w 857250"/>
                      <a:gd name="connsiteY14" fmla="*/ 3495403 h 4826000"/>
                      <a:gd name="connsiteX15" fmla="*/ 0 w 857250"/>
                      <a:gd name="connsiteY15" fmla="*/ 2805974 h 4826000"/>
                      <a:gd name="connsiteX16" fmla="*/ 0 w 857250"/>
                      <a:gd name="connsiteY16" fmla="*/ 2068286 h 4826000"/>
                      <a:gd name="connsiteX17" fmla="*/ 0 w 857250"/>
                      <a:gd name="connsiteY17" fmla="*/ 1427117 h 4826000"/>
                      <a:gd name="connsiteX18" fmla="*/ 0 w 857250"/>
                      <a:gd name="connsiteY18" fmla="*/ 689429 h 4826000"/>
                      <a:gd name="connsiteX19" fmla="*/ 0 w 857250"/>
                      <a:gd name="connsiteY19" fmla="*/ 0 h 4826000"/>
                      <a:gd name="connsiteX0" fmla="*/ 0 w 857250"/>
                      <a:gd name="connsiteY0" fmla="*/ 0 h 4826000"/>
                      <a:gd name="connsiteX1" fmla="*/ 428625 w 857250"/>
                      <a:gd name="connsiteY1" fmla="*/ 71435 h 4826000"/>
                      <a:gd name="connsiteX2" fmla="*/ 428625 w 857250"/>
                      <a:gd name="connsiteY2" fmla="*/ 593565 h 4826000"/>
                      <a:gd name="connsiteX3" fmla="*/ 428625 w 857250"/>
                      <a:gd name="connsiteY3" fmla="*/ 1161097 h 4826000"/>
                      <a:gd name="connsiteX4" fmla="*/ 428625 w 857250"/>
                      <a:gd name="connsiteY4" fmla="*/ 1683227 h 4826000"/>
                      <a:gd name="connsiteX5" fmla="*/ 428625 w 857250"/>
                      <a:gd name="connsiteY5" fmla="*/ 2341565 h 4826000"/>
                      <a:gd name="connsiteX6" fmla="*/ 857250 w 857250"/>
                      <a:gd name="connsiteY6" fmla="*/ 2413000 h 4826000"/>
                      <a:gd name="connsiteX7" fmla="*/ 428625 w 857250"/>
                      <a:gd name="connsiteY7" fmla="*/ 2484435 h 4826000"/>
                      <a:gd name="connsiteX8" fmla="*/ 428625 w 857250"/>
                      <a:gd name="connsiteY8" fmla="*/ 2983864 h 4826000"/>
                      <a:gd name="connsiteX9" fmla="*/ 428625 w 857250"/>
                      <a:gd name="connsiteY9" fmla="*/ 3528695 h 4826000"/>
                      <a:gd name="connsiteX10" fmla="*/ 428625 w 857250"/>
                      <a:gd name="connsiteY10" fmla="*/ 4096227 h 4826000"/>
                      <a:gd name="connsiteX11" fmla="*/ 428625 w 857250"/>
                      <a:gd name="connsiteY11" fmla="*/ 4754565 h 4826000"/>
                      <a:gd name="connsiteX12" fmla="*/ 0 w 857250"/>
                      <a:gd name="connsiteY12" fmla="*/ 4826000 h 482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7250" h="4826000" stroke="0" extrusionOk="0">
                        <a:moveTo>
                          <a:pt x="0" y="0"/>
                        </a:moveTo>
                        <a:cubicBezTo>
                          <a:pt x="232131" y="5329"/>
                          <a:pt x="428798" y="30556"/>
                          <a:pt x="428625" y="71435"/>
                        </a:cubicBezTo>
                        <a:cubicBezTo>
                          <a:pt x="416500" y="257148"/>
                          <a:pt x="427425" y="419463"/>
                          <a:pt x="428625" y="593565"/>
                        </a:cubicBezTo>
                        <a:cubicBezTo>
                          <a:pt x="429826" y="767667"/>
                          <a:pt x="413556" y="956247"/>
                          <a:pt x="428625" y="1092994"/>
                        </a:cubicBezTo>
                        <a:cubicBezTo>
                          <a:pt x="443694" y="1229741"/>
                          <a:pt x="425307" y="1372710"/>
                          <a:pt x="428625" y="1592422"/>
                        </a:cubicBezTo>
                        <a:cubicBezTo>
                          <a:pt x="431943" y="1812134"/>
                          <a:pt x="419142" y="2179775"/>
                          <a:pt x="428625" y="2341565"/>
                        </a:cubicBezTo>
                        <a:cubicBezTo>
                          <a:pt x="438088" y="2402210"/>
                          <a:pt x="616860" y="2400784"/>
                          <a:pt x="857250" y="2413000"/>
                        </a:cubicBezTo>
                        <a:cubicBezTo>
                          <a:pt x="616369" y="2414228"/>
                          <a:pt x="426362" y="2444449"/>
                          <a:pt x="428625" y="2484435"/>
                        </a:cubicBezTo>
                        <a:cubicBezTo>
                          <a:pt x="407693" y="2617202"/>
                          <a:pt x="403249" y="2897549"/>
                          <a:pt x="428625" y="3051968"/>
                        </a:cubicBezTo>
                        <a:cubicBezTo>
                          <a:pt x="454001" y="3206387"/>
                          <a:pt x="407015" y="3370654"/>
                          <a:pt x="428625" y="3574097"/>
                        </a:cubicBezTo>
                        <a:cubicBezTo>
                          <a:pt x="450235" y="3777540"/>
                          <a:pt x="400250" y="3889000"/>
                          <a:pt x="428625" y="4141630"/>
                        </a:cubicBezTo>
                        <a:cubicBezTo>
                          <a:pt x="457000" y="4394260"/>
                          <a:pt x="403104" y="4585773"/>
                          <a:pt x="428625" y="4754565"/>
                        </a:cubicBezTo>
                        <a:cubicBezTo>
                          <a:pt x="390815" y="4821101"/>
                          <a:pt x="244502" y="4792467"/>
                          <a:pt x="0" y="4826000"/>
                        </a:cubicBezTo>
                        <a:cubicBezTo>
                          <a:pt x="-16645" y="4568383"/>
                          <a:pt x="32402" y="4429571"/>
                          <a:pt x="0" y="4088311"/>
                        </a:cubicBezTo>
                        <a:cubicBezTo>
                          <a:pt x="-32402" y="3747051"/>
                          <a:pt x="-17796" y="3785048"/>
                          <a:pt x="0" y="3495403"/>
                        </a:cubicBezTo>
                        <a:cubicBezTo>
                          <a:pt x="17796" y="3205758"/>
                          <a:pt x="-14530" y="3039262"/>
                          <a:pt x="0" y="2805974"/>
                        </a:cubicBezTo>
                        <a:cubicBezTo>
                          <a:pt x="14530" y="2572686"/>
                          <a:pt x="9017" y="2315853"/>
                          <a:pt x="0" y="2068286"/>
                        </a:cubicBezTo>
                        <a:cubicBezTo>
                          <a:pt x="-9017" y="1820719"/>
                          <a:pt x="10383" y="1721409"/>
                          <a:pt x="0" y="1427117"/>
                        </a:cubicBezTo>
                        <a:cubicBezTo>
                          <a:pt x="-10383" y="1132825"/>
                          <a:pt x="-36830" y="943890"/>
                          <a:pt x="0" y="689429"/>
                        </a:cubicBezTo>
                        <a:cubicBezTo>
                          <a:pt x="36830" y="434968"/>
                          <a:pt x="-27605" y="337049"/>
                          <a:pt x="0" y="0"/>
                        </a:cubicBezTo>
                        <a:close/>
                      </a:path>
                      <a:path w="857250" h="4826000" fill="none" extrusionOk="0">
                        <a:moveTo>
                          <a:pt x="0" y="0"/>
                        </a:moveTo>
                        <a:cubicBezTo>
                          <a:pt x="236063" y="826"/>
                          <a:pt x="427413" y="32257"/>
                          <a:pt x="428625" y="71435"/>
                        </a:cubicBezTo>
                        <a:cubicBezTo>
                          <a:pt x="441863" y="203125"/>
                          <a:pt x="444758" y="338038"/>
                          <a:pt x="428625" y="593565"/>
                        </a:cubicBezTo>
                        <a:cubicBezTo>
                          <a:pt x="412493" y="849092"/>
                          <a:pt x="454350" y="880369"/>
                          <a:pt x="428625" y="1161097"/>
                        </a:cubicBezTo>
                        <a:cubicBezTo>
                          <a:pt x="402900" y="1441825"/>
                          <a:pt x="405827" y="1543497"/>
                          <a:pt x="428625" y="1683227"/>
                        </a:cubicBezTo>
                        <a:cubicBezTo>
                          <a:pt x="451424" y="1822957"/>
                          <a:pt x="443996" y="2184680"/>
                          <a:pt x="428625" y="2341565"/>
                        </a:cubicBezTo>
                        <a:cubicBezTo>
                          <a:pt x="414852" y="2380814"/>
                          <a:pt x="627644" y="2398774"/>
                          <a:pt x="857250" y="2413000"/>
                        </a:cubicBezTo>
                        <a:cubicBezTo>
                          <a:pt x="620369" y="2421334"/>
                          <a:pt x="424569" y="2442359"/>
                          <a:pt x="428625" y="2484435"/>
                        </a:cubicBezTo>
                        <a:cubicBezTo>
                          <a:pt x="426048" y="2675921"/>
                          <a:pt x="450517" y="2832488"/>
                          <a:pt x="428625" y="2983864"/>
                        </a:cubicBezTo>
                        <a:cubicBezTo>
                          <a:pt x="406733" y="3135240"/>
                          <a:pt x="429051" y="3323313"/>
                          <a:pt x="428625" y="3528695"/>
                        </a:cubicBezTo>
                        <a:cubicBezTo>
                          <a:pt x="428199" y="3734077"/>
                          <a:pt x="437693" y="3960957"/>
                          <a:pt x="428625" y="4096227"/>
                        </a:cubicBezTo>
                        <a:cubicBezTo>
                          <a:pt x="419557" y="4231497"/>
                          <a:pt x="419672" y="4483469"/>
                          <a:pt x="428625" y="4754565"/>
                        </a:cubicBezTo>
                        <a:cubicBezTo>
                          <a:pt x="441741" y="4772151"/>
                          <a:pt x="244026" y="4872809"/>
                          <a:pt x="0" y="4826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0057C11-6A72-4A41-8D5C-0E4572F7670D}"/>
              </a:ext>
            </a:extLst>
          </p:cNvPr>
          <p:cNvSpPr/>
          <p:nvPr/>
        </p:nvSpPr>
        <p:spPr>
          <a:xfrm rot="10800000">
            <a:off x="1739900" y="1016000"/>
            <a:ext cx="857250" cy="4826000"/>
          </a:xfrm>
          <a:prstGeom prst="rightBrace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80946021">
                  <a:custGeom>
                    <a:avLst/>
                    <a:gdLst>
                      <a:gd name="connsiteX0" fmla="*/ 0 w 857250"/>
                      <a:gd name="connsiteY0" fmla="*/ 0 h 4826000"/>
                      <a:gd name="connsiteX1" fmla="*/ 428625 w 857250"/>
                      <a:gd name="connsiteY1" fmla="*/ 71435 h 4826000"/>
                      <a:gd name="connsiteX2" fmla="*/ 428625 w 857250"/>
                      <a:gd name="connsiteY2" fmla="*/ 593565 h 4826000"/>
                      <a:gd name="connsiteX3" fmla="*/ 428625 w 857250"/>
                      <a:gd name="connsiteY3" fmla="*/ 1092994 h 4826000"/>
                      <a:gd name="connsiteX4" fmla="*/ 428625 w 857250"/>
                      <a:gd name="connsiteY4" fmla="*/ 1592422 h 4826000"/>
                      <a:gd name="connsiteX5" fmla="*/ 428625 w 857250"/>
                      <a:gd name="connsiteY5" fmla="*/ 2341565 h 4826000"/>
                      <a:gd name="connsiteX6" fmla="*/ 857250 w 857250"/>
                      <a:gd name="connsiteY6" fmla="*/ 2413000 h 4826000"/>
                      <a:gd name="connsiteX7" fmla="*/ 428625 w 857250"/>
                      <a:gd name="connsiteY7" fmla="*/ 2484435 h 4826000"/>
                      <a:gd name="connsiteX8" fmla="*/ 428625 w 857250"/>
                      <a:gd name="connsiteY8" fmla="*/ 3051968 h 4826000"/>
                      <a:gd name="connsiteX9" fmla="*/ 428625 w 857250"/>
                      <a:gd name="connsiteY9" fmla="*/ 3574097 h 4826000"/>
                      <a:gd name="connsiteX10" fmla="*/ 428625 w 857250"/>
                      <a:gd name="connsiteY10" fmla="*/ 4141630 h 4826000"/>
                      <a:gd name="connsiteX11" fmla="*/ 428625 w 857250"/>
                      <a:gd name="connsiteY11" fmla="*/ 4754565 h 4826000"/>
                      <a:gd name="connsiteX12" fmla="*/ 0 w 857250"/>
                      <a:gd name="connsiteY12" fmla="*/ 4826000 h 4826000"/>
                      <a:gd name="connsiteX13" fmla="*/ 0 w 857250"/>
                      <a:gd name="connsiteY13" fmla="*/ 4088311 h 4826000"/>
                      <a:gd name="connsiteX14" fmla="*/ 0 w 857250"/>
                      <a:gd name="connsiteY14" fmla="*/ 3495403 h 4826000"/>
                      <a:gd name="connsiteX15" fmla="*/ 0 w 857250"/>
                      <a:gd name="connsiteY15" fmla="*/ 2805974 h 4826000"/>
                      <a:gd name="connsiteX16" fmla="*/ 0 w 857250"/>
                      <a:gd name="connsiteY16" fmla="*/ 2068286 h 4826000"/>
                      <a:gd name="connsiteX17" fmla="*/ 0 w 857250"/>
                      <a:gd name="connsiteY17" fmla="*/ 1427117 h 4826000"/>
                      <a:gd name="connsiteX18" fmla="*/ 0 w 857250"/>
                      <a:gd name="connsiteY18" fmla="*/ 689429 h 4826000"/>
                      <a:gd name="connsiteX19" fmla="*/ 0 w 857250"/>
                      <a:gd name="connsiteY19" fmla="*/ 0 h 4826000"/>
                      <a:gd name="connsiteX0" fmla="*/ 0 w 857250"/>
                      <a:gd name="connsiteY0" fmla="*/ 0 h 4826000"/>
                      <a:gd name="connsiteX1" fmla="*/ 428625 w 857250"/>
                      <a:gd name="connsiteY1" fmla="*/ 71435 h 4826000"/>
                      <a:gd name="connsiteX2" fmla="*/ 428625 w 857250"/>
                      <a:gd name="connsiteY2" fmla="*/ 593565 h 4826000"/>
                      <a:gd name="connsiteX3" fmla="*/ 428625 w 857250"/>
                      <a:gd name="connsiteY3" fmla="*/ 1161097 h 4826000"/>
                      <a:gd name="connsiteX4" fmla="*/ 428625 w 857250"/>
                      <a:gd name="connsiteY4" fmla="*/ 1683227 h 4826000"/>
                      <a:gd name="connsiteX5" fmla="*/ 428625 w 857250"/>
                      <a:gd name="connsiteY5" fmla="*/ 2341565 h 4826000"/>
                      <a:gd name="connsiteX6" fmla="*/ 857250 w 857250"/>
                      <a:gd name="connsiteY6" fmla="*/ 2413000 h 4826000"/>
                      <a:gd name="connsiteX7" fmla="*/ 428625 w 857250"/>
                      <a:gd name="connsiteY7" fmla="*/ 2484435 h 4826000"/>
                      <a:gd name="connsiteX8" fmla="*/ 428625 w 857250"/>
                      <a:gd name="connsiteY8" fmla="*/ 2983864 h 4826000"/>
                      <a:gd name="connsiteX9" fmla="*/ 428625 w 857250"/>
                      <a:gd name="connsiteY9" fmla="*/ 3528695 h 4826000"/>
                      <a:gd name="connsiteX10" fmla="*/ 428625 w 857250"/>
                      <a:gd name="connsiteY10" fmla="*/ 4096227 h 4826000"/>
                      <a:gd name="connsiteX11" fmla="*/ 428625 w 857250"/>
                      <a:gd name="connsiteY11" fmla="*/ 4754565 h 4826000"/>
                      <a:gd name="connsiteX12" fmla="*/ 0 w 857250"/>
                      <a:gd name="connsiteY12" fmla="*/ 4826000 h 4826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857250" h="4826000" stroke="0" extrusionOk="0">
                        <a:moveTo>
                          <a:pt x="0" y="0"/>
                        </a:moveTo>
                        <a:cubicBezTo>
                          <a:pt x="232131" y="5329"/>
                          <a:pt x="428798" y="30556"/>
                          <a:pt x="428625" y="71435"/>
                        </a:cubicBezTo>
                        <a:cubicBezTo>
                          <a:pt x="416500" y="257148"/>
                          <a:pt x="427425" y="419463"/>
                          <a:pt x="428625" y="593565"/>
                        </a:cubicBezTo>
                        <a:cubicBezTo>
                          <a:pt x="429826" y="767667"/>
                          <a:pt x="413556" y="956247"/>
                          <a:pt x="428625" y="1092994"/>
                        </a:cubicBezTo>
                        <a:cubicBezTo>
                          <a:pt x="443694" y="1229741"/>
                          <a:pt x="425307" y="1372710"/>
                          <a:pt x="428625" y="1592422"/>
                        </a:cubicBezTo>
                        <a:cubicBezTo>
                          <a:pt x="431943" y="1812134"/>
                          <a:pt x="419142" y="2179775"/>
                          <a:pt x="428625" y="2341565"/>
                        </a:cubicBezTo>
                        <a:cubicBezTo>
                          <a:pt x="438088" y="2402210"/>
                          <a:pt x="616860" y="2400784"/>
                          <a:pt x="857250" y="2413000"/>
                        </a:cubicBezTo>
                        <a:cubicBezTo>
                          <a:pt x="616369" y="2414228"/>
                          <a:pt x="426362" y="2444449"/>
                          <a:pt x="428625" y="2484435"/>
                        </a:cubicBezTo>
                        <a:cubicBezTo>
                          <a:pt x="407693" y="2617202"/>
                          <a:pt x="403249" y="2897549"/>
                          <a:pt x="428625" y="3051968"/>
                        </a:cubicBezTo>
                        <a:cubicBezTo>
                          <a:pt x="454001" y="3206387"/>
                          <a:pt x="407015" y="3370654"/>
                          <a:pt x="428625" y="3574097"/>
                        </a:cubicBezTo>
                        <a:cubicBezTo>
                          <a:pt x="450235" y="3777540"/>
                          <a:pt x="400250" y="3889000"/>
                          <a:pt x="428625" y="4141630"/>
                        </a:cubicBezTo>
                        <a:cubicBezTo>
                          <a:pt x="457000" y="4394260"/>
                          <a:pt x="403104" y="4585773"/>
                          <a:pt x="428625" y="4754565"/>
                        </a:cubicBezTo>
                        <a:cubicBezTo>
                          <a:pt x="390815" y="4821101"/>
                          <a:pt x="244502" y="4792467"/>
                          <a:pt x="0" y="4826000"/>
                        </a:cubicBezTo>
                        <a:cubicBezTo>
                          <a:pt x="-16645" y="4568383"/>
                          <a:pt x="32402" y="4429571"/>
                          <a:pt x="0" y="4088311"/>
                        </a:cubicBezTo>
                        <a:cubicBezTo>
                          <a:pt x="-32402" y="3747051"/>
                          <a:pt x="-17796" y="3785048"/>
                          <a:pt x="0" y="3495403"/>
                        </a:cubicBezTo>
                        <a:cubicBezTo>
                          <a:pt x="17796" y="3205758"/>
                          <a:pt x="-14530" y="3039262"/>
                          <a:pt x="0" y="2805974"/>
                        </a:cubicBezTo>
                        <a:cubicBezTo>
                          <a:pt x="14530" y="2572686"/>
                          <a:pt x="9017" y="2315853"/>
                          <a:pt x="0" y="2068286"/>
                        </a:cubicBezTo>
                        <a:cubicBezTo>
                          <a:pt x="-9017" y="1820719"/>
                          <a:pt x="10383" y="1721409"/>
                          <a:pt x="0" y="1427117"/>
                        </a:cubicBezTo>
                        <a:cubicBezTo>
                          <a:pt x="-10383" y="1132825"/>
                          <a:pt x="-36830" y="943890"/>
                          <a:pt x="0" y="689429"/>
                        </a:cubicBezTo>
                        <a:cubicBezTo>
                          <a:pt x="36830" y="434968"/>
                          <a:pt x="-27605" y="337049"/>
                          <a:pt x="0" y="0"/>
                        </a:cubicBezTo>
                        <a:close/>
                      </a:path>
                      <a:path w="857250" h="4826000" fill="none" extrusionOk="0">
                        <a:moveTo>
                          <a:pt x="0" y="0"/>
                        </a:moveTo>
                        <a:cubicBezTo>
                          <a:pt x="236063" y="826"/>
                          <a:pt x="427413" y="32257"/>
                          <a:pt x="428625" y="71435"/>
                        </a:cubicBezTo>
                        <a:cubicBezTo>
                          <a:pt x="441863" y="203125"/>
                          <a:pt x="444758" y="338038"/>
                          <a:pt x="428625" y="593565"/>
                        </a:cubicBezTo>
                        <a:cubicBezTo>
                          <a:pt x="412493" y="849092"/>
                          <a:pt x="454350" y="880369"/>
                          <a:pt x="428625" y="1161097"/>
                        </a:cubicBezTo>
                        <a:cubicBezTo>
                          <a:pt x="402900" y="1441825"/>
                          <a:pt x="405827" y="1543497"/>
                          <a:pt x="428625" y="1683227"/>
                        </a:cubicBezTo>
                        <a:cubicBezTo>
                          <a:pt x="451424" y="1822957"/>
                          <a:pt x="443996" y="2184680"/>
                          <a:pt x="428625" y="2341565"/>
                        </a:cubicBezTo>
                        <a:cubicBezTo>
                          <a:pt x="414852" y="2380814"/>
                          <a:pt x="627644" y="2398774"/>
                          <a:pt x="857250" y="2413000"/>
                        </a:cubicBezTo>
                        <a:cubicBezTo>
                          <a:pt x="620369" y="2421334"/>
                          <a:pt x="424569" y="2442359"/>
                          <a:pt x="428625" y="2484435"/>
                        </a:cubicBezTo>
                        <a:cubicBezTo>
                          <a:pt x="426048" y="2675921"/>
                          <a:pt x="450517" y="2832488"/>
                          <a:pt x="428625" y="2983864"/>
                        </a:cubicBezTo>
                        <a:cubicBezTo>
                          <a:pt x="406733" y="3135240"/>
                          <a:pt x="429051" y="3323313"/>
                          <a:pt x="428625" y="3528695"/>
                        </a:cubicBezTo>
                        <a:cubicBezTo>
                          <a:pt x="428199" y="3734077"/>
                          <a:pt x="437693" y="3960957"/>
                          <a:pt x="428625" y="4096227"/>
                        </a:cubicBezTo>
                        <a:cubicBezTo>
                          <a:pt x="419557" y="4231497"/>
                          <a:pt x="419672" y="4483469"/>
                          <a:pt x="428625" y="4754565"/>
                        </a:cubicBezTo>
                        <a:cubicBezTo>
                          <a:pt x="441741" y="4772151"/>
                          <a:pt x="244026" y="4872809"/>
                          <a:pt x="0" y="4826000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130BED-128B-4D95-9948-CBFA8BE057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86300" y="1822450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605EFF-8621-4A4C-8BDD-82AE468BB914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 flipV="1">
            <a:off x="7175500" y="1822450"/>
            <a:ext cx="774700" cy="15621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F3A9AC-2843-4681-B915-176CC0DC46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175500" y="3384550"/>
            <a:ext cx="77470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ADE2C4-9805-4ED8-BE0E-2A97E2F9276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175500" y="3384550"/>
            <a:ext cx="774700" cy="156210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29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McGuinness</dc:creator>
  <cp:lastModifiedBy>Luke McGuinness</cp:lastModifiedBy>
  <cp:revision>3</cp:revision>
  <dcterms:created xsi:type="dcterms:W3CDTF">2022-03-14T20:44:52Z</dcterms:created>
  <dcterms:modified xsi:type="dcterms:W3CDTF">2022-03-14T21:09:39Z</dcterms:modified>
</cp:coreProperties>
</file>