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59" r:id="rId6"/>
    <p:sldId id="260" r:id="rId7"/>
    <p:sldId id="261" r:id="rId8"/>
    <p:sldId id="262" r:id="rId9"/>
    <p:sldId id="268" r:id="rId10"/>
    <p:sldId id="263" r:id="rId11"/>
    <p:sldId id="269" r:id="rId12"/>
    <p:sldId id="270" r:id="rId13"/>
    <p:sldId id="271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3405D-60F7-4582-8881-5613CE284A73}" v="51" dt="2021-01-25T15:43:40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McGuinness" userId="e112a522-4621-4996-b019-4df276cba636" providerId="ADAL" clId="{2683405D-60F7-4582-8881-5613CE284A73}"/>
    <pc:docChg chg="undo custSel mod addSld delSld modSld">
      <pc:chgData name="Luke McGuinness" userId="e112a522-4621-4996-b019-4df276cba636" providerId="ADAL" clId="{2683405D-60F7-4582-8881-5613CE284A73}" dt="2021-01-25T15:54:50.787" v="7022" actId="5793"/>
      <pc:docMkLst>
        <pc:docMk/>
      </pc:docMkLst>
      <pc:sldChg chg="modSp new mod">
        <pc:chgData name="Luke McGuinness" userId="e112a522-4621-4996-b019-4df276cba636" providerId="ADAL" clId="{2683405D-60F7-4582-8881-5613CE284A73}" dt="2021-01-25T14:42:10.390" v="3217"/>
        <pc:sldMkLst>
          <pc:docMk/>
          <pc:sldMk cId="2435526266" sldId="256"/>
        </pc:sldMkLst>
        <pc:spChg chg="mod">
          <ac:chgData name="Luke McGuinness" userId="e112a522-4621-4996-b019-4df276cba636" providerId="ADAL" clId="{2683405D-60F7-4582-8881-5613CE284A73}" dt="2021-01-25T14:41:54.469" v="3213" actId="20577"/>
          <ac:spMkLst>
            <pc:docMk/>
            <pc:sldMk cId="2435526266" sldId="256"/>
            <ac:spMk id="2" creationId="{6C619642-C7C4-47F8-927A-7E754FFFE02A}"/>
          </ac:spMkLst>
        </pc:spChg>
        <pc:spChg chg="mod">
          <ac:chgData name="Luke McGuinness" userId="e112a522-4621-4996-b019-4df276cba636" providerId="ADAL" clId="{2683405D-60F7-4582-8881-5613CE284A73}" dt="2021-01-25T14:42:10.390" v="3217"/>
          <ac:spMkLst>
            <pc:docMk/>
            <pc:sldMk cId="2435526266" sldId="256"/>
            <ac:spMk id="3" creationId="{42088FC7-22AC-4086-A2F9-204002C2264B}"/>
          </ac:spMkLst>
        </pc:spChg>
      </pc:sldChg>
      <pc:sldChg chg="addSp modSp new mod setBg modClrScheme chgLayout">
        <pc:chgData name="Luke McGuinness" userId="e112a522-4621-4996-b019-4df276cba636" providerId="ADAL" clId="{2683405D-60F7-4582-8881-5613CE284A73}" dt="2021-01-25T14:40:38.828" v="3078" actId="1076"/>
        <pc:sldMkLst>
          <pc:docMk/>
          <pc:sldMk cId="2225959383" sldId="257"/>
        </pc:sldMkLst>
        <pc:spChg chg="add mod ord">
          <ac:chgData name="Luke McGuinness" userId="e112a522-4621-4996-b019-4df276cba636" providerId="ADAL" clId="{2683405D-60F7-4582-8881-5613CE284A73}" dt="2021-01-25T14:39:52.753" v="3069" actId="122"/>
          <ac:spMkLst>
            <pc:docMk/>
            <pc:sldMk cId="2225959383" sldId="257"/>
            <ac:spMk id="3" creationId="{97276FD6-5773-466E-BD8C-58EB0AF999D1}"/>
          </ac:spMkLst>
        </pc:spChg>
        <pc:spChg chg="add mod">
          <ac:chgData name="Luke McGuinness" userId="e112a522-4621-4996-b019-4df276cba636" providerId="ADAL" clId="{2683405D-60F7-4582-8881-5613CE284A73}" dt="2021-01-25T14:40:38.828" v="3078" actId="1076"/>
          <ac:spMkLst>
            <pc:docMk/>
            <pc:sldMk cId="2225959383" sldId="257"/>
            <ac:spMk id="4" creationId="{633DB2B3-B637-48E6-9509-BED6E47E5CB7}"/>
          </ac:spMkLst>
        </pc:spChg>
        <pc:picChg chg="add mod">
          <ac:chgData name="Luke McGuinness" userId="e112a522-4621-4996-b019-4df276cba636" providerId="ADAL" clId="{2683405D-60F7-4582-8881-5613CE284A73}" dt="2021-01-25T14:39:54.157" v="3070" actId="1076"/>
          <ac:picMkLst>
            <pc:docMk/>
            <pc:sldMk cId="2225959383" sldId="257"/>
            <ac:picMk id="2" creationId="{6F4B3D31-93D5-48C2-B55C-B8FE1A950AC9}"/>
          </ac:picMkLst>
        </pc:picChg>
      </pc:sldChg>
      <pc:sldChg chg="addSp delSp modSp new del mod setBg modClrScheme chgLayout">
        <pc:chgData name="Luke McGuinness" userId="e112a522-4621-4996-b019-4df276cba636" providerId="ADAL" clId="{2683405D-60F7-4582-8881-5613CE284A73}" dt="2021-01-25T14:40:48.938" v="3081" actId="47"/>
        <pc:sldMkLst>
          <pc:docMk/>
          <pc:sldMk cId="1684167861" sldId="258"/>
        </pc:sldMkLst>
        <pc:spChg chg="mod ord">
          <ac:chgData name="Luke McGuinness" userId="e112a522-4621-4996-b019-4df276cba636" providerId="ADAL" clId="{2683405D-60F7-4582-8881-5613CE284A73}" dt="2021-01-25T13:49:15.567" v="368" actId="255"/>
          <ac:spMkLst>
            <pc:docMk/>
            <pc:sldMk cId="1684167861" sldId="258"/>
            <ac:spMk id="2" creationId="{23C897E7-F884-43D0-A6D7-4E93BFF14986}"/>
          </ac:spMkLst>
        </pc:spChg>
        <pc:spChg chg="del">
          <ac:chgData name="Luke McGuinness" userId="e112a522-4621-4996-b019-4df276cba636" providerId="ADAL" clId="{2683405D-60F7-4582-8881-5613CE284A73}" dt="2021-01-25T13:46:53.724" v="96"/>
          <ac:spMkLst>
            <pc:docMk/>
            <pc:sldMk cId="1684167861" sldId="258"/>
            <ac:spMk id="3" creationId="{B4B86443-D38D-4EF9-AF17-2420EAA66582}"/>
          </ac:spMkLst>
        </pc:spChg>
        <pc:spChg chg="add del mod ord">
          <ac:chgData name="Luke McGuinness" userId="e112a522-4621-4996-b019-4df276cba636" providerId="ADAL" clId="{2683405D-60F7-4582-8881-5613CE284A73}" dt="2021-01-25T13:54:29.612" v="806" actId="20577"/>
          <ac:spMkLst>
            <pc:docMk/>
            <pc:sldMk cId="1684167861" sldId="258"/>
            <ac:spMk id="5" creationId="{E3D054BF-CCA1-4E53-92A7-EC3F7ACE24D3}"/>
          </ac:spMkLst>
        </pc:spChg>
        <pc:spChg chg="add del mod">
          <ac:chgData name="Luke McGuinness" userId="e112a522-4621-4996-b019-4df276cba636" providerId="ADAL" clId="{2683405D-60F7-4582-8881-5613CE284A73}" dt="2021-01-25T13:47:23.302" v="104" actId="478"/>
          <ac:spMkLst>
            <pc:docMk/>
            <pc:sldMk cId="1684167861" sldId="258"/>
            <ac:spMk id="7" creationId="{FD9E3C72-942A-47B6-B140-1836BB483158}"/>
          </ac:spMkLst>
        </pc:spChg>
        <pc:spChg chg="add">
          <ac:chgData name="Luke McGuinness" userId="e112a522-4621-4996-b019-4df276cba636" providerId="ADAL" clId="{2683405D-60F7-4582-8881-5613CE284A73}" dt="2021-01-25T13:47:06.738" v="98" actId="26606"/>
          <ac:spMkLst>
            <pc:docMk/>
            <pc:sldMk cId="1684167861" sldId="258"/>
            <ac:spMk id="10" creationId="{60E9A6ED-B880-44EA-8D60-C9D3C82CCBD2}"/>
          </ac:spMkLst>
        </pc:spChg>
        <pc:spChg chg="add del mod">
          <ac:chgData name="Luke McGuinness" userId="e112a522-4621-4996-b019-4df276cba636" providerId="ADAL" clId="{2683405D-60F7-4582-8881-5613CE284A73}" dt="2021-01-25T13:48:33.552" v="313" actId="478"/>
          <ac:spMkLst>
            <pc:docMk/>
            <pc:sldMk cId="1684167861" sldId="258"/>
            <ac:spMk id="11" creationId="{E4A6122E-78F6-410A-8B3C-AF55C6260B50}"/>
          </ac:spMkLst>
        </pc:spChg>
        <pc:picChg chg="add del mod ord modCrop">
          <ac:chgData name="Luke McGuinness" userId="e112a522-4621-4996-b019-4df276cba636" providerId="ADAL" clId="{2683405D-60F7-4582-8881-5613CE284A73}" dt="2021-01-25T13:47:16.677" v="101" actId="478"/>
          <ac:picMkLst>
            <pc:docMk/>
            <pc:sldMk cId="1684167861" sldId="258"/>
            <ac:picMk id="4" creationId="{892E3EF5-4E05-4CC8-B1BF-696DD52AE9FE}"/>
          </ac:picMkLst>
        </pc:picChg>
        <pc:picChg chg="add mod">
          <ac:chgData name="Luke McGuinness" userId="e112a522-4621-4996-b019-4df276cba636" providerId="ADAL" clId="{2683405D-60F7-4582-8881-5613CE284A73}" dt="2021-01-25T13:47:34.474" v="107" actId="1076"/>
          <ac:picMkLst>
            <pc:docMk/>
            <pc:sldMk cId="1684167861" sldId="258"/>
            <ac:picMk id="9" creationId="{61BCDF0A-80F1-426D-8DC5-F1A7F7B5D060}"/>
          </ac:picMkLst>
        </pc:picChg>
      </pc:sldChg>
      <pc:sldChg chg="addSp delSp modSp add mod setBg delDesignElem">
        <pc:chgData name="Luke McGuinness" userId="e112a522-4621-4996-b019-4df276cba636" providerId="ADAL" clId="{2683405D-60F7-4582-8881-5613CE284A73}" dt="2021-01-25T15:53:47.298" v="6978" actId="20577"/>
        <pc:sldMkLst>
          <pc:docMk/>
          <pc:sldMk cId="2090119678" sldId="259"/>
        </pc:sldMkLst>
        <pc:spChg chg="mod">
          <ac:chgData name="Luke McGuinness" userId="e112a522-4621-4996-b019-4df276cba636" providerId="ADAL" clId="{2683405D-60F7-4582-8881-5613CE284A73}" dt="2021-01-25T13:51:17.785" v="634" actId="20577"/>
          <ac:spMkLst>
            <pc:docMk/>
            <pc:sldMk cId="2090119678" sldId="259"/>
            <ac:spMk id="2" creationId="{23C897E7-F884-43D0-A6D7-4E93BFF14986}"/>
          </ac:spMkLst>
        </pc:spChg>
        <pc:spChg chg="mod">
          <ac:chgData name="Luke McGuinness" userId="e112a522-4621-4996-b019-4df276cba636" providerId="ADAL" clId="{2683405D-60F7-4582-8881-5613CE284A73}" dt="2021-01-25T15:53:47.298" v="6978" actId="20577"/>
          <ac:spMkLst>
            <pc:docMk/>
            <pc:sldMk cId="2090119678" sldId="259"/>
            <ac:spMk id="5" creationId="{E3D054BF-CCA1-4E53-92A7-EC3F7ACE24D3}"/>
          </ac:spMkLst>
        </pc:spChg>
        <pc:spChg chg="del">
          <ac:chgData name="Luke McGuinness" userId="e112a522-4621-4996-b019-4df276cba636" providerId="ADAL" clId="{2683405D-60F7-4582-8881-5613CE284A73}" dt="2021-01-25T13:50:47.817" v="575"/>
          <ac:spMkLst>
            <pc:docMk/>
            <pc:sldMk cId="2090119678" sldId="259"/>
            <ac:spMk id="10" creationId="{60E9A6ED-B880-44EA-8D60-C9D3C82CCBD2}"/>
          </ac:spMkLst>
        </pc:spChg>
        <pc:picChg chg="add mod">
          <ac:chgData name="Luke McGuinness" userId="e112a522-4621-4996-b019-4df276cba636" providerId="ADAL" clId="{2683405D-60F7-4582-8881-5613CE284A73}" dt="2021-01-25T13:52:58.363" v="767" actId="14100"/>
          <ac:picMkLst>
            <pc:docMk/>
            <pc:sldMk cId="2090119678" sldId="259"/>
            <ac:picMk id="3" creationId="{BD301A01-F356-4D37-A02D-723F9D8307A3}"/>
          </ac:picMkLst>
        </pc:picChg>
        <pc:picChg chg="del">
          <ac:chgData name="Luke McGuinness" userId="e112a522-4621-4996-b019-4df276cba636" providerId="ADAL" clId="{2683405D-60F7-4582-8881-5613CE284A73}" dt="2021-01-25T13:52:43.365" v="764" actId="478"/>
          <ac:picMkLst>
            <pc:docMk/>
            <pc:sldMk cId="2090119678" sldId="259"/>
            <ac:picMk id="9" creationId="{61BCDF0A-80F1-426D-8DC5-F1A7F7B5D060}"/>
          </ac:picMkLst>
        </pc:picChg>
      </pc:sldChg>
      <pc:sldChg chg="addSp delSp modSp new mod chgLayout">
        <pc:chgData name="Luke McGuinness" userId="e112a522-4621-4996-b019-4df276cba636" providerId="ADAL" clId="{2683405D-60F7-4582-8881-5613CE284A73}" dt="2021-01-25T15:54:07.803" v="6989" actId="6549"/>
        <pc:sldMkLst>
          <pc:docMk/>
          <pc:sldMk cId="2097275363" sldId="260"/>
        </pc:sldMkLst>
        <pc:spChg chg="mod ord">
          <ac:chgData name="Luke McGuinness" userId="e112a522-4621-4996-b019-4df276cba636" providerId="ADAL" clId="{2683405D-60F7-4582-8881-5613CE284A73}" dt="2021-01-25T15:54:07.803" v="6989" actId="6549"/>
          <ac:spMkLst>
            <pc:docMk/>
            <pc:sldMk cId="2097275363" sldId="260"/>
            <ac:spMk id="2" creationId="{CD3F03E9-F0AA-4C4F-9287-7EDA110A5419}"/>
          </ac:spMkLst>
        </pc:spChg>
        <pc:spChg chg="del">
          <ac:chgData name="Luke McGuinness" userId="e112a522-4621-4996-b019-4df276cba636" providerId="ADAL" clId="{2683405D-60F7-4582-8881-5613CE284A73}" dt="2021-01-25T13:57:45.454" v="1030"/>
          <ac:spMkLst>
            <pc:docMk/>
            <pc:sldMk cId="2097275363" sldId="260"/>
            <ac:spMk id="3" creationId="{231224C7-4B8F-4530-9457-8F0B5B62AF34}"/>
          </ac:spMkLst>
        </pc:spChg>
        <pc:spChg chg="add mod">
          <ac:chgData name="Luke McGuinness" userId="e112a522-4621-4996-b019-4df276cba636" providerId="ADAL" clId="{2683405D-60F7-4582-8881-5613CE284A73}" dt="2021-01-25T14:02:27.718" v="1308" actId="1076"/>
          <ac:spMkLst>
            <pc:docMk/>
            <pc:sldMk cId="2097275363" sldId="260"/>
            <ac:spMk id="7" creationId="{C8A99FB7-429F-4551-AF46-3653B6B25260}"/>
          </ac:spMkLst>
        </pc:spChg>
        <pc:spChg chg="add mod">
          <ac:chgData name="Luke McGuinness" userId="e112a522-4621-4996-b019-4df276cba636" providerId="ADAL" clId="{2683405D-60F7-4582-8881-5613CE284A73}" dt="2021-01-25T14:02:27.718" v="1308" actId="1076"/>
          <ac:spMkLst>
            <pc:docMk/>
            <pc:sldMk cId="2097275363" sldId="260"/>
            <ac:spMk id="8" creationId="{54242649-7A32-45DC-95AE-0A72FA685E0B}"/>
          </ac:spMkLst>
        </pc:spChg>
        <pc:spChg chg="add mod">
          <ac:chgData name="Luke McGuinness" userId="e112a522-4621-4996-b019-4df276cba636" providerId="ADAL" clId="{2683405D-60F7-4582-8881-5613CE284A73}" dt="2021-01-25T14:02:53.687" v="1315" actId="20577"/>
          <ac:spMkLst>
            <pc:docMk/>
            <pc:sldMk cId="2097275363" sldId="260"/>
            <ac:spMk id="9" creationId="{B9E204E1-5ED1-4E01-A437-3A9D9A0E6BBB}"/>
          </ac:spMkLst>
        </pc:spChg>
        <pc:spChg chg="add del mod">
          <ac:chgData name="Luke McGuinness" userId="e112a522-4621-4996-b019-4df276cba636" providerId="ADAL" clId="{2683405D-60F7-4582-8881-5613CE284A73}" dt="2021-01-25T14:02:02.187" v="1289" actId="767"/>
          <ac:spMkLst>
            <pc:docMk/>
            <pc:sldMk cId="2097275363" sldId="260"/>
            <ac:spMk id="10" creationId="{FA2D6EE8-DAB9-4D3A-96A3-C9883D92E148}"/>
          </ac:spMkLst>
        </pc:spChg>
        <pc:picChg chg="add mod ord">
          <ac:chgData name="Luke McGuinness" userId="e112a522-4621-4996-b019-4df276cba636" providerId="ADAL" clId="{2683405D-60F7-4582-8881-5613CE284A73}" dt="2021-01-25T14:02:27.718" v="1308" actId="1076"/>
          <ac:picMkLst>
            <pc:docMk/>
            <pc:sldMk cId="2097275363" sldId="260"/>
            <ac:picMk id="4" creationId="{FE1A51F2-CA0B-408D-B668-B7C639465567}"/>
          </ac:picMkLst>
        </pc:picChg>
        <pc:picChg chg="add mod">
          <ac:chgData name="Luke McGuinness" userId="e112a522-4621-4996-b019-4df276cba636" providerId="ADAL" clId="{2683405D-60F7-4582-8881-5613CE284A73}" dt="2021-01-25T14:02:27.718" v="1308" actId="1076"/>
          <ac:picMkLst>
            <pc:docMk/>
            <pc:sldMk cId="2097275363" sldId="260"/>
            <ac:picMk id="5" creationId="{9E674067-EFD8-4AB4-9F8B-1186537481BA}"/>
          </ac:picMkLst>
        </pc:picChg>
        <pc:picChg chg="add mod">
          <ac:chgData name="Luke McGuinness" userId="e112a522-4621-4996-b019-4df276cba636" providerId="ADAL" clId="{2683405D-60F7-4582-8881-5613CE284A73}" dt="2021-01-25T14:02:27.718" v="1308" actId="1076"/>
          <ac:picMkLst>
            <pc:docMk/>
            <pc:sldMk cId="2097275363" sldId="260"/>
            <ac:picMk id="6" creationId="{C4A722BD-D26B-4690-947C-3B3E775F3916}"/>
          </ac:picMkLst>
        </pc:picChg>
      </pc:sldChg>
      <pc:sldChg chg="modSp new mod">
        <pc:chgData name="Luke McGuinness" userId="e112a522-4621-4996-b019-4df276cba636" providerId="ADAL" clId="{2683405D-60F7-4582-8881-5613CE284A73}" dt="2021-01-25T15:54:18.349" v="6991" actId="20577"/>
        <pc:sldMkLst>
          <pc:docMk/>
          <pc:sldMk cId="2127958959" sldId="261"/>
        </pc:sldMkLst>
        <pc:spChg chg="mod">
          <ac:chgData name="Luke McGuinness" userId="e112a522-4621-4996-b019-4df276cba636" providerId="ADAL" clId="{2683405D-60F7-4582-8881-5613CE284A73}" dt="2021-01-25T15:54:18.349" v="6991" actId="20577"/>
          <ac:spMkLst>
            <pc:docMk/>
            <pc:sldMk cId="2127958959" sldId="261"/>
            <ac:spMk id="2" creationId="{BA857208-CB5D-4BC3-802E-0B46D3699C85}"/>
          </ac:spMkLst>
        </pc:spChg>
        <pc:spChg chg="mod">
          <ac:chgData name="Luke McGuinness" userId="e112a522-4621-4996-b019-4df276cba636" providerId="ADAL" clId="{2683405D-60F7-4582-8881-5613CE284A73}" dt="2021-01-25T15:33:11.750" v="6201" actId="20577"/>
          <ac:spMkLst>
            <pc:docMk/>
            <pc:sldMk cId="2127958959" sldId="261"/>
            <ac:spMk id="3" creationId="{0B8DE1D5-6769-4064-BCB1-044DEB304124}"/>
          </ac:spMkLst>
        </pc:spChg>
      </pc:sldChg>
      <pc:sldChg chg="delSp modSp add mod">
        <pc:chgData name="Luke McGuinness" userId="e112a522-4621-4996-b019-4df276cba636" providerId="ADAL" clId="{2683405D-60F7-4582-8881-5613CE284A73}" dt="2021-01-25T15:52:47.132" v="6977" actId="6549"/>
        <pc:sldMkLst>
          <pc:docMk/>
          <pc:sldMk cId="166726467" sldId="262"/>
        </pc:sldMkLst>
        <pc:spChg chg="mod">
          <ac:chgData name="Luke McGuinness" userId="e112a522-4621-4996-b019-4df276cba636" providerId="ADAL" clId="{2683405D-60F7-4582-8881-5613CE284A73}" dt="2021-01-25T15:39:55.432" v="6570" actId="27636"/>
          <ac:spMkLst>
            <pc:docMk/>
            <pc:sldMk cId="166726467" sldId="262"/>
            <ac:spMk id="2" creationId="{23C897E7-F884-43D0-A6D7-4E93BFF14986}"/>
          </ac:spMkLst>
        </pc:spChg>
        <pc:spChg chg="mod">
          <ac:chgData name="Luke McGuinness" userId="e112a522-4621-4996-b019-4df276cba636" providerId="ADAL" clId="{2683405D-60F7-4582-8881-5613CE284A73}" dt="2021-01-25T15:52:47.132" v="6977" actId="6549"/>
          <ac:spMkLst>
            <pc:docMk/>
            <pc:sldMk cId="166726467" sldId="262"/>
            <ac:spMk id="5" creationId="{E3D054BF-CCA1-4E53-92A7-EC3F7ACE24D3}"/>
          </ac:spMkLst>
        </pc:spChg>
        <pc:picChg chg="del">
          <ac:chgData name="Luke McGuinness" userId="e112a522-4621-4996-b019-4df276cba636" providerId="ADAL" clId="{2683405D-60F7-4582-8881-5613CE284A73}" dt="2021-01-25T14:05:20.045" v="1507" actId="478"/>
          <ac:picMkLst>
            <pc:docMk/>
            <pc:sldMk cId="166726467" sldId="262"/>
            <ac:picMk id="3" creationId="{BD301A01-F356-4D37-A02D-723F9D8307A3}"/>
          </ac:picMkLst>
        </pc:picChg>
      </pc:sldChg>
      <pc:sldChg chg="modSp add mod">
        <pc:chgData name="Luke McGuinness" userId="e112a522-4621-4996-b019-4df276cba636" providerId="ADAL" clId="{2683405D-60F7-4582-8881-5613CE284A73}" dt="2021-01-25T15:54:50.787" v="7022" actId="5793"/>
        <pc:sldMkLst>
          <pc:docMk/>
          <pc:sldMk cId="186094513" sldId="263"/>
        </pc:sldMkLst>
        <pc:spChg chg="mod">
          <ac:chgData name="Luke McGuinness" userId="e112a522-4621-4996-b019-4df276cba636" providerId="ADAL" clId="{2683405D-60F7-4582-8881-5613CE284A73}" dt="2021-01-25T15:42:58.869" v="6945" actId="20577"/>
          <ac:spMkLst>
            <pc:docMk/>
            <pc:sldMk cId="186094513" sldId="263"/>
            <ac:spMk id="2" creationId="{23C897E7-F884-43D0-A6D7-4E93BFF14986}"/>
          </ac:spMkLst>
        </pc:spChg>
        <pc:spChg chg="mod">
          <ac:chgData name="Luke McGuinness" userId="e112a522-4621-4996-b019-4df276cba636" providerId="ADAL" clId="{2683405D-60F7-4582-8881-5613CE284A73}" dt="2021-01-25T15:54:50.787" v="7022" actId="5793"/>
          <ac:spMkLst>
            <pc:docMk/>
            <pc:sldMk cId="186094513" sldId="263"/>
            <ac:spMk id="5" creationId="{E3D054BF-CCA1-4E53-92A7-EC3F7ACE24D3}"/>
          </ac:spMkLst>
        </pc:spChg>
      </pc:sldChg>
      <pc:sldChg chg="addSp modSp new mod modAnim">
        <pc:chgData name="Luke McGuinness" userId="e112a522-4621-4996-b019-4df276cba636" providerId="ADAL" clId="{2683405D-60F7-4582-8881-5613CE284A73}" dt="2021-01-25T14:39:18.532" v="3020" actId="122"/>
        <pc:sldMkLst>
          <pc:docMk/>
          <pc:sldMk cId="2606347228" sldId="264"/>
        </pc:sldMkLst>
        <pc:spChg chg="mod">
          <ac:chgData name="Luke McGuinness" userId="e112a522-4621-4996-b019-4df276cba636" providerId="ADAL" clId="{2683405D-60F7-4582-8881-5613CE284A73}" dt="2021-01-25T14:39:18.532" v="3020" actId="122"/>
          <ac:spMkLst>
            <pc:docMk/>
            <pc:sldMk cId="2606347228" sldId="264"/>
            <ac:spMk id="2" creationId="{04ED0CF4-BB30-4BEB-802C-522DFA482987}"/>
          </ac:spMkLst>
        </pc:spChg>
        <pc:spChg chg="mod">
          <ac:chgData name="Luke McGuinness" userId="e112a522-4621-4996-b019-4df276cba636" providerId="ADAL" clId="{2683405D-60F7-4582-8881-5613CE284A73}" dt="2021-01-25T14:28:03.255" v="2149" actId="1076"/>
          <ac:spMkLst>
            <pc:docMk/>
            <pc:sldMk cId="2606347228" sldId="264"/>
            <ac:spMk id="3" creationId="{CFC63328-969F-4B7E-8C67-0981B4712D57}"/>
          </ac:spMkLst>
        </pc:spChg>
        <pc:spChg chg="mod">
          <ac:chgData name="Luke McGuinness" userId="e112a522-4621-4996-b019-4df276cba636" providerId="ADAL" clId="{2683405D-60F7-4582-8881-5613CE284A73}" dt="2021-01-25T14:36:49.439" v="2998" actId="20577"/>
          <ac:spMkLst>
            <pc:docMk/>
            <pc:sldMk cId="2606347228" sldId="264"/>
            <ac:spMk id="4" creationId="{5F1F1C92-1A46-4087-B08D-A9B43BA6F8F2}"/>
          </ac:spMkLst>
        </pc:spChg>
        <pc:spChg chg="add mod">
          <ac:chgData name="Luke McGuinness" userId="e112a522-4621-4996-b019-4df276cba636" providerId="ADAL" clId="{2683405D-60F7-4582-8881-5613CE284A73}" dt="2021-01-25T14:38:42.898" v="3011" actId="2085"/>
          <ac:spMkLst>
            <pc:docMk/>
            <pc:sldMk cId="2606347228" sldId="264"/>
            <ac:spMk id="5" creationId="{19226139-AF10-4970-8185-25D549AA075C}"/>
          </ac:spMkLst>
        </pc:spChg>
      </pc:sldChg>
      <pc:sldChg chg="addSp modSp add mod modAnim">
        <pc:chgData name="Luke McGuinness" userId="e112a522-4621-4996-b019-4df276cba636" providerId="ADAL" clId="{2683405D-60F7-4582-8881-5613CE284A73}" dt="2021-01-25T14:39:15.377" v="3019" actId="122"/>
        <pc:sldMkLst>
          <pc:docMk/>
          <pc:sldMk cId="252719657" sldId="265"/>
        </pc:sldMkLst>
        <pc:spChg chg="mod">
          <ac:chgData name="Luke McGuinness" userId="e112a522-4621-4996-b019-4df276cba636" providerId="ADAL" clId="{2683405D-60F7-4582-8881-5613CE284A73}" dt="2021-01-25T14:39:15.377" v="3019" actId="122"/>
          <ac:spMkLst>
            <pc:docMk/>
            <pc:sldMk cId="252719657" sldId="265"/>
            <ac:spMk id="2" creationId="{04ED0CF4-BB30-4BEB-802C-522DFA482987}"/>
          </ac:spMkLst>
        </pc:spChg>
        <pc:spChg chg="mod">
          <ac:chgData name="Luke McGuinness" userId="e112a522-4621-4996-b019-4df276cba636" providerId="ADAL" clId="{2683405D-60F7-4582-8881-5613CE284A73}" dt="2021-01-25T14:33:07.035" v="2688" actId="20577"/>
          <ac:spMkLst>
            <pc:docMk/>
            <pc:sldMk cId="252719657" sldId="265"/>
            <ac:spMk id="3" creationId="{CFC63328-969F-4B7E-8C67-0981B4712D57}"/>
          </ac:spMkLst>
        </pc:spChg>
        <pc:spChg chg="mod">
          <ac:chgData name="Luke McGuinness" userId="e112a522-4621-4996-b019-4df276cba636" providerId="ADAL" clId="{2683405D-60F7-4582-8881-5613CE284A73}" dt="2021-01-25T14:34:26.346" v="2911" actId="20577"/>
          <ac:spMkLst>
            <pc:docMk/>
            <pc:sldMk cId="252719657" sldId="265"/>
            <ac:spMk id="4" creationId="{5F1F1C92-1A46-4087-B08D-A9B43BA6F8F2}"/>
          </ac:spMkLst>
        </pc:spChg>
        <pc:spChg chg="add mod">
          <ac:chgData name="Luke McGuinness" userId="e112a522-4621-4996-b019-4df276cba636" providerId="ADAL" clId="{2683405D-60F7-4582-8881-5613CE284A73}" dt="2021-01-25T14:38:51.923" v="3013"/>
          <ac:spMkLst>
            <pc:docMk/>
            <pc:sldMk cId="252719657" sldId="265"/>
            <ac:spMk id="5" creationId="{BD161C84-5B99-43B2-B041-B7CDFB114BDE}"/>
          </ac:spMkLst>
        </pc:spChg>
      </pc:sldChg>
      <pc:sldChg chg="modSp new del mod">
        <pc:chgData name="Luke McGuinness" userId="e112a522-4621-4996-b019-4df276cba636" providerId="ADAL" clId="{2683405D-60F7-4582-8881-5613CE284A73}" dt="2021-01-25T14:30:07.098" v="2436" actId="47"/>
        <pc:sldMkLst>
          <pc:docMk/>
          <pc:sldMk cId="1251256760" sldId="265"/>
        </pc:sldMkLst>
        <pc:spChg chg="mod">
          <ac:chgData name="Luke McGuinness" userId="e112a522-4621-4996-b019-4df276cba636" providerId="ADAL" clId="{2683405D-60F7-4582-8881-5613CE284A73}" dt="2021-01-25T14:29:49.926" v="2408" actId="20577"/>
          <ac:spMkLst>
            <pc:docMk/>
            <pc:sldMk cId="1251256760" sldId="265"/>
            <ac:spMk id="2" creationId="{E1D9A2A8-CC78-4A65-AC19-243AEB37734B}"/>
          </ac:spMkLst>
        </pc:spChg>
        <pc:spChg chg="mod">
          <ac:chgData name="Luke McGuinness" userId="e112a522-4621-4996-b019-4df276cba636" providerId="ADAL" clId="{2683405D-60F7-4582-8881-5613CE284A73}" dt="2021-01-25T14:30:02.035" v="2429" actId="12"/>
          <ac:spMkLst>
            <pc:docMk/>
            <pc:sldMk cId="1251256760" sldId="265"/>
            <ac:spMk id="3" creationId="{702DEB81-E4C8-437F-9841-892B07FDFD19}"/>
          </ac:spMkLst>
        </pc:spChg>
        <pc:spChg chg="mod">
          <ac:chgData name="Luke McGuinness" userId="e112a522-4621-4996-b019-4df276cba636" providerId="ADAL" clId="{2683405D-60F7-4582-8881-5613CE284A73}" dt="2021-01-25T14:30:05.458" v="2435" actId="20577"/>
          <ac:spMkLst>
            <pc:docMk/>
            <pc:sldMk cId="1251256760" sldId="265"/>
            <ac:spMk id="4" creationId="{C5597C92-72E4-4ABC-90C4-5A5FE0115044}"/>
          </ac:spMkLst>
        </pc:spChg>
      </pc:sldChg>
      <pc:sldChg chg="delSp modSp add mod setBg delDesignElem">
        <pc:chgData name="Luke McGuinness" userId="e112a522-4621-4996-b019-4df276cba636" providerId="ADAL" clId="{2683405D-60F7-4582-8881-5613CE284A73}" dt="2021-01-25T14:48:22.162" v="4044" actId="5793"/>
        <pc:sldMkLst>
          <pc:docMk/>
          <pc:sldMk cId="720985928" sldId="266"/>
        </pc:sldMkLst>
        <pc:spChg chg="mod">
          <ac:chgData name="Luke McGuinness" userId="e112a522-4621-4996-b019-4df276cba636" providerId="ADAL" clId="{2683405D-60F7-4582-8881-5613CE284A73}" dt="2021-01-25T14:48:22.162" v="4044" actId="5793"/>
          <ac:spMkLst>
            <pc:docMk/>
            <pc:sldMk cId="720985928" sldId="266"/>
            <ac:spMk id="5" creationId="{E3D054BF-CCA1-4E53-92A7-EC3F7ACE24D3}"/>
          </ac:spMkLst>
        </pc:spChg>
        <pc:spChg chg="del">
          <ac:chgData name="Luke McGuinness" userId="e112a522-4621-4996-b019-4df276cba636" providerId="ADAL" clId="{2683405D-60F7-4582-8881-5613CE284A73}" dt="2021-01-25T14:40:45.891" v="3080"/>
          <ac:spMkLst>
            <pc:docMk/>
            <pc:sldMk cId="720985928" sldId="266"/>
            <ac:spMk id="10" creationId="{60E9A6ED-B880-44EA-8D60-C9D3C82CCBD2}"/>
          </ac:spMkLst>
        </pc:spChg>
      </pc:sldChg>
      <pc:sldChg chg="modSp new mod">
        <pc:chgData name="Luke McGuinness" userId="e112a522-4621-4996-b019-4df276cba636" providerId="ADAL" clId="{2683405D-60F7-4582-8881-5613CE284A73}" dt="2021-01-25T15:42:30.681" v="6943" actId="20577"/>
        <pc:sldMkLst>
          <pc:docMk/>
          <pc:sldMk cId="838518212" sldId="267"/>
        </pc:sldMkLst>
        <pc:spChg chg="mod">
          <ac:chgData name="Luke McGuinness" userId="e112a522-4621-4996-b019-4df276cba636" providerId="ADAL" clId="{2683405D-60F7-4582-8881-5613CE284A73}" dt="2021-01-25T15:42:30.681" v="6943" actId="20577"/>
          <ac:spMkLst>
            <pc:docMk/>
            <pc:sldMk cId="838518212" sldId="267"/>
            <ac:spMk id="2" creationId="{3470A693-F4C2-4973-9306-84CBF4D3BE03}"/>
          </ac:spMkLst>
        </pc:spChg>
        <pc:spChg chg="mod">
          <ac:chgData name="Luke McGuinness" userId="e112a522-4621-4996-b019-4df276cba636" providerId="ADAL" clId="{2683405D-60F7-4582-8881-5613CE284A73}" dt="2021-01-25T14:48:03.874" v="4042" actId="27636"/>
          <ac:spMkLst>
            <pc:docMk/>
            <pc:sldMk cId="838518212" sldId="267"/>
            <ac:spMk id="3" creationId="{AA4BEA0F-7485-476D-AA80-2CA83C5D2BAF}"/>
          </ac:spMkLst>
        </pc:spChg>
      </pc:sldChg>
      <pc:sldChg chg="addSp delSp modSp new mod modClrScheme chgLayout">
        <pc:chgData name="Luke McGuinness" userId="e112a522-4621-4996-b019-4df276cba636" providerId="ADAL" clId="{2683405D-60F7-4582-8881-5613CE284A73}" dt="2021-01-25T15:54:37.819" v="7021" actId="1035"/>
        <pc:sldMkLst>
          <pc:docMk/>
          <pc:sldMk cId="308198745" sldId="268"/>
        </pc:sldMkLst>
        <pc:spChg chg="del mod ord">
          <ac:chgData name="Luke McGuinness" userId="e112a522-4621-4996-b019-4df276cba636" providerId="ADAL" clId="{2683405D-60F7-4582-8881-5613CE284A73}" dt="2021-01-25T14:49:37.031" v="4048" actId="700"/>
          <ac:spMkLst>
            <pc:docMk/>
            <pc:sldMk cId="308198745" sldId="268"/>
            <ac:spMk id="2" creationId="{3220667A-15FF-4EC4-ADA6-E20DC42DF954}"/>
          </ac:spMkLst>
        </pc:spChg>
        <pc:spChg chg="del mod ord">
          <ac:chgData name="Luke McGuinness" userId="e112a522-4621-4996-b019-4df276cba636" providerId="ADAL" clId="{2683405D-60F7-4582-8881-5613CE284A73}" dt="2021-01-25T14:49:37.031" v="4048" actId="700"/>
          <ac:spMkLst>
            <pc:docMk/>
            <pc:sldMk cId="308198745" sldId="268"/>
            <ac:spMk id="3" creationId="{69DEC4D4-94C5-48CB-AA53-D349D8F18B5E}"/>
          </ac:spMkLst>
        </pc:spChg>
        <pc:spChg chg="add mod ord">
          <ac:chgData name="Luke McGuinness" userId="e112a522-4621-4996-b019-4df276cba636" providerId="ADAL" clId="{2683405D-60F7-4582-8881-5613CE284A73}" dt="2021-01-25T15:54:37.819" v="7021" actId="1035"/>
          <ac:spMkLst>
            <pc:docMk/>
            <pc:sldMk cId="308198745" sldId="268"/>
            <ac:spMk id="4" creationId="{FDAEE587-FFE9-4315-8DCD-F506AFAF31AC}"/>
          </ac:spMkLst>
        </pc:spChg>
        <pc:spChg chg="add del mod ord">
          <ac:chgData name="Luke McGuinness" userId="e112a522-4621-4996-b019-4df276cba636" providerId="ADAL" clId="{2683405D-60F7-4582-8881-5613CE284A73}" dt="2021-01-25T14:49:39.356" v="4049" actId="478"/>
          <ac:spMkLst>
            <pc:docMk/>
            <pc:sldMk cId="308198745" sldId="268"/>
            <ac:spMk id="5" creationId="{26F59DE8-ED6E-4AA8-84E8-3B63C2836ED6}"/>
          </ac:spMkLst>
        </pc:spChg>
        <pc:spChg chg="add mod ord">
          <ac:chgData name="Luke McGuinness" userId="e112a522-4621-4996-b019-4df276cba636" providerId="ADAL" clId="{2683405D-60F7-4582-8881-5613CE284A73}" dt="2021-01-25T15:54:37.819" v="7021" actId="1035"/>
          <ac:spMkLst>
            <pc:docMk/>
            <pc:sldMk cId="308198745" sldId="268"/>
            <ac:spMk id="6" creationId="{21492C79-C191-4F38-8417-7A13B76B6A7A}"/>
          </ac:spMkLst>
        </pc:spChg>
        <pc:spChg chg="add mod">
          <ac:chgData name="Luke McGuinness" userId="e112a522-4621-4996-b019-4df276cba636" providerId="ADAL" clId="{2683405D-60F7-4582-8881-5613CE284A73}" dt="2021-01-25T14:54:27.682" v="4459" actId="14100"/>
          <ac:spMkLst>
            <pc:docMk/>
            <pc:sldMk cId="308198745" sldId="268"/>
            <ac:spMk id="8" creationId="{DE85DA0B-CE45-4D12-B2FA-D2ADE485604A}"/>
          </ac:spMkLst>
        </pc:spChg>
        <pc:spChg chg="add mod">
          <ac:chgData name="Luke McGuinness" userId="e112a522-4621-4996-b019-4df276cba636" providerId="ADAL" clId="{2683405D-60F7-4582-8881-5613CE284A73}" dt="2021-01-25T14:54:37.058" v="4466" actId="1035"/>
          <ac:spMkLst>
            <pc:docMk/>
            <pc:sldMk cId="308198745" sldId="268"/>
            <ac:spMk id="9" creationId="{190A814B-AA2B-4EEF-AC31-4845277E7F86}"/>
          </ac:spMkLst>
        </pc:spChg>
        <pc:spChg chg="add mod">
          <ac:chgData name="Luke McGuinness" userId="e112a522-4621-4996-b019-4df276cba636" providerId="ADAL" clId="{2683405D-60F7-4582-8881-5613CE284A73}" dt="2021-01-25T14:54:49.526" v="4473" actId="1037"/>
          <ac:spMkLst>
            <pc:docMk/>
            <pc:sldMk cId="308198745" sldId="268"/>
            <ac:spMk id="10" creationId="{FE8DF2F1-0417-4683-B6CB-D1ED38B896F6}"/>
          </ac:spMkLst>
        </pc:spChg>
        <pc:picChg chg="add mod">
          <ac:chgData name="Luke McGuinness" userId="e112a522-4621-4996-b019-4df276cba636" providerId="ADAL" clId="{2683405D-60F7-4582-8881-5613CE284A73}" dt="2021-01-25T14:53:44.996" v="4421" actId="14100"/>
          <ac:picMkLst>
            <pc:docMk/>
            <pc:sldMk cId="308198745" sldId="268"/>
            <ac:picMk id="7" creationId="{684D7156-85B6-4F49-8C3A-69BF4CB168A7}"/>
          </ac:picMkLst>
        </pc:picChg>
      </pc:sldChg>
      <pc:sldChg chg="addSp delSp modSp add mod">
        <pc:chgData name="Luke McGuinness" userId="e112a522-4621-4996-b019-4df276cba636" providerId="ADAL" clId="{2683405D-60F7-4582-8881-5613CE284A73}" dt="2021-01-25T15:43:02.588" v="6947" actId="20577"/>
        <pc:sldMkLst>
          <pc:docMk/>
          <pc:sldMk cId="1885423243" sldId="269"/>
        </pc:sldMkLst>
        <pc:spChg chg="mod">
          <ac:chgData name="Luke McGuinness" userId="e112a522-4621-4996-b019-4df276cba636" providerId="ADAL" clId="{2683405D-60F7-4582-8881-5613CE284A73}" dt="2021-01-25T15:43:02.588" v="6947" actId="20577"/>
          <ac:spMkLst>
            <pc:docMk/>
            <pc:sldMk cId="1885423243" sldId="269"/>
            <ac:spMk id="2" creationId="{23C897E7-F884-43D0-A6D7-4E93BFF14986}"/>
          </ac:spMkLst>
        </pc:spChg>
        <pc:spChg chg="mod">
          <ac:chgData name="Luke McGuinness" userId="e112a522-4621-4996-b019-4df276cba636" providerId="ADAL" clId="{2683405D-60F7-4582-8881-5613CE284A73}" dt="2021-01-25T15:31:50.982" v="5968" actId="20577"/>
          <ac:spMkLst>
            <pc:docMk/>
            <pc:sldMk cId="1885423243" sldId="269"/>
            <ac:spMk id="5" creationId="{E3D054BF-CCA1-4E53-92A7-EC3F7ACE24D3}"/>
          </ac:spMkLst>
        </pc:spChg>
        <pc:graphicFrameChg chg="add del">
          <ac:chgData name="Luke McGuinness" userId="e112a522-4621-4996-b019-4df276cba636" providerId="ADAL" clId="{2683405D-60F7-4582-8881-5613CE284A73}" dt="2021-01-25T15:28:57.550" v="5730" actId="3680"/>
          <ac:graphicFrameMkLst>
            <pc:docMk/>
            <pc:sldMk cId="1885423243" sldId="269"/>
            <ac:graphicFrameMk id="3" creationId="{F8C24E65-1472-40DF-972C-0F0313CED398}"/>
          </ac:graphicFrameMkLst>
        </pc:graphicFrameChg>
        <pc:graphicFrameChg chg="add del mod">
          <ac:chgData name="Luke McGuinness" userId="e112a522-4621-4996-b019-4df276cba636" providerId="ADAL" clId="{2683405D-60F7-4582-8881-5613CE284A73}" dt="2021-01-25T15:29:32.499" v="5734" actId="478"/>
          <ac:graphicFrameMkLst>
            <pc:docMk/>
            <pc:sldMk cId="1885423243" sldId="269"/>
            <ac:graphicFrameMk id="4" creationId="{9158B161-4F74-4AF2-B173-4029B22BB28A}"/>
          </ac:graphicFrameMkLst>
        </pc:graphicFrameChg>
      </pc:sldChg>
      <pc:sldChg chg="modSp add mod">
        <pc:chgData name="Luke McGuinness" userId="e112a522-4621-4996-b019-4df276cba636" providerId="ADAL" clId="{2683405D-60F7-4582-8881-5613CE284A73}" dt="2021-01-25T15:43:06.309" v="6949" actId="20577"/>
        <pc:sldMkLst>
          <pc:docMk/>
          <pc:sldMk cId="2357191982" sldId="270"/>
        </pc:sldMkLst>
        <pc:spChg chg="mod">
          <ac:chgData name="Luke McGuinness" userId="e112a522-4621-4996-b019-4df276cba636" providerId="ADAL" clId="{2683405D-60F7-4582-8881-5613CE284A73}" dt="2021-01-25T15:43:06.309" v="6949" actId="20577"/>
          <ac:spMkLst>
            <pc:docMk/>
            <pc:sldMk cId="2357191982" sldId="270"/>
            <ac:spMk id="2" creationId="{23C897E7-F884-43D0-A6D7-4E93BFF14986}"/>
          </ac:spMkLst>
        </pc:spChg>
        <pc:spChg chg="mod">
          <ac:chgData name="Luke McGuinness" userId="e112a522-4621-4996-b019-4df276cba636" providerId="ADAL" clId="{2683405D-60F7-4582-8881-5613CE284A73}" dt="2021-01-25T15:16:11.363" v="5620" actId="20577"/>
          <ac:spMkLst>
            <pc:docMk/>
            <pc:sldMk cId="2357191982" sldId="270"/>
            <ac:spMk id="5" creationId="{E3D054BF-CCA1-4E53-92A7-EC3F7ACE24D3}"/>
          </ac:spMkLst>
        </pc:spChg>
      </pc:sldChg>
      <pc:sldChg chg="addSp delSp modSp new mod">
        <pc:chgData name="Luke McGuinness" userId="e112a522-4621-4996-b019-4df276cba636" providerId="ADAL" clId="{2683405D-60F7-4582-8881-5613CE284A73}" dt="2021-01-25T15:43:49.978" v="6972" actId="1076"/>
        <pc:sldMkLst>
          <pc:docMk/>
          <pc:sldMk cId="281500378" sldId="271"/>
        </pc:sldMkLst>
        <pc:spChg chg="mod">
          <ac:chgData name="Luke McGuinness" userId="e112a522-4621-4996-b019-4df276cba636" providerId="ADAL" clId="{2683405D-60F7-4582-8881-5613CE284A73}" dt="2021-01-25T15:43:38.937" v="6967" actId="20577"/>
          <ac:spMkLst>
            <pc:docMk/>
            <pc:sldMk cId="281500378" sldId="271"/>
            <ac:spMk id="2" creationId="{C21885D6-8E64-44D7-ABD7-D8DF77CBAC55}"/>
          </ac:spMkLst>
        </pc:spChg>
        <pc:spChg chg="del">
          <ac:chgData name="Luke McGuinness" userId="e112a522-4621-4996-b019-4df276cba636" providerId="ADAL" clId="{2683405D-60F7-4582-8881-5613CE284A73}" dt="2021-01-25T15:43:40.635" v="6968"/>
          <ac:spMkLst>
            <pc:docMk/>
            <pc:sldMk cId="281500378" sldId="271"/>
            <ac:spMk id="3" creationId="{E0C13F45-87E4-4D25-B66C-6E892F23DA29}"/>
          </ac:spMkLst>
        </pc:spChg>
        <pc:picChg chg="add mod">
          <ac:chgData name="Luke McGuinness" userId="e112a522-4621-4996-b019-4df276cba636" providerId="ADAL" clId="{2683405D-60F7-4582-8881-5613CE284A73}" dt="2021-01-25T15:43:49.978" v="6972" actId="1076"/>
          <ac:picMkLst>
            <pc:docMk/>
            <pc:sldMk cId="281500378" sldId="271"/>
            <ac:picMk id="4" creationId="{3409199E-0A61-4BF3-B7B3-D16AC63162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E10E-9A19-4F35-860C-2C04A4A53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D5AD7-DA48-4786-A679-854E77382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D9F38-FC3F-4898-AC40-FA36DB4F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50-E58C-422B-B6D4-4001C24FA014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EC91-1EEF-48E1-8A9D-127831F4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8377-30EE-41C6-8B53-2997F8B9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D0D1-D97F-4A4D-BF3A-4CF5A7CB0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75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4870-F66C-4858-9C87-D3574082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4CCE1-8B67-4794-9595-6E6DBBF7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ECB-8A70-47C2-A92B-B35492F2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50-E58C-422B-B6D4-4001C24FA014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AAFF1-77A9-488E-9219-86101F5F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1F07-D396-462A-9BEC-4ECBA19B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D0D1-D97F-4A4D-BF3A-4CF5A7CB0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4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2DA75-D5FC-4946-AE2D-EB5E31001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6A386-42C3-479C-BDAE-1B1C16D77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D147-CB6A-4CA8-8DEF-E5F13A69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50-E58C-422B-B6D4-4001C24FA014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7EC43-2F46-4BB6-951E-D35D2ED8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E12D0-D003-4F2C-AF81-85B5F33C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D0D1-D97F-4A4D-BF3A-4CF5A7CB0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69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02CD-696F-4045-BC81-667C100A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E596-B0FF-4963-A0E2-8E62A613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81230-7AA7-458C-8280-BF42385A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50-E58C-422B-B6D4-4001C24FA014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E9BE-2178-43F1-B5A3-9748F51C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35AF-820F-4757-843B-3267FA0C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D0D1-D97F-4A4D-BF3A-4CF5A7CB0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36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BBCD-CE22-43DD-9869-31B493F5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321-1672-4772-ABE7-3B7E853E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D25F-B9CF-4254-8E0E-AE04E83E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50-E58C-422B-B6D4-4001C24FA014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524-091B-4CDA-ADC0-14A10FFC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A67-3BB6-4965-B8E0-FD5AE96C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D0D1-D97F-4A4D-BF3A-4CF5A7CB0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7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34E0-2455-4807-99A7-12C15AB0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60AC-873B-451D-A476-DE2EA8704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3B8AA-C825-482B-85FE-60E60056E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1B110-9A5A-4EFA-8D5A-E8067A7E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50-E58C-422B-B6D4-4001C24FA014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A2C20-F6E0-4930-88A7-61551E19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CD08E-055E-4043-A72B-A7124A49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D0D1-D97F-4A4D-BF3A-4CF5A7CB0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1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252A-1922-4E6A-A42E-05D1E161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4BF1-3EF9-4B4B-B54A-660D4DA8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4B416-43AB-4018-9F76-5DC66E435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F7D9C-2C5B-4A13-BA43-7439CEB15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C502F-53F8-468D-AA47-F3A074F76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48383-4CE3-408C-BE78-B2213F9E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50-E58C-422B-B6D4-4001C24FA014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C5909-FEB5-4764-BE74-E70EDC31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C7E06-1FB0-4880-BC94-FF27148F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D0D1-D97F-4A4D-BF3A-4CF5A7CB0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47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E82B-0FF4-471E-8652-18F0F570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7D432-0AE1-4AB7-8B38-FA8325C0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50-E58C-422B-B6D4-4001C24FA014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2EE21-481F-4718-8490-E529D651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CAE5-2783-4BDB-AB19-3D729202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D0D1-D97F-4A4D-BF3A-4CF5A7CB0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38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766FD-1F6C-4AAA-B18E-40183E36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50-E58C-422B-B6D4-4001C24FA014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8B314-1D26-4171-ABC0-8DE4751F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F3266-99D6-4CB1-A5E3-4376EAE2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D0D1-D97F-4A4D-BF3A-4CF5A7CB0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A5C3-EE4B-4844-A8D6-E5200393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3487-B55F-406E-832C-A9AD86D0F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F37CC-9EC7-46D9-86DE-C1F56DDB2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23EFB-5319-43E6-9042-04182900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50-E58C-422B-B6D4-4001C24FA014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85B36-42DE-4441-813A-36EE1528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B9544-C071-4AE8-A315-ABF1C6E0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D0D1-D97F-4A4D-BF3A-4CF5A7CB0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44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D586-C37D-4099-BA3E-34CA22E6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8AE81-6F55-48F2-A833-C0130A78A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A7BEF-863F-4706-8990-1D1C375EB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6D765-3E97-4E16-8E5B-C762A2F9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5F50-E58C-422B-B6D4-4001C24FA014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61028-E395-45B8-8E12-7213CBE1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A086-4C97-4EB1-9CAE-77AA0B12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D0D1-D97F-4A4D-BF3A-4CF5A7CB0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86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473EE-1654-4E01-8B4D-5CCC40D1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E9B49-2368-4DCF-9887-675ACD1B1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E791-FC88-48E2-BBAE-015F2E29D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5F50-E58C-422B-B6D4-4001C24FA014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1849-A5E1-47D8-87F4-82FA3476F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0D00F-E611-4613-9225-F5E118E3F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5D0D1-D97F-4A4D-BF3A-4CF5A7CB0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46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9642-C7C4-47F8-927A-7E754FFFE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Annual Progress Review - </a:t>
            </a:r>
            <a:br>
              <a:rPr lang="en-GB" dirty="0"/>
            </a:br>
            <a:r>
              <a:rPr lang="en-GB" dirty="0"/>
              <a:t>Luke McGuinness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88FC7-22AC-4086-A2F9-204002C2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24871"/>
          </a:xfrm>
        </p:spPr>
        <p:txBody>
          <a:bodyPr>
            <a:normAutofit/>
          </a:bodyPr>
          <a:lstStyle/>
          <a:p>
            <a:r>
              <a:rPr lang="en-GB" dirty="0"/>
              <a:t>Title: Investigating the effect of blood lipids levels, and interventions that modify blood lipid levels, on dementia outcomes.</a:t>
            </a:r>
          </a:p>
          <a:p>
            <a:endParaRPr lang="en-GB" dirty="0"/>
          </a:p>
          <a:p>
            <a:r>
              <a:rPr lang="en-GB" dirty="0"/>
              <a:t>Start date: 1/1/2019</a:t>
            </a:r>
          </a:p>
          <a:p>
            <a:r>
              <a:rPr lang="en-GB" dirty="0"/>
              <a:t>Expected submission date: 1/1/2022</a:t>
            </a:r>
          </a:p>
          <a:p>
            <a:r>
              <a:rPr lang="en-GB" dirty="0"/>
              <a:t>Max submission date: 1/1/2023</a:t>
            </a:r>
          </a:p>
        </p:txBody>
      </p:sp>
    </p:spTree>
    <p:extLst>
      <p:ext uri="{BB962C8B-B14F-4D97-AF65-F5344CB8AC3E}">
        <p14:creationId xmlns:p14="http://schemas.microsoft.com/office/powerpoint/2010/main" val="243552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97E7-F884-43D0-A6D7-4E93BFF1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Chapter 6 – IPD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054BF-CCA1-4E53-92A7-EC3F7ACE2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398030"/>
            <a:ext cx="11021454" cy="37310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dirty="0"/>
              <a:t>Analysis not yet started, though have access to several cohorts in the DPUK</a:t>
            </a:r>
          </a:p>
          <a:p>
            <a:endParaRPr lang="en-US" sz="3000" dirty="0"/>
          </a:p>
          <a:p>
            <a:r>
              <a:rPr lang="en-US" sz="3000" dirty="0"/>
              <a:t>Cohorts identified through the review in Chapter 4 have also been invited to participate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609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97E7-F884-43D0-A6D7-4E93BFF1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557190"/>
            <a:ext cx="10888553" cy="16715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Chapter 7 – Triangulation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054BF-CCA1-4E53-92A7-EC3F7ACE2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398030"/>
            <a:ext cx="10908332" cy="37310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Only some exposure-outcome pairs will have sufficient forms of evidence to allow for this</a:t>
            </a:r>
          </a:p>
          <a:p>
            <a:endParaRPr lang="en-US" sz="2000" dirty="0"/>
          </a:p>
          <a:p>
            <a:r>
              <a:rPr lang="en-US" sz="2000" dirty="0"/>
              <a:t>A key example is effect of statins on all-cause dementia: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CPRD analysis: 		HR: 1.11  (1.09-1.06)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 of observational studies: 	HR: 0.78  (0.69-0.89)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Randomised trial		</a:t>
            </a:r>
            <a:r>
              <a:rPr lang="fr-FR" sz="2000" dirty="0"/>
              <a:t>OR: 1.00	 (0.60-1.65)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Mendelian randomization:	RR:  </a:t>
            </a:r>
            <a:r>
              <a:rPr lang="en-GB" sz="2000" dirty="0"/>
              <a:t>0.90 (0.29-2.83)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RCT and MR agree – but observational data does not (confounding by indication/immortal time bias)</a:t>
            </a:r>
          </a:p>
        </p:txBody>
      </p:sp>
    </p:spTree>
    <p:extLst>
      <p:ext uri="{BB962C8B-B14F-4D97-AF65-F5344CB8AC3E}">
        <p14:creationId xmlns:p14="http://schemas.microsoft.com/office/powerpoint/2010/main" val="188542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97E7-F884-43D0-A6D7-4E93BFF1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557190"/>
            <a:ext cx="10888553" cy="16715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Chapter 7 – Triangulation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054BF-CCA1-4E53-92A7-EC3F7ACE2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398030"/>
            <a:ext cx="10908332" cy="37310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Most published examples are qualitative (e.g. Study 1 found this, Study 2 found this)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Quantitative approaches: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Suggested to put together panel (e.g. Debbie Lawlor, Kate Tilling, George Davey Smith) and use their consensus to put priors on the amount and direction of bias they’d expect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Alternatively, use a measure like the “E value” to provide quantitative strength of unmeasured confounders and see if this is likely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Would be great to hear what you would expect this to look like (e.g. qualitative/quantitative)</a:t>
            </a:r>
          </a:p>
          <a:p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719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85D6-8E64-44D7-ABD7-D8DF77CB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progress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09199E-0A61-4BF3-B7B3-D16AC6316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182" y="1574678"/>
            <a:ext cx="7847635" cy="52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0CF4-BB30-4BEB-802C-522DFA48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Training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3328-969F-4B7E-8C67-0981B4712D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b="1" u="sng" dirty="0"/>
              <a:t>Training</a:t>
            </a:r>
          </a:p>
          <a:p>
            <a:pPr marL="0" indent="0">
              <a:buNone/>
            </a:pPr>
            <a:r>
              <a:rPr lang="en-GB" dirty="0"/>
              <a:t>All planned courses cancelled last year.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Coming year:</a:t>
            </a:r>
          </a:p>
          <a:p>
            <a:r>
              <a:rPr lang="en-GB" dirty="0"/>
              <a:t>Mendelian randomisation short course (Bristol: place booked)</a:t>
            </a:r>
          </a:p>
          <a:p>
            <a:r>
              <a:rPr lang="en-GB" dirty="0"/>
              <a:t>Advanced methods for multiple imputation (Bristol: place booked)</a:t>
            </a:r>
          </a:p>
          <a:p>
            <a:r>
              <a:rPr lang="en-GB" dirty="0"/>
              <a:t>New methods in causal inference (LSHTM) </a:t>
            </a:r>
          </a:p>
          <a:p>
            <a:r>
              <a:rPr lang="en-GB" dirty="0"/>
              <a:t>Writing about your research (Royal Society)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F1C92-1A46-4087-B08D-A9B43BA6F8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b="1" u="sng" dirty="0"/>
              <a:t>Presentations</a:t>
            </a:r>
          </a:p>
          <a:p>
            <a:pPr marL="0" indent="0">
              <a:buNone/>
            </a:pPr>
            <a:r>
              <a:rPr lang="en-GB" dirty="0"/>
              <a:t>Presented to Bristol MESS and Auto-synthesis seminars.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Co-organised Evidence Synthesis and Meta-analysis in R conference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Plan to present more of my other work this year:</a:t>
            </a:r>
          </a:p>
          <a:p>
            <a:r>
              <a:rPr lang="en-GB" dirty="0"/>
              <a:t>Abstract submitted to AAIC</a:t>
            </a:r>
          </a:p>
          <a:p>
            <a:r>
              <a:rPr lang="en-GB" dirty="0"/>
              <a:t>Presentation at IEU monthly meeting</a:t>
            </a:r>
          </a:p>
          <a:p>
            <a:r>
              <a:rPr lang="en-GB" dirty="0"/>
              <a:t>Bristol PGR Showcase</a:t>
            </a:r>
          </a:p>
          <a:p>
            <a:pPr marL="0" indent="0" algn="ctr">
              <a:buNone/>
            </a:pPr>
            <a:endParaRPr lang="en-GB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26139-AF10-4970-8185-25D549AA075C}"/>
              </a:ext>
            </a:extLst>
          </p:cNvPr>
          <p:cNvSpPr/>
          <p:nvPr/>
        </p:nvSpPr>
        <p:spPr>
          <a:xfrm>
            <a:off x="6019800" y="1690688"/>
            <a:ext cx="5433291" cy="435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4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0CF4-BB30-4BEB-802C-522DFA48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3328-969F-4B7E-8C67-0981B4712D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b="1" u="sng" dirty="0"/>
              <a:t>Teaching</a:t>
            </a:r>
          </a:p>
          <a:p>
            <a:pPr marL="0" indent="0">
              <a:buNone/>
            </a:pPr>
            <a:r>
              <a:rPr lang="en-GB" dirty="0"/>
              <a:t>Several teaching roles:</a:t>
            </a:r>
          </a:p>
          <a:p>
            <a:r>
              <a:rPr lang="en-GB" dirty="0"/>
              <a:t>MSc Epidemiology/Public Health “Clinical Epidemiology” module</a:t>
            </a:r>
          </a:p>
          <a:p>
            <a:r>
              <a:rPr lang="en-GB" dirty="0"/>
              <a:t>“Intro to R” PhD short course</a:t>
            </a:r>
          </a:p>
          <a:p>
            <a:r>
              <a:rPr lang="en-GB" dirty="0"/>
              <a:t>“Intro to Data Visualisation and Web Applications with R” short course</a:t>
            </a:r>
          </a:p>
          <a:p>
            <a:r>
              <a:rPr lang="en-GB" dirty="0"/>
              <a:t>“Intro to R” open-door sessions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F1C92-1A46-4087-B08D-A9B43BA6F8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b="1" u="sng" dirty="0"/>
              <a:t>Other research</a:t>
            </a:r>
          </a:p>
          <a:p>
            <a:pPr marL="0" indent="0">
              <a:buNone/>
            </a:pPr>
            <a:r>
              <a:rPr lang="en-GB" dirty="0"/>
              <a:t>Three main areas of other research:</a:t>
            </a:r>
          </a:p>
          <a:p>
            <a:r>
              <a:rPr lang="en-GB" dirty="0"/>
              <a:t>COVID-related reviews</a:t>
            </a:r>
          </a:p>
          <a:p>
            <a:r>
              <a:rPr lang="en-GB" dirty="0"/>
              <a:t>Evidence synthesis tools (PRISMA2020, robvis)</a:t>
            </a:r>
          </a:p>
          <a:p>
            <a:r>
              <a:rPr lang="en-GB" dirty="0"/>
              <a:t>Open science (review of DAS, commentary on synthesis-ready primary research)</a:t>
            </a:r>
          </a:p>
          <a:p>
            <a:pPr marL="0" indent="0" algn="ctr">
              <a:buNone/>
            </a:pPr>
            <a:endParaRPr lang="en-GB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61C84-5B99-43B2-B041-B7CDFB114BDE}"/>
              </a:ext>
            </a:extLst>
          </p:cNvPr>
          <p:cNvSpPr/>
          <p:nvPr/>
        </p:nvSpPr>
        <p:spPr>
          <a:xfrm>
            <a:off x="6019800" y="1690688"/>
            <a:ext cx="5433291" cy="435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1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6F4B3D31-93D5-48C2-B55C-B8FE1A950A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43467" y="2314752"/>
            <a:ext cx="10905066" cy="3770969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276FD6-5773-466E-BD8C-58EB0AF9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Thesis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DB2B3-B637-48E6-9509-BED6E47E5CB7}"/>
              </a:ext>
            </a:extLst>
          </p:cNvPr>
          <p:cNvSpPr txBox="1"/>
          <p:nvPr/>
        </p:nvSpPr>
        <p:spPr>
          <a:xfrm>
            <a:off x="1828800" y="3646238"/>
            <a:ext cx="39716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0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2595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A693-F4C2-4973-9306-84CBF4D3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1&amp;2 - Introduction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EA0F-7485-476D-AA80-2CA83C5D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Chapters 1 &amp; 2 will likely be presented as a single chapter:</a:t>
            </a:r>
          </a:p>
          <a:p>
            <a:r>
              <a:rPr lang="en-GB" dirty="0"/>
              <a:t>Aim and objectives at end following description of problem</a:t>
            </a:r>
          </a:p>
          <a:p>
            <a:r>
              <a:rPr lang="en-GB" dirty="0"/>
              <a:t>Allows a better flow into Chapter 3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This chapter covers:</a:t>
            </a:r>
          </a:p>
          <a:p>
            <a:r>
              <a:rPr lang="en-GB" dirty="0"/>
              <a:t>Introduction to topics (dementia, lipids, lipid regulating agents)</a:t>
            </a:r>
          </a:p>
          <a:p>
            <a:r>
              <a:rPr lang="en-GB" dirty="0"/>
              <a:t>Introduction to the central aim and theoretical framework of thesis and challenges in current approaches</a:t>
            </a:r>
          </a:p>
          <a:p>
            <a:r>
              <a:rPr lang="en-GB" dirty="0"/>
              <a:t>Overview of chapters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Progress: ~70%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51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97E7-F884-43D0-A6D7-4E93BFF1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Chapter 3 – </a:t>
            </a:r>
            <a:r>
              <a:rPr lang="en-US" sz="3400" dirty="0">
                <a:latin typeface="Lucida Console" panose="020B0609040504020204" pitchFamily="49" charset="0"/>
              </a:rPr>
              <a:t>medrxivr</a:t>
            </a:r>
            <a:r>
              <a:rPr lang="en-US" sz="4000" dirty="0"/>
              <a:t> preprint search tool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054BF-CCA1-4E53-92A7-EC3F7ACE2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398030"/>
            <a:ext cx="5180245" cy="37310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Previously, searches of health-related preprints were time-consuming and were not systematic/reproducible.</a:t>
            </a:r>
          </a:p>
          <a:p>
            <a:endParaRPr lang="en-US" sz="2000" dirty="0"/>
          </a:p>
          <a:p>
            <a:r>
              <a:rPr lang="en-US" sz="2000" dirty="0"/>
              <a:t>R package born from collection of scripts developed for search in Chapter 4.</a:t>
            </a:r>
          </a:p>
          <a:p>
            <a:endParaRPr lang="en-US" sz="2000" dirty="0"/>
          </a:p>
          <a:p>
            <a:r>
              <a:rPr lang="en-US" sz="2000" dirty="0"/>
              <a:t>Progress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Chapter: 100%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Paper: 100% (published)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61BCDF0A-80F1-426D-8DC5-F1A7F7B5D0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14551" y="643051"/>
            <a:ext cx="4728519" cy="557189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098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97E7-F884-43D0-A6D7-4E93BFF1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Chapter 4 – Comprehensive systematic review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054BF-CCA1-4E53-92A7-EC3F7ACE2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398030"/>
            <a:ext cx="5180245" cy="373105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000" dirty="0"/>
              <a:t>Review of all available evidence on effect of blood lipids, and factors that affect blood lipids, on dementia outcomes.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Added value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Risk-of-bias assessments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Searching and including preprints (for MR)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Progress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Analysis: 80%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Chapter: 70%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Paper: 80%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01A01-F356-4D37-A02D-723F9D83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375" y="531790"/>
            <a:ext cx="5340475" cy="582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1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03E9-F0AA-4C4F-9287-7EDA110A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Ch4 Results: Statins on dementia outcomes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FE1A51F2-CA0B-408D-B668-B7C6394655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2731" y="1540669"/>
            <a:ext cx="3334801" cy="368141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74067-EFD8-4AB4-9F8B-11865374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056" y="1678781"/>
            <a:ext cx="3671887" cy="3500437"/>
          </a:xfrm>
          <a:prstGeom prst="rect">
            <a:avLst/>
          </a:prstGeom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C4A722BD-D26B-4690-947C-3B3E775F39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8458200" y="1678781"/>
            <a:ext cx="333375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A99FB7-429F-4551-AF46-3653B6B25260}"/>
              </a:ext>
            </a:extLst>
          </p:cNvPr>
          <p:cNvSpPr txBox="1"/>
          <p:nvPr/>
        </p:nvSpPr>
        <p:spPr>
          <a:xfrm>
            <a:off x="515405" y="5317330"/>
            <a:ext cx="282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Dementia : 0.78 (0.69-0.89)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42649-7A32-45DC-95AE-0A72FA685E0B}"/>
              </a:ext>
            </a:extLst>
          </p:cNvPr>
          <p:cNvSpPr txBox="1"/>
          <p:nvPr/>
        </p:nvSpPr>
        <p:spPr>
          <a:xfrm>
            <a:off x="4933950" y="531733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AD: 0.86 (0.83-0.88)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204E1-5ED1-4E01-A437-3A9D9A0E6BBB}"/>
              </a:ext>
            </a:extLst>
          </p:cNvPr>
          <p:cNvSpPr txBox="1"/>
          <p:nvPr/>
        </p:nvSpPr>
        <p:spPr>
          <a:xfrm>
            <a:off x="8963025" y="531733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VaD</a:t>
            </a:r>
            <a:r>
              <a:rPr lang="en-GB" dirty="0"/>
              <a:t>: 0.93 (0.76-1.14)</a:t>
            </a:r>
          </a:p>
        </p:txBody>
      </p:sp>
    </p:spTree>
    <p:extLst>
      <p:ext uri="{BB962C8B-B14F-4D97-AF65-F5344CB8AC3E}">
        <p14:creationId xmlns:p14="http://schemas.microsoft.com/office/powerpoint/2010/main" val="209727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7208-CB5D-4BC3-802E-0B46D369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Ch4 To do: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E1D5-6769-4064-BCB1-044DEB30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Finish analysis of non-intervention studies</a:t>
            </a:r>
          </a:p>
          <a:p>
            <a:pPr lvl="1"/>
            <a:r>
              <a:rPr lang="en-GB" dirty="0"/>
              <a:t> Complicated by different measures of lipids</a:t>
            </a:r>
          </a:p>
          <a:p>
            <a:pPr lvl="1"/>
            <a:endParaRPr lang="en-GB" dirty="0"/>
          </a:p>
          <a:p>
            <a:r>
              <a:rPr lang="en-GB" dirty="0"/>
              <a:t>Finish risk-of-bias assessments</a:t>
            </a:r>
          </a:p>
          <a:p>
            <a:pPr lvl="1"/>
            <a:r>
              <a:rPr lang="en-GB" dirty="0"/>
              <a:t>85% complete</a:t>
            </a:r>
          </a:p>
          <a:p>
            <a:pPr lvl="1"/>
            <a:r>
              <a:rPr lang="en-GB" dirty="0"/>
              <a:t>Include some assessment of predicted direction and magnitude of bias</a:t>
            </a:r>
          </a:p>
          <a:p>
            <a:pPr lvl="1"/>
            <a:endParaRPr lang="en-GB" dirty="0"/>
          </a:p>
          <a:p>
            <a:r>
              <a:rPr lang="en-GB" dirty="0"/>
              <a:t>Write-up chapter and associated paper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95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97E7-F884-43D0-A6D7-4E93BFF1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557190"/>
            <a:ext cx="10756817" cy="16715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Chapter 5 – CPRD analysis of statins -&gt; dementia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054BF-CCA1-4E53-92A7-EC3F7ACE2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1951348"/>
            <a:ext cx="10776357" cy="417774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/>
              <a:t>Analysis of the effect of statins, using a Cox PH model with a time-varying treatment indicator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Added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Size and length of follow-up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evidence with different sources of bias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Progress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Chapter: 80%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Paper: 80%</a:t>
            </a:r>
          </a:p>
        </p:txBody>
      </p:sp>
    </p:spTree>
    <p:extLst>
      <p:ext uri="{BB962C8B-B14F-4D97-AF65-F5344CB8AC3E}">
        <p14:creationId xmlns:p14="http://schemas.microsoft.com/office/powerpoint/2010/main" val="16672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EE587-FFE9-4315-8DCD-F506AFA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5463"/>
            <a:ext cx="3932237" cy="1600200"/>
          </a:xfrm>
        </p:spPr>
        <p:txBody>
          <a:bodyPr/>
          <a:lstStyle/>
          <a:p>
            <a:r>
              <a:rPr lang="en-GB" dirty="0"/>
              <a:t>Challenges with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92C79-C191-4F38-8417-7A13B76B6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15662"/>
            <a:ext cx="3932237" cy="4607351"/>
          </a:xfrm>
        </p:spPr>
        <p:txBody>
          <a:bodyPr>
            <a:normAutofit/>
          </a:bodyPr>
          <a:lstStyle/>
          <a:p>
            <a:r>
              <a:rPr lang="en-GB" dirty="0"/>
              <a:t>Analysis found harmful effect of statins for </a:t>
            </a:r>
            <a:r>
              <a:rPr lang="en-GB" dirty="0" err="1"/>
              <a:t>VaD</a:t>
            </a:r>
            <a:r>
              <a:rPr lang="en-GB" dirty="0"/>
              <a:t>, and outcomes with high case mix of </a:t>
            </a:r>
            <a:r>
              <a:rPr lang="en-GB" dirty="0" err="1"/>
              <a:t>VaD</a:t>
            </a:r>
            <a:r>
              <a:rPr lang="en-GB" dirty="0"/>
              <a:t> (e.g. all-cause and other dementia)</a:t>
            </a:r>
          </a:p>
          <a:p>
            <a:endParaRPr lang="en-GB" dirty="0"/>
          </a:p>
          <a:p>
            <a:r>
              <a:rPr lang="en-GB" dirty="0"/>
              <a:t>Using a known control of coronary heart disease also gives harmful effect of statins, suggesting substantial confounding by indication</a:t>
            </a:r>
          </a:p>
          <a:p>
            <a:endParaRPr lang="en-GB" dirty="0"/>
          </a:p>
          <a:p>
            <a:r>
              <a:rPr lang="en-GB" dirty="0"/>
              <a:t>Have tried: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Selecting cohort using </a:t>
            </a:r>
            <a:r>
              <a:rPr lang="en-GB" dirty="0" err="1"/>
              <a:t>QRisk</a:t>
            </a:r>
            <a:r>
              <a:rPr lang="en-GB" dirty="0"/>
              <a:t> score rather than lipid tests as index event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Multiple imputation to avoid complete case bias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Adjusting for additional covariates (very little effect after adjusting for age)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Replication other analysis strategies (e.g. Smeeth 2010)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 descr="Figure 1: Results from the Cox proportional hazards analysis, using age as the time scale, by outcome and drug subgroup. AD: Alzheimer’s disease">
            <a:extLst>
              <a:ext uri="{FF2B5EF4-FFF2-40B4-BE49-F238E27FC236}">
                <a16:creationId xmlns:a16="http://schemas.microsoft.com/office/drawing/2014/main" id="{684D7156-85B6-4F49-8C3A-69BF4CB168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219" y="1182255"/>
            <a:ext cx="7518400" cy="46867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85DA0B-CE45-4D12-B2FA-D2ADE485604A}"/>
              </a:ext>
            </a:extLst>
          </p:cNvPr>
          <p:cNvSpPr/>
          <p:nvPr/>
        </p:nvSpPr>
        <p:spPr>
          <a:xfrm>
            <a:off x="9589346" y="1306992"/>
            <a:ext cx="2458110" cy="125882"/>
          </a:xfrm>
          <a:prstGeom prst="rect">
            <a:avLst/>
          </a:prstGeom>
          <a:solidFill>
            <a:schemeClr val="accent2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A814B-AA2B-4EEF-AC31-4845277E7F86}"/>
              </a:ext>
            </a:extLst>
          </p:cNvPr>
          <p:cNvSpPr/>
          <p:nvPr/>
        </p:nvSpPr>
        <p:spPr>
          <a:xfrm>
            <a:off x="9589346" y="2128694"/>
            <a:ext cx="2458110" cy="125882"/>
          </a:xfrm>
          <a:prstGeom prst="rect">
            <a:avLst/>
          </a:prstGeom>
          <a:solidFill>
            <a:schemeClr val="accent2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DF2F1-0417-4683-B6CB-D1ED38B896F6}"/>
              </a:ext>
            </a:extLst>
          </p:cNvPr>
          <p:cNvSpPr/>
          <p:nvPr/>
        </p:nvSpPr>
        <p:spPr>
          <a:xfrm>
            <a:off x="9579919" y="3818458"/>
            <a:ext cx="2458110" cy="125882"/>
          </a:xfrm>
          <a:prstGeom prst="rect">
            <a:avLst/>
          </a:prstGeom>
          <a:solidFill>
            <a:schemeClr val="accent2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9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837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Console</vt:lpstr>
      <vt:lpstr>Office Theme</vt:lpstr>
      <vt:lpstr>Annual Progress Review -  Luke McGuinness</vt:lpstr>
      <vt:lpstr>Thesis overview</vt:lpstr>
      <vt:lpstr>Chapter 1&amp;2 - Introduction and Background</vt:lpstr>
      <vt:lpstr>Chapter 3 – medrxivr preprint search tool</vt:lpstr>
      <vt:lpstr>Chapter 4 – Comprehensive systematic review </vt:lpstr>
      <vt:lpstr>Ch4 Results: Statins on dementia outcomes</vt:lpstr>
      <vt:lpstr>Ch4 To do: </vt:lpstr>
      <vt:lpstr>Chapter 5 – CPRD analysis of statins -&gt; dementia</vt:lpstr>
      <vt:lpstr>Challenges with analysis</vt:lpstr>
      <vt:lpstr>Chapter 6 – IPD analysis</vt:lpstr>
      <vt:lpstr>Chapter 7 – Triangulation</vt:lpstr>
      <vt:lpstr>Chapter 7 – Triangulation</vt:lpstr>
      <vt:lpstr>Planned progress</vt:lpstr>
      <vt:lpstr>Training and development</vt:lpstr>
      <vt:lpstr>Other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Progress Review -  Luke McGuinness</dc:title>
  <dc:creator>Luke McGuinness</dc:creator>
  <cp:lastModifiedBy>Luke McGuinness</cp:lastModifiedBy>
  <cp:revision>1</cp:revision>
  <dcterms:created xsi:type="dcterms:W3CDTF">2021-01-25T13:47:06Z</dcterms:created>
  <dcterms:modified xsi:type="dcterms:W3CDTF">2021-01-25T15:55:06Z</dcterms:modified>
</cp:coreProperties>
</file>