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3" r:id="rId4"/>
    <p:sldId id="753" r:id="rId5"/>
    <p:sldId id="275" r:id="rId6"/>
    <p:sldId id="754" r:id="rId7"/>
    <p:sldId id="755" r:id="rId8"/>
    <p:sldId id="276" r:id="rId9"/>
    <p:sldId id="259" r:id="rId10"/>
    <p:sldId id="773" r:id="rId11"/>
    <p:sldId id="270" r:id="rId12"/>
    <p:sldId id="277" r:id="rId13"/>
    <p:sldId id="272" r:id="rId14"/>
    <p:sldId id="278" r:id="rId15"/>
    <p:sldId id="279" r:id="rId16"/>
    <p:sldId id="280" r:id="rId17"/>
    <p:sldId id="282" r:id="rId18"/>
    <p:sldId id="284" r:id="rId19"/>
    <p:sldId id="787" r:id="rId20"/>
    <p:sldId id="283" r:id="rId21"/>
    <p:sldId id="285" r:id="rId22"/>
    <p:sldId id="286" r:id="rId23"/>
    <p:sldId id="287" r:id="rId24"/>
    <p:sldId id="307" r:id="rId25"/>
    <p:sldId id="288" r:id="rId26"/>
    <p:sldId id="296" r:id="rId27"/>
    <p:sldId id="302" r:id="rId28"/>
    <p:sldId id="775" r:id="rId29"/>
    <p:sldId id="303" r:id="rId30"/>
    <p:sldId id="304" r:id="rId31"/>
    <p:sldId id="305" r:id="rId32"/>
    <p:sldId id="306" r:id="rId33"/>
    <p:sldId id="292" r:id="rId34"/>
    <p:sldId id="309" r:id="rId35"/>
    <p:sldId id="293" r:id="rId36"/>
    <p:sldId id="364" r:id="rId37"/>
    <p:sldId id="310" r:id="rId38"/>
    <p:sldId id="311" r:id="rId39"/>
    <p:sldId id="319" r:id="rId40"/>
    <p:sldId id="324" r:id="rId41"/>
    <p:sldId id="543" r:id="rId42"/>
    <p:sldId id="786" r:id="rId43"/>
    <p:sldId id="779" r:id="rId44"/>
    <p:sldId id="780" r:id="rId45"/>
    <p:sldId id="781" r:id="rId46"/>
    <p:sldId id="782" r:id="rId47"/>
    <p:sldId id="783" r:id="rId48"/>
    <p:sldId id="388" r:id="rId49"/>
    <p:sldId id="345" r:id="rId50"/>
    <p:sldId id="363" r:id="rId51"/>
    <p:sldId id="327" r:id="rId52"/>
    <p:sldId id="328" r:id="rId53"/>
    <p:sldId id="756" r:id="rId54"/>
    <p:sldId id="757" r:id="rId55"/>
    <p:sldId id="758" r:id="rId56"/>
    <p:sldId id="785" r:id="rId57"/>
    <p:sldId id="784" r:id="rId58"/>
    <p:sldId id="764" r:id="rId59"/>
    <p:sldId id="765" r:id="rId60"/>
    <p:sldId id="766" r:id="rId61"/>
    <p:sldId id="767" r:id="rId62"/>
    <p:sldId id="759" r:id="rId63"/>
    <p:sldId id="768" r:id="rId64"/>
    <p:sldId id="769" r:id="rId65"/>
    <p:sldId id="770" r:id="rId66"/>
    <p:sldId id="771" r:id="rId67"/>
    <p:sldId id="260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05" autoAdjust="0"/>
    <p:restoredTop sz="94660"/>
  </p:normalViewPr>
  <p:slideViewPr>
    <p:cSldViewPr snapToGrid="0">
      <p:cViewPr>
        <p:scale>
          <a:sx n="112" d="100"/>
          <a:sy n="112" d="100"/>
        </p:scale>
        <p:origin x="7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4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85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6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5793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00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8786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94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32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03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8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84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11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96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26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79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97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35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2639247-80C4-4F3A-988A-4693DDFA6D3E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80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hyperlink" Target="http://gitref.org/basic/" TargetMode="External"/><Relationship Id="rId3" Type="http://schemas.openxmlformats.org/officeDocument/2006/relationships/hyperlink" Target="https://opensource.osu.edu/au10/git" TargetMode="External"/><Relationship Id="rId7" Type="http://schemas.openxmlformats.org/officeDocument/2006/relationships/hyperlink" Target="https://en.wikipedia.org/wiki/Git_(software)" TargetMode="External"/><Relationship Id="rId2" Type="http://schemas.openxmlformats.org/officeDocument/2006/relationships/hyperlink" Target="https://git-scm.com/boo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bf5.com/~cduan/technical/git/" TargetMode="External"/><Relationship Id="rId5" Type="http://schemas.openxmlformats.org/officeDocument/2006/relationships/hyperlink" Target="https://www.atlassian.com/git/tutorials/" TargetMode="External"/><Relationship Id="rId4" Type="http://schemas.openxmlformats.org/officeDocument/2006/relationships/hyperlink" Target="https://rogerdudler.github.io/git-guide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git &amp; version 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a</a:t>
            </a:r>
            <a:r>
              <a:rPr lang="en-US" i="1" dirty="0" smtClean="0"/>
              <a:t>n </a:t>
            </a:r>
            <a:r>
              <a:rPr lang="en-US" i="1" dirty="0"/>
              <a:t>i</a:t>
            </a:r>
            <a:r>
              <a:rPr lang="en-US" i="1" dirty="0" smtClean="0"/>
              <a:t>ntroduction </a:t>
            </a:r>
            <a:r>
              <a:rPr lang="en-US" i="1" dirty="0" smtClean="0"/>
              <a:t>by </a:t>
            </a:r>
            <a:endParaRPr lang="en-US" i="1" dirty="0" smtClean="0"/>
          </a:p>
          <a:p>
            <a:r>
              <a:rPr lang="en-US" i="1" dirty="0" smtClean="0"/>
              <a:t>Nikit “Nefari0uss” Malkan</a:t>
            </a:r>
            <a:endParaRPr lang="en-US" i="1" dirty="0"/>
          </a:p>
        </p:txBody>
      </p:sp>
      <p:pic>
        <p:nvPicPr>
          <p:cNvPr id="5124" name="Picture 4" descr="Git-Icon-1788C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01596" y="4648206"/>
            <a:ext cx="1978227" cy="1978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30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rite the whole thing at once</a:t>
            </a:r>
          </a:p>
          <a:p>
            <a:endParaRPr lang="en-US" dirty="0" smtClean="0"/>
          </a:p>
          <a:p>
            <a:r>
              <a:rPr lang="en-US" dirty="0" smtClean="0"/>
              <a:t>I love coding. It's lots of fun!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50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rite the whole thing at once</a:t>
            </a:r>
          </a:p>
          <a:p>
            <a:r>
              <a:rPr lang="en-US" dirty="0" smtClean="0"/>
              <a:t>unlikely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33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rite the whole thing at once</a:t>
            </a:r>
          </a:p>
          <a:p>
            <a:r>
              <a:rPr lang="en-US" dirty="0" smtClean="0"/>
              <a:t>unlikely</a:t>
            </a:r>
          </a:p>
          <a:p>
            <a:r>
              <a:rPr lang="en-US" dirty="0" smtClean="0"/>
              <a:t>write bits and pieces in multiple settings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09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</a:t>
            </a:r>
          </a:p>
          <a:p>
            <a:endParaRPr lang="en-US" dirty="0" smtClean="0"/>
          </a:p>
          <a:p>
            <a:r>
              <a:rPr lang="en-US" dirty="0" smtClean="0"/>
              <a:t>I love coding.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39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</a:t>
            </a:r>
            <a:r>
              <a:rPr lang="en-US" dirty="0" smtClean="0">
                <a:sym typeface="Wingdings" panose="05000000000000000000" pitchFamily="2" charset="2"/>
              </a:rPr>
              <a:t> save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/>
              <a:t>I love coding.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930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/>
          <a:lstStyle/>
          <a:p>
            <a:r>
              <a:rPr lang="en-US" dirty="0" smtClean="0"/>
              <a:t>write </a:t>
            </a:r>
            <a:r>
              <a:rPr lang="en-US" dirty="0" smtClean="0">
                <a:sym typeface="Wingdings" panose="05000000000000000000" pitchFamily="2" charset="2"/>
              </a:rPr>
              <a:t> save  </a:t>
            </a:r>
            <a:r>
              <a:rPr lang="en-US" dirty="0" smtClean="0">
                <a:sym typeface="Wingdings" panose="05000000000000000000" pitchFamily="2" charset="2"/>
              </a:rPr>
              <a:t>my-essay.txt</a:t>
            </a:r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/>
              <a:t>I love coding.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10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write </a:t>
            </a:r>
            <a:r>
              <a:rPr lang="en-US" dirty="0" smtClean="0">
                <a:sym typeface="Wingdings" panose="05000000000000000000" pitchFamily="2" charset="2"/>
              </a:rPr>
              <a:t> save  </a:t>
            </a:r>
            <a:r>
              <a:rPr lang="en-US" dirty="0" smtClean="0">
                <a:sym typeface="Wingdings" panose="05000000000000000000" pitchFamily="2" charset="2"/>
              </a:rPr>
              <a:t>my-essay.txt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p</a:t>
            </a:r>
            <a:r>
              <a:rPr lang="en-US" dirty="0" smtClean="0">
                <a:sym typeface="Wingdings" panose="05000000000000000000" pitchFamily="2" charset="2"/>
              </a:rPr>
              <a:t>rocrastinate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/>
              <a:t>I love coding.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30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/>
          <a:lstStyle/>
          <a:p>
            <a:r>
              <a:rPr lang="en-US" dirty="0" smtClean="0"/>
              <a:t>write </a:t>
            </a:r>
            <a:r>
              <a:rPr lang="en-US" dirty="0" smtClean="0">
                <a:sym typeface="Wingdings" panose="05000000000000000000" pitchFamily="2" charset="2"/>
              </a:rPr>
              <a:t> save  </a:t>
            </a:r>
            <a:r>
              <a:rPr lang="en-US" dirty="0" smtClean="0"/>
              <a:t>write</a:t>
            </a:r>
          </a:p>
          <a:p>
            <a:endParaRPr lang="en-US" dirty="0"/>
          </a:p>
          <a:p>
            <a:r>
              <a:rPr lang="en-US" dirty="0" smtClean="0"/>
              <a:t>I love coding. It's lots of fun!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62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/>
          <a:lstStyle/>
          <a:p>
            <a:r>
              <a:rPr lang="en-US" dirty="0" smtClean="0"/>
              <a:t>write </a:t>
            </a:r>
            <a:r>
              <a:rPr lang="en-US" dirty="0" smtClean="0">
                <a:sym typeface="Wingdings" panose="05000000000000000000" pitchFamily="2" charset="2"/>
              </a:rPr>
              <a:t> save  </a:t>
            </a:r>
            <a:r>
              <a:rPr lang="en-US" dirty="0" smtClean="0"/>
              <a:t>write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save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/>
              <a:t>I love coding. It's lots of fun!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20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/>
          <a:lstStyle/>
          <a:p>
            <a:r>
              <a:rPr lang="en-US" dirty="0" smtClean="0"/>
              <a:t>write </a:t>
            </a:r>
            <a:r>
              <a:rPr lang="en-US" dirty="0" smtClean="0">
                <a:sym typeface="Wingdings" panose="05000000000000000000" pitchFamily="2" charset="2"/>
              </a:rPr>
              <a:t> save  </a:t>
            </a:r>
            <a:r>
              <a:rPr lang="en-US" dirty="0" smtClean="0"/>
              <a:t>write </a:t>
            </a:r>
            <a:r>
              <a:rPr lang="en-US" dirty="0">
                <a:sym typeface="Wingdings" panose="05000000000000000000" pitchFamily="2" charset="2"/>
              </a:rPr>
              <a:t> save  </a:t>
            </a:r>
            <a:r>
              <a:rPr lang="en-US" dirty="0" smtClean="0">
                <a:sym typeface="Wingdings" panose="05000000000000000000" pitchFamily="2" charset="2"/>
              </a:rPr>
              <a:t>my-essay.txt</a:t>
            </a:r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/>
              <a:t>I love coding. It's lots of fun!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83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able </a:t>
            </a:r>
            <a:r>
              <a:rPr lang="en-US" dirty="0" smtClean="0"/>
              <a:t>of </a:t>
            </a:r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why use source control</a:t>
            </a:r>
            <a:r>
              <a:rPr lang="en-US" sz="2500" dirty="0" smtClean="0"/>
              <a:t>?</a:t>
            </a:r>
          </a:p>
          <a:p>
            <a:endParaRPr lang="en-US" sz="2500" dirty="0" smtClean="0"/>
          </a:p>
          <a:p>
            <a:r>
              <a:rPr lang="en-US" sz="2500" dirty="0" smtClean="0"/>
              <a:t>w</a:t>
            </a:r>
            <a:r>
              <a:rPr lang="en-US" sz="2500" dirty="0" smtClean="0"/>
              <a:t>hat </a:t>
            </a:r>
            <a:r>
              <a:rPr lang="en-US" sz="2500" dirty="0" smtClean="0"/>
              <a:t>is it</a:t>
            </a:r>
            <a:r>
              <a:rPr lang="en-US" sz="2500" dirty="0" smtClean="0"/>
              <a:t>?</a:t>
            </a:r>
          </a:p>
          <a:p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381676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/>
          <a:lstStyle/>
          <a:p>
            <a:r>
              <a:rPr lang="en-US" dirty="0" smtClean="0"/>
              <a:t>write </a:t>
            </a:r>
            <a:r>
              <a:rPr lang="en-US" dirty="0" smtClean="0">
                <a:sym typeface="Wingdings" panose="05000000000000000000" pitchFamily="2" charset="2"/>
              </a:rPr>
              <a:t> save  </a:t>
            </a:r>
            <a:r>
              <a:rPr lang="en-US" dirty="0" smtClean="0"/>
              <a:t>write </a:t>
            </a:r>
            <a:r>
              <a:rPr lang="en-US" dirty="0">
                <a:sym typeface="Wingdings" panose="05000000000000000000" pitchFamily="2" charset="2"/>
              </a:rPr>
              <a:t> save  </a:t>
            </a:r>
            <a:r>
              <a:rPr lang="en-US" dirty="0" smtClean="0">
                <a:sym typeface="Wingdings" panose="05000000000000000000" pitchFamily="2" charset="2"/>
              </a:rPr>
              <a:t>my-essay.txt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it would be a shame if something bad were to happen…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/>
              <a:t>I love coding. It's lots of fun!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720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/>
          <a:lstStyle/>
          <a:p>
            <a:r>
              <a:rPr lang="en-US" dirty="0" smtClean="0"/>
              <a:t>write </a:t>
            </a:r>
            <a:r>
              <a:rPr lang="en-US" dirty="0" smtClean="0">
                <a:sym typeface="Wingdings" panose="05000000000000000000" pitchFamily="2" charset="2"/>
              </a:rPr>
              <a:t> save  </a:t>
            </a:r>
            <a:r>
              <a:rPr lang="en-US" dirty="0" smtClean="0"/>
              <a:t>write </a:t>
            </a:r>
            <a:r>
              <a:rPr lang="en-US" dirty="0">
                <a:sym typeface="Wingdings" panose="05000000000000000000" pitchFamily="2" charset="2"/>
              </a:rPr>
              <a:t> save  </a:t>
            </a:r>
            <a:r>
              <a:rPr lang="en-US" dirty="0" smtClean="0">
                <a:sym typeface="Wingdings" panose="05000000000000000000" pitchFamily="2" charset="2"/>
              </a:rPr>
              <a:t>my-essay.txt</a:t>
            </a:r>
            <a:endParaRPr lang="en-US" dirty="0" smtClean="0">
              <a:sym typeface="Wingdings" panose="05000000000000000000" pitchFamily="2" charset="2"/>
            </a:endParaRPr>
          </a:p>
        </p:txBody>
      </p:sp>
      <p:pic>
        <p:nvPicPr>
          <p:cNvPr id="2050" name="Picture 2" descr="computer-on-fi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95201" y="3576829"/>
            <a:ext cx="379095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88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write </a:t>
            </a:r>
            <a:r>
              <a:rPr lang="en-US" dirty="0" smtClean="0">
                <a:sym typeface="Wingdings" panose="05000000000000000000" pitchFamily="2" charset="2"/>
              </a:rPr>
              <a:t> save  </a:t>
            </a:r>
            <a:r>
              <a:rPr lang="en-US" dirty="0" smtClean="0"/>
              <a:t>write </a:t>
            </a:r>
            <a:r>
              <a:rPr lang="en-US" dirty="0">
                <a:sym typeface="Wingdings" panose="05000000000000000000" pitchFamily="2" charset="2"/>
              </a:rPr>
              <a:t> save  </a:t>
            </a:r>
            <a:r>
              <a:rPr lang="en-US" dirty="0" smtClean="0">
                <a:sym typeface="Wingdings" panose="05000000000000000000" pitchFamily="2" charset="2"/>
              </a:rPr>
              <a:t>my-essay.txt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/>
              <a:t>rip progress</a:t>
            </a:r>
          </a:p>
          <a:p>
            <a:endParaRPr lang="en-US" dirty="0"/>
          </a:p>
          <a:p>
            <a:r>
              <a:rPr lang="en-US" strike="sngStrik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love coding. It's lots of fun!</a:t>
            </a:r>
            <a:endParaRPr lang="en-US" strike="sng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6454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2)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/>
          <a:lstStyle/>
          <a:p>
            <a:r>
              <a:rPr lang="en-US" dirty="0" smtClean="0"/>
              <a:t>write </a:t>
            </a:r>
            <a:r>
              <a:rPr lang="en-US" dirty="0" smtClean="0">
                <a:sym typeface="Wingdings" panose="05000000000000000000" pitchFamily="2" charset="2"/>
              </a:rPr>
              <a:t> save  </a:t>
            </a:r>
            <a:r>
              <a:rPr lang="en-US" dirty="0" smtClean="0"/>
              <a:t>my-essay.txt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 love coding. It's lots of fun!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00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2)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write </a:t>
            </a:r>
            <a:r>
              <a:rPr lang="en-US" dirty="0" smtClean="0">
                <a:sym typeface="Wingdings" panose="05000000000000000000" pitchFamily="2" charset="2"/>
              </a:rPr>
              <a:t> save  </a:t>
            </a:r>
            <a:r>
              <a:rPr lang="en-US" dirty="0" smtClean="0"/>
              <a:t>my-essay.txt</a:t>
            </a:r>
            <a:endParaRPr lang="en-US" dirty="0" smtClean="0"/>
          </a:p>
          <a:p>
            <a:r>
              <a:rPr lang="en-US" dirty="0" smtClean="0"/>
              <a:t>save backup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my-essay_backup.txt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 love coding. It's lots of fun!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63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2)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122218" y="3579488"/>
            <a:ext cx="10089573" cy="2177076"/>
          </a:xfrm>
        </p:spPr>
        <p:txBody>
          <a:bodyPr>
            <a:normAutofit/>
          </a:bodyPr>
          <a:lstStyle/>
          <a:p>
            <a:r>
              <a:rPr lang="en-US" dirty="0" smtClean="0"/>
              <a:t>write </a:t>
            </a:r>
            <a:r>
              <a:rPr lang="en-US" dirty="0" smtClean="0">
                <a:sym typeface="Wingdings" panose="05000000000000000000" pitchFamily="2" charset="2"/>
              </a:rPr>
              <a:t> save  </a:t>
            </a:r>
            <a:r>
              <a:rPr lang="en-US" dirty="0" smtClean="0"/>
              <a:t>my-essay.txt</a:t>
            </a:r>
            <a:endParaRPr lang="en-US" dirty="0" smtClean="0"/>
          </a:p>
          <a:p>
            <a:r>
              <a:rPr lang="en-US" dirty="0" smtClean="0">
                <a:sym typeface="Wingdings" panose="05000000000000000000" pitchFamily="2" charset="2"/>
              </a:rPr>
              <a:t>save backup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my-essay.txt</a:t>
            </a:r>
            <a:r>
              <a:rPr lang="en-US" dirty="0" smtClean="0">
                <a:sym typeface="Wingdings" panose="05000000000000000000" pitchFamily="2" charset="2"/>
              </a:rPr>
              <a:t>											</a:t>
            </a:r>
            <a:r>
              <a:rPr lang="en-US" dirty="0" smtClean="0">
                <a:sym typeface="Wingdings" panose="05000000000000000000" pitchFamily="2" charset="2"/>
              </a:rPr>
              <a:t>my-essay_backup.txt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/>
              <a:t>I love coding. It's lots of fun!</a:t>
            </a:r>
            <a:r>
              <a:rPr lang="en-US" dirty="0" smtClean="0"/>
              <a:t>		</a:t>
            </a:r>
            <a:r>
              <a:rPr lang="en-US" dirty="0" smtClean="0"/>
              <a:t>			</a:t>
            </a:r>
            <a:r>
              <a:rPr lang="en-US" dirty="0" smtClean="0"/>
              <a:t>	</a:t>
            </a:r>
            <a:r>
              <a:rPr lang="en-US" dirty="0" smtClean="0"/>
              <a:t>I love coding. It's lots of fun!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2)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76745" y="3579488"/>
            <a:ext cx="10235046" cy="1507054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my-essay.txt</a:t>
            </a: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							</a:t>
            </a:r>
            <a:r>
              <a:rPr lang="en-US" dirty="0" smtClean="0">
                <a:sym typeface="Wingdings" panose="05000000000000000000" pitchFamily="2" charset="2"/>
              </a:rPr>
              <a:t>my-essay_backup.txt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/>
              <a:t>I love coding. It's lots of fun!</a:t>
            </a:r>
            <a:r>
              <a:rPr lang="en-US" dirty="0" smtClean="0"/>
              <a:t>		</a:t>
            </a:r>
            <a:r>
              <a:rPr lang="en-US" dirty="0" smtClean="0"/>
              <a:t>		</a:t>
            </a:r>
            <a:r>
              <a:rPr lang="en-US" dirty="0" smtClean="0"/>
              <a:t>	</a:t>
            </a:r>
            <a:r>
              <a:rPr lang="en-US" dirty="0" smtClean="0"/>
              <a:t>I love coding. It's lots of fun!</a:t>
            </a:r>
            <a:endParaRPr lang="en-US" dirty="0"/>
          </a:p>
          <a:p>
            <a:endParaRPr lang="en-US" dirty="0"/>
          </a:p>
          <a:p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1644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2)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76745" y="3579488"/>
            <a:ext cx="10235046" cy="1955464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my-essay.txt</a:t>
            </a: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							</a:t>
            </a:r>
            <a:r>
              <a:rPr lang="en-US" dirty="0" smtClean="0">
                <a:sym typeface="Wingdings" panose="05000000000000000000" pitchFamily="2" charset="2"/>
              </a:rPr>
              <a:t>my-essay_backup.txt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/>
              <a:t>I love coding. It's lots of fun!					I love coding. It's lots of fun!</a:t>
            </a:r>
          </a:p>
          <a:p>
            <a:endParaRPr lang="en-US" dirty="0" smtClean="0"/>
          </a:p>
          <a:p>
            <a:r>
              <a:rPr lang="en-US" dirty="0"/>
              <a:t>w</a:t>
            </a:r>
            <a:r>
              <a:rPr lang="en-US" dirty="0" smtClean="0"/>
              <a:t>hat if we mess up our active copy</a:t>
            </a:r>
            <a:endParaRPr lang="en-US" dirty="0"/>
          </a:p>
          <a:p>
            <a:endParaRPr lang="en-US" dirty="0"/>
          </a:p>
          <a:p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9923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2)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76745" y="3579488"/>
            <a:ext cx="10235046" cy="1955464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my-essay.txt</a:t>
            </a: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							</a:t>
            </a:r>
            <a:r>
              <a:rPr lang="en-US" dirty="0" smtClean="0">
                <a:sym typeface="Wingdings" panose="05000000000000000000" pitchFamily="2" charset="2"/>
              </a:rPr>
              <a:t>my-essay_backup.txt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/>
              <a:t>I hate coding. It's hard and boring!		</a:t>
            </a:r>
            <a:r>
              <a:rPr lang="en-US" dirty="0" smtClean="0"/>
              <a:t>			</a:t>
            </a:r>
            <a:r>
              <a:rPr lang="en-US" dirty="0" smtClean="0"/>
              <a:t>I love coding. It's lots of fun!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w</a:t>
            </a:r>
            <a:r>
              <a:rPr lang="en-US" dirty="0" smtClean="0"/>
              <a:t>hat if we mess up our active copy</a:t>
            </a:r>
            <a:endParaRPr lang="en-US" dirty="0"/>
          </a:p>
          <a:p>
            <a:endParaRPr lang="en-US" dirty="0"/>
          </a:p>
          <a:p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1141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2)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76745" y="3579487"/>
            <a:ext cx="10235046" cy="2280985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my-essay.txt</a:t>
            </a: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							</a:t>
            </a:r>
            <a:r>
              <a:rPr lang="en-US" dirty="0" smtClean="0">
                <a:sym typeface="Wingdings" panose="05000000000000000000" pitchFamily="2" charset="2"/>
              </a:rPr>
              <a:t>my-essay_backup.txt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/>
              <a:t>I hate coding. It's hard and boring!					I love coding. It's lots of fun!</a:t>
            </a:r>
          </a:p>
          <a:p>
            <a:endParaRPr lang="en-US" dirty="0" smtClean="0"/>
          </a:p>
          <a:p>
            <a:r>
              <a:rPr lang="en-US" dirty="0" smtClean="0"/>
              <a:t>what if we mess up our active copy</a:t>
            </a:r>
          </a:p>
          <a:p>
            <a:r>
              <a:rPr lang="en-US" dirty="0" smtClean="0"/>
              <a:t>restore from backup</a:t>
            </a:r>
            <a:endParaRPr lang="en-US" dirty="0"/>
          </a:p>
          <a:p>
            <a:endParaRPr lang="en-US" dirty="0"/>
          </a:p>
          <a:p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3557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hy use version control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55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2)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76745" y="3579487"/>
            <a:ext cx="10235046" cy="2280985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my-essay.txt</a:t>
            </a: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							</a:t>
            </a:r>
            <a:r>
              <a:rPr lang="en-US" dirty="0" smtClean="0">
                <a:sym typeface="Wingdings" panose="05000000000000000000" pitchFamily="2" charset="2"/>
              </a:rPr>
              <a:t>my-essay_backup.txt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strike="sngStrike" dirty="0" smtClean="0"/>
              <a:t>I hate coding. It’s hard and boring!</a:t>
            </a:r>
            <a:r>
              <a:rPr lang="en-US" dirty="0" smtClean="0"/>
              <a:t>		</a:t>
            </a:r>
            <a:r>
              <a:rPr lang="en-US" dirty="0" smtClean="0"/>
              <a:t>		</a:t>
            </a:r>
            <a:r>
              <a:rPr lang="en-US" dirty="0" smtClean="0"/>
              <a:t>	</a:t>
            </a:r>
            <a:r>
              <a:rPr lang="en-US" dirty="0" smtClean="0"/>
              <a:t>I love coding. It's lots of fun!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w</a:t>
            </a:r>
            <a:r>
              <a:rPr lang="en-US" dirty="0" smtClean="0"/>
              <a:t>hat if we mess up our active copy</a:t>
            </a:r>
          </a:p>
          <a:p>
            <a:r>
              <a:rPr lang="en-US" dirty="0" smtClean="0"/>
              <a:t>restore from backup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4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2)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76745" y="3579487"/>
            <a:ext cx="10235046" cy="2280985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my-essay.txt</a:t>
            </a: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							</a:t>
            </a:r>
            <a:r>
              <a:rPr lang="en-US" dirty="0" smtClean="0">
                <a:sym typeface="Wingdings" panose="05000000000000000000" pitchFamily="2" charset="2"/>
              </a:rPr>
              <a:t>my-essay_backup.txt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/>
              <a:t>I love coding. It's lots of fun!</a:t>
            </a:r>
            <a:r>
              <a:rPr lang="en-US" dirty="0" smtClean="0"/>
              <a:t>	</a:t>
            </a:r>
            <a:r>
              <a:rPr lang="en-US" dirty="0" smtClean="0"/>
              <a:t>		</a:t>
            </a:r>
            <a:r>
              <a:rPr lang="en-US" dirty="0" smtClean="0"/>
              <a:t>		</a:t>
            </a:r>
            <a:r>
              <a:rPr lang="en-US" dirty="0" smtClean="0"/>
              <a:t>I love coding. It's lots of fun!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w</a:t>
            </a:r>
            <a:r>
              <a:rPr lang="en-US" dirty="0" smtClean="0"/>
              <a:t>hat if we mess up our active copy</a:t>
            </a:r>
          </a:p>
          <a:p>
            <a:r>
              <a:rPr lang="en-US" dirty="0" smtClean="0"/>
              <a:t>restore from backup</a:t>
            </a:r>
            <a:endParaRPr lang="en-US" dirty="0"/>
          </a:p>
          <a:p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1106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2)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76745" y="3579487"/>
            <a:ext cx="10235046" cy="2280985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my-essay.txt</a:t>
            </a: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							</a:t>
            </a:r>
            <a:r>
              <a:rPr lang="en-US" dirty="0" smtClean="0">
                <a:sym typeface="Wingdings" panose="05000000000000000000" pitchFamily="2" charset="2"/>
              </a:rPr>
              <a:t>my-essay_backup.txt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/>
              <a:t>I love coding. It's lots of fun!</a:t>
            </a:r>
            <a:r>
              <a:rPr lang="en-US" dirty="0" smtClean="0"/>
              <a:t>		</a:t>
            </a:r>
            <a:r>
              <a:rPr lang="en-US" dirty="0" smtClean="0"/>
              <a:t>		</a:t>
            </a:r>
            <a:r>
              <a:rPr lang="en-US" dirty="0" smtClean="0"/>
              <a:t>	</a:t>
            </a:r>
            <a:r>
              <a:rPr lang="en-US" dirty="0" smtClean="0"/>
              <a:t>I love coding. It's lots of fun!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>
              <a:sym typeface="Wingdings" panose="05000000000000000000" pitchFamily="2" charset="2"/>
            </a:endParaRPr>
          </a:p>
        </p:txBody>
      </p:sp>
      <p:pic>
        <p:nvPicPr>
          <p:cNvPr id="5" name="Picture 2" descr="x-all-the-things-meme-generator-breathe-all-the-sighs-of-relief-82906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37852" y="4416142"/>
            <a:ext cx="2905648" cy="218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728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2)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my-essay.txt</a:t>
            </a:r>
            <a:r>
              <a:rPr lang="en-US" dirty="0" smtClean="0">
                <a:sym typeface="Wingdings" panose="05000000000000000000" pitchFamily="2" charset="2"/>
              </a:rPr>
              <a:t>									</a:t>
            </a:r>
            <a:r>
              <a:rPr lang="en-US" dirty="0" smtClean="0">
                <a:sym typeface="Wingdings" panose="05000000000000000000" pitchFamily="2" charset="2"/>
              </a:rPr>
              <a:t>my-essay_backup.txt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w</a:t>
            </a:r>
            <a:r>
              <a:rPr lang="en-US" dirty="0" smtClean="0">
                <a:sym typeface="Wingdings" panose="05000000000000000000" pitchFamily="2" charset="2"/>
              </a:rPr>
              <a:t>hat if we mess up active copy and overwrite the backup</a:t>
            </a:r>
          </a:p>
        </p:txBody>
      </p:sp>
    </p:spTree>
    <p:extLst>
      <p:ext uri="{BB962C8B-B14F-4D97-AF65-F5344CB8AC3E}">
        <p14:creationId xmlns:p14="http://schemas.microsoft.com/office/powerpoint/2010/main" val="123302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2)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76745" y="3579488"/>
            <a:ext cx="10235046" cy="1507054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my-essay.txt</a:t>
            </a: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			      save 				</a:t>
            </a:r>
            <a:r>
              <a:rPr lang="en-US" dirty="0" smtClean="0">
                <a:sym typeface="Wingdings" panose="05000000000000000000" pitchFamily="2" charset="2"/>
              </a:rPr>
              <a:t>my-essay_backup.txt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/>
              <a:t>I </a:t>
            </a:r>
            <a:r>
              <a:rPr lang="en-US" dirty="0"/>
              <a:t>hate coding. It's hard and boring! </a:t>
            </a:r>
            <a:r>
              <a:rPr lang="en-US" dirty="0" smtClean="0"/>
              <a:t>	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		</a:t>
            </a:r>
            <a:r>
              <a:rPr lang="en-US" dirty="0" smtClean="0"/>
              <a:t>	</a:t>
            </a:r>
            <a:r>
              <a:rPr lang="en-US" dirty="0"/>
              <a:t> </a:t>
            </a:r>
            <a:r>
              <a:rPr lang="en-US" dirty="0"/>
              <a:t>I hate coding. It's hard and boring!</a:t>
            </a:r>
            <a:endParaRPr lang="en-US" dirty="0" smtClean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3056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2)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my-essay.txt</a:t>
            </a:r>
            <a:r>
              <a:rPr lang="en-US" dirty="0" smtClean="0">
                <a:sym typeface="Wingdings" panose="05000000000000000000" pitchFamily="2" charset="2"/>
              </a:rPr>
              <a:t>		</a:t>
            </a:r>
            <a:r>
              <a:rPr lang="en-US" dirty="0" smtClean="0">
                <a:sym typeface="Wingdings" panose="05000000000000000000" pitchFamily="2" charset="2"/>
              </a:rPr>
              <a:t>my-essay_backup.txt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uh-oh</a:t>
            </a:r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1854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2)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my-essay.txt</a:t>
            </a:r>
            <a:r>
              <a:rPr lang="en-US" dirty="0" smtClean="0">
                <a:sym typeface="Wingdings" panose="05000000000000000000" pitchFamily="2" charset="2"/>
              </a:rPr>
              <a:t>		</a:t>
            </a:r>
            <a:r>
              <a:rPr lang="en-US" dirty="0" smtClean="0">
                <a:sym typeface="Wingdings" panose="05000000000000000000" pitchFamily="2" charset="2"/>
              </a:rPr>
              <a:t>my-essay_backup.txt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uh-oh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we overwrote our backup with </a:t>
            </a:r>
            <a:r>
              <a:rPr lang="en-US" dirty="0" smtClean="0">
                <a:sym typeface="Wingdings" panose="05000000000000000000" pitchFamily="2" charset="2"/>
              </a:rPr>
              <a:t>a bad copy</a:t>
            </a:r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4524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3)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/>
          <a:lstStyle/>
          <a:p>
            <a:r>
              <a:rPr lang="en-US" dirty="0" smtClean="0"/>
              <a:t>write </a:t>
            </a:r>
            <a:r>
              <a:rPr lang="en-US" dirty="0" smtClean="0">
                <a:sym typeface="Wingdings" panose="05000000000000000000" pitchFamily="2" charset="2"/>
              </a:rPr>
              <a:t> save  </a:t>
            </a:r>
            <a:r>
              <a:rPr lang="en-US" dirty="0" smtClean="0"/>
              <a:t>my-essay.txt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 love coding. It's lots of fun!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46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3)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write </a:t>
            </a:r>
            <a:r>
              <a:rPr lang="en-US" dirty="0" smtClean="0">
                <a:sym typeface="Wingdings" panose="05000000000000000000" pitchFamily="2" charset="2"/>
              </a:rPr>
              <a:t> save  </a:t>
            </a:r>
            <a:r>
              <a:rPr lang="en-US" dirty="0" smtClean="0"/>
              <a:t>my-essay.txt</a:t>
            </a:r>
            <a:endParaRPr lang="en-US" dirty="0" smtClean="0"/>
          </a:p>
          <a:p>
            <a:r>
              <a:rPr lang="en-US" dirty="0" smtClean="0"/>
              <a:t>make iterative backups</a:t>
            </a:r>
          </a:p>
          <a:p>
            <a:endParaRPr lang="en-US" dirty="0" smtClean="0"/>
          </a:p>
          <a:p>
            <a:r>
              <a:rPr lang="en-US" dirty="0" smtClean="0"/>
              <a:t>I love coding. It's lots of fun!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34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3)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my-essay</a:t>
            </a:r>
            <a:r>
              <a:rPr lang="en-US" dirty="0" smtClean="0"/>
              <a:t>		</a:t>
            </a:r>
            <a:r>
              <a:rPr lang="en-US" dirty="0" smtClean="0"/>
              <a:t>my-essay_2015-09-01 </a:t>
            </a:r>
            <a:r>
              <a:rPr lang="en-US" dirty="0" smtClean="0"/>
              <a:t>		</a:t>
            </a:r>
            <a:r>
              <a:rPr lang="en-US" dirty="0" smtClean="0"/>
              <a:t>my-essay_2015-09-10</a:t>
            </a:r>
            <a:endParaRPr lang="en-US" dirty="0" smtClean="0"/>
          </a:p>
          <a:p>
            <a:r>
              <a:rPr lang="en-US" dirty="0" smtClean="0"/>
              <a:t>my-essay_2015-09-19</a:t>
            </a:r>
            <a:r>
              <a:rPr lang="en-US" dirty="0" smtClean="0"/>
              <a:t>	</a:t>
            </a:r>
            <a:r>
              <a:rPr lang="en-US" dirty="0"/>
              <a:t> </a:t>
            </a:r>
            <a:r>
              <a:rPr lang="en-US" dirty="0" smtClean="0"/>
              <a:t>my-essay_2015-09-28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gets messy very quickly</a:t>
            </a:r>
          </a:p>
          <a:p>
            <a:r>
              <a:rPr lang="en-US" dirty="0" smtClean="0"/>
              <a:t>however, this system allows us to restore from any given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08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hy use version control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let's </a:t>
            </a:r>
            <a:r>
              <a:rPr lang="en-US" dirty="0"/>
              <a:t>talk </a:t>
            </a:r>
            <a:r>
              <a:rPr lang="en-US" dirty="0" smtClean="0"/>
              <a:t>workflow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8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problem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which backup has the info we need</a:t>
            </a:r>
          </a:p>
          <a:p>
            <a:endParaRPr lang="en-US" dirty="0"/>
          </a:p>
          <a:p>
            <a:r>
              <a:rPr lang="en-US" dirty="0" smtClean="0"/>
              <a:t>my-essay</a:t>
            </a:r>
            <a:r>
              <a:rPr lang="en-US" dirty="0" smtClean="0"/>
              <a:t>		</a:t>
            </a:r>
            <a:r>
              <a:rPr lang="en-US" dirty="0" smtClean="0"/>
              <a:t>my-essay_2015-09-01 </a:t>
            </a:r>
            <a:r>
              <a:rPr lang="en-US" dirty="0" smtClean="0"/>
              <a:t>		</a:t>
            </a:r>
            <a:r>
              <a:rPr lang="en-US" dirty="0" smtClean="0"/>
              <a:t>my-essay_2015-09-10</a:t>
            </a:r>
            <a:endParaRPr lang="en-US" dirty="0" smtClean="0"/>
          </a:p>
          <a:p>
            <a:r>
              <a:rPr lang="en-US" dirty="0" smtClean="0"/>
              <a:t>my-essay_2015-09-19</a:t>
            </a:r>
            <a:r>
              <a:rPr lang="en-US" dirty="0" smtClean="0"/>
              <a:t>	</a:t>
            </a:r>
            <a:r>
              <a:rPr lang="en-US" dirty="0"/>
              <a:t> </a:t>
            </a:r>
            <a:r>
              <a:rPr lang="en-US" dirty="0" smtClean="0"/>
              <a:t>my-essay_2015-09-28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942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ponder that question for a bit…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let's </a:t>
            </a:r>
            <a:r>
              <a:rPr lang="en-US" dirty="0" smtClean="0"/>
              <a:t>shift gears for a minute…</a:t>
            </a:r>
          </a:p>
          <a:p>
            <a:r>
              <a:rPr lang="en-US" dirty="0" smtClean="0"/>
              <a:t>let's </a:t>
            </a:r>
            <a:r>
              <a:rPr lang="en-US" dirty="0" smtClean="0"/>
              <a:t>talk </a:t>
            </a:r>
            <a:r>
              <a:rPr lang="en-US" i="1" dirty="0" smtClean="0"/>
              <a:t>git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672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is </a:t>
            </a:r>
            <a:r>
              <a:rPr lang="en-US" dirty="0"/>
              <a:t>g</a:t>
            </a:r>
            <a:r>
              <a:rPr lang="en-US" dirty="0" smtClean="0"/>
              <a:t>it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069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is </a:t>
            </a:r>
            <a:r>
              <a:rPr lang="en-US" dirty="0"/>
              <a:t>g</a:t>
            </a:r>
            <a:r>
              <a:rPr lang="en-US" dirty="0" smtClean="0"/>
              <a:t>it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git: A distributed revision </a:t>
            </a:r>
            <a:r>
              <a:rPr lang="en-US" dirty="0"/>
              <a:t>control system </a:t>
            </a:r>
            <a:r>
              <a:rPr lang="en-US" dirty="0" smtClean="0"/>
              <a:t>with…support </a:t>
            </a:r>
            <a:r>
              <a:rPr lang="en-US" dirty="0"/>
              <a:t>for distributed, non-linear workflows</a:t>
            </a:r>
            <a:r>
              <a:rPr lang="en-US" dirty="0" smtClean="0"/>
              <a:t>. [Wikipedia – Git (software</a:t>
            </a:r>
            <a:r>
              <a:rPr lang="en-US" dirty="0" smtClean="0"/>
              <a:t>)]</a:t>
            </a:r>
          </a:p>
          <a:p>
            <a:r>
              <a:rPr lang="en-US" dirty="0" smtClean="0"/>
              <a:t>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118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is git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987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is git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…</a:t>
            </a:r>
          </a:p>
          <a:p>
            <a:r>
              <a:rPr lang="en-US" dirty="0"/>
              <a:t>t</a:t>
            </a:r>
            <a:r>
              <a:rPr lang="en-US" dirty="0" smtClean="0"/>
              <a:t>ry this</a:t>
            </a:r>
            <a:r>
              <a:rPr lang="en-US" dirty="0" smtClean="0"/>
              <a:t>: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0961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is git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…</a:t>
            </a:r>
          </a:p>
          <a:p>
            <a:r>
              <a:rPr lang="en-US" dirty="0"/>
              <a:t>t</a:t>
            </a:r>
            <a:r>
              <a:rPr lang="en-US" dirty="0" smtClean="0"/>
              <a:t>ry this:</a:t>
            </a:r>
          </a:p>
          <a:p>
            <a:r>
              <a:rPr lang="en-US" dirty="0" smtClean="0"/>
              <a:t>a version control system that allows a user to</a:t>
            </a:r>
          </a:p>
          <a:p>
            <a:r>
              <a:rPr lang="en-US" dirty="0" smtClean="0"/>
              <a:t>store, update, and maintain files and projects.</a:t>
            </a:r>
          </a:p>
        </p:txBody>
      </p:sp>
    </p:spTree>
    <p:extLst>
      <p:ext uri="{BB962C8B-B14F-4D97-AF65-F5344CB8AC3E}">
        <p14:creationId xmlns:p14="http://schemas.microsoft.com/office/powerpoint/2010/main" val="109568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git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you have all these iterative backups</a:t>
            </a:r>
          </a:p>
          <a:p>
            <a:r>
              <a:rPr lang="en-US" dirty="0" smtClean="0"/>
              <a:t>how do you manage them all</a:t>
            </a:r>
          </a:p>
        </p:txBody>
      </p:sp>
    </p:spTree>
    <p:extLst>
      <p:ext uri="{BB962C8B-B14F-4D97-AF65-F5344CB8AC3E}">
        <p14:creationId xmlns:p14="http://schemas.microsoft.com/office/powerpoint/2010/main" val="241572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back…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remember this?</a:t>
            </a:r>
          </a:p>
        </p:txBody>
      </p:sp>
    </p:spTree>
    <p:extLst>
      <p:ext uri="{BB962C8B-B14F-4D97-AF65-F5344CB8AC3E}">
        <p14:creationId xmlns:p14="http://schemas.microsoft.com/office/powerpoint/2010/main" val="3419472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problem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which backup has the info we need</a:t>
            </a:r>
          </a:p>
          <a:p>
            <a:endParaRPr lang="en-US" dirty="0"/>
          </a:p>
          <a:p>
            <a:r>
              <a:rPr lang="en-US" dirty="0" smtClean="0"/>
              <a:t>my-essay</a:t>
            </a:r>
            <a:r>
              <a:rPr lang="en-US" dirty="0" smtClean="0"/>
              <a:t>		</a:t>
            </a:r>
            <a:r>
              <a:rPr lang="en-US" dirty="0" smtClean="0"/>
              <a:t>my-essay_2015-09-01 </a:t>
            </a:r>
            <a:r>
              <a:rPr lang="en-US" dirty="0" smtClean="0"/>
              <a:t>		</a:t>
            </a:r>
            <a:r>
              <a:rPr lang="en-US" dirty="0" smtClean="0"/>
              <a:t>my-essay_2015-09-10</a:t>
            </a:r>
            <a:endParaRPr lang="en-US" dirty="0" smtClean="0"/>
          </a:p>
          <a:p>
            <a:r>
              <a:rPr lang="en-US" dirty="0" smtClean="0"/>
              <a:t>my-essay_2015-09-19</a:t>
            </a:r>
            <a:r>
              <a:rPr lang="en-US" dirty="0" smtClean="0"/>
              <a:t>	</a:t>
            </a:r>
            <a:r>
              <a:rPr lang="en-US" dirty="0"/>
              <a:t> </a:t>
            </a:r>
            <a:r>
              <a:rPr lang="en-US" dirty="0" smtClean="0"/>
              <a:t>my-essay_2015-09-28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542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</a:t>
            </a:r>
            <a:r>
              <a:rPr lang="en-US" dirty="0" smtClean="0"/>
              <a:t>talk workflow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50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problem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which backup has the info we need</a:t>
            </a:r>
          </a:p>
          <a:p>
            <a:endParaRPr lang="en-US" dirty="0"/>
          </a:p>
          <a:p>
            <a:r>
              <a:rPr lang="en-US" dirty="0" smtClean="0"/>
              <a:t>answer is to look at the </a:t>
            </a:r>
            <a:r>
              <a:rPr lang="en-US" i="1" dirty="0" smtClean="0"/>
              <a:t>metadata</a:t>
            </a:r>
          </a:p>
        </p:txBody>
      </p:sp>
    </p:spTree>
    <p:extLst>
      <p:ext uri="{BB962C8B-B14F-4D97-AF65-F5344CB8AC3E}">
        <p14:creationId xmlns:p14="http://schemas.microsoft.com/office/powerpoint/2010/main" val="45424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a set of data that describes and gives information about other data</a:t>
            </a:r>
          </a:p>
          <a:p>
            <a:r>
              <a:rPr lang="en-US" dirty="0" smtClean="0"/>
              <a:t>backups should contain metadata</a:t>
            </a:r>
          </a:p>
        </p:txBody>
      </p:sp>
    </p:spTree>
    <p:extLst>
      <p:ext uri="{BB962C8B-B14F-4D97-AF65-F5344CB8AC3E}">
        <p14:creationId xmlns:p14="http://schemas.microsoft.com/office/powerpoint/2010/main" val="241044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who</a:t>
            </a:r>
          </a:p>
          <a:p>
            <a:r>
              <a:rPr lang="en-US" dirty="0" smtClean="0"/>
              <a:t>what</a:t>
            </a:r>
          </a:p>
          <a:p>
            <a:r>
              <a:rPr lang="en-US" dirty="0" smtClean="0"/>
              <a:t>when</a:t>
            </a:r>
          </a:p>
        </p:txBody>
      </p:sp>
    </p:spTree>
    <p:extLst>
      <p:ext uri="{BB962C8B-B14F-4D97-AF65-F5344CB8AC3E}">
        <p14:creationId xmlns:p14="http://schemas.microsoft.com/office/powerpoint/2010/main" val="191240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who: author of the change</a:t>
            </a:r>
          </a:p>
          <a:p>
            <a:r>
              <a:rPr lang="en-US" dirty="0" smtClean="0"/>
              <a:t>what: </a:t>
            </a:r>
            <a:endParaRPr lang="en-US" dirty="0" smtClean="0"/>
          </a:p>
          <a:p>
            <a:r>
              <a:rPr lang="en-US" dirty="0" smtClean="0"/>
              <a:t>when: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3468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who: author of the change</a:t>
            </a:r>
          </a:p>
          <a:p>
            <a:r>
              <a:rPr lang="en-US" dirty="0" smtClean="0"/>
              <a:t>what: what was changed</a:t>
            </a:r>
          </a:p>
          <a:p>
            <a:r>
              <a:rPr lang="en-US" dirty="0" smtClean="0"/>
              <a:t>when</a:t>
            </a:r>
            <a:r>
              <a:rPr lang="en-US" dirty="0" smtClean="0"/>
              <a:t>: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450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who: author of the change</a:t>
            </a:r>
          </a:p>
          <a:p>
            <a:r>
              <a:rPr lang="en-US" dirty="0" smtClean="0"/>
              <a:t>what: what was changed</a:t>
            </a:r>
          </a:p>
          <a:p>
            <a:r>
              <a:rPr lang="en-US" dirty="0" smtClean="0"/>
              <a:t>when: date and time of change</a:t>
            </a:r>
          </a:p>
        </p:txBody>
      </p:sp>
    </p:spTree>
    <p:extLst>
      <p:ext uri="{BB962C8B-B14F-4D97-AF65-F5344CB8AC3E}">
        <p14:creationId xmlns:p14="http://schemas.microsoft.com/office/powerpoint/2010/main" val="195765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who: author of the change</a:t>
            </a:r>
          </a:p>
          <a:p>
            <a:r>
              <a:rPr lang="en-US" dirty="0" smtClean="0"/>
              <a:t>what: what was changed</a:t>
            </a:r>
          </a:p>
          <a:p>
            <a:r>
              <a:rPr lang="en-US" dirty="0" smtClean="0"/>
              <a:t>when: date and time of </a:t>
            </a:r>
            <a:r>
              <a:rPr lang="en-US" dirty="0" smtClean="0"/>
              <a:t>change</a:t>
            </a:r>
          </a:p>
          <a:p>
            <a:endParaRPr lang="en-US" dirty="0"/>
          </a:p>
          <a:p>
            <a:r>
              <a:rPr lang="en-US" dirty="0" smtClean="0"/>
              <a:t>when used properly, git is a very powerful tool to manage your workflow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169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2421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thank you for listening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216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thank you for listening</a:t>
            </a:r>
          </a:p>
          <a:p>
            <a:r>
              <a:rPr lang="en-US" dirty="0" smtClean="0"/>
              <a:t>sorry this presentation is so short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5366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</a:t>
            </a:r>
            <a:r>
              <a:rPr lang="en-US" dirty="0" smtClean="0"/>
              <a:t>talk workflow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magine writing an </a:t>
            </a:r>
            <a:r>
              <a:rPr lang="en-US" dirty="0" smtClean="0"/>
              <a:t>essay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16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thank you for listening</a:t>
            </a:r>
          </a:p>
          <a:p>
            <a:r>
              <a:rPr lang="en-US" dirty="0" smtClean="0"/>
              <a:t>sorry this presentation is so short</a:t>
            </a:r>
          </a:p>
          <a:p>
            <a:r>
              <a:rPr lang="en-US" dirty="0" smtClean="0"/>
              <a:t>the complete version is far more comprehensive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916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thank you for listening</a:t>
            </a:r>
          </a:p>
          <a:p>
            <a:r>
              <a:rPr lang="en-US" dirty="0" smtClean="0"/>
              <a:t>sorry this presentation is so short</a:t>
            </a:r>
          </a:p>
          <a:p>
            <a:r>
              <a:rPr lang="en-US" dirty="0" smtClean="0"/>
              <a:t>the complete version is far more comprehensive</a:t>
            </a:r>
          </a:p>
          <a:p>
            <a:r>
              <a:rPr lang="en-US" dirty="0"/>
              <a:t>it is freely available for anyone to view, edit, or </a:t>
            </a:r>
            <a:r>
              <a:rPr lang="en-US" dirty="0" smtClean="0"/>
              <a:t>reproduce on GitHub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7145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GitHub </a:t>
            </a:r>
            <a:r>
              <a:rPr lang="en-US" dirty="0"/>
              <a:t>profile: </a:t>
            </a:r>
            <a:r>
              <a:rPr lang="en-US" dirty="0" smtClean="0"/>
              <a:t>Nefari0uss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77088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GitHub </a:t>
            </a:r>
            <a:r>
              <a:rPr lang="en-US" dirty="0"/>
              <a:t>profile: </a:t>
            </a:r>
            <a:r>
              <a:rPr lang="en-US" dirty="0" smtClean="0"/>
              <a:t>Nefari0uss</a:t>
            </a:r>
            <a:endParaRPr lang="en-US" dirty="0" smtClean="0"/>
          </a:p>
          <a:p>
            <a:r>
              <a:rPr lang="en-US" dirty="0" smtClean="0"/>
              <a:t>look under presentations </a:t>
            </a:r>
            <a:r>
              <a:rPr lang="en-US" dirty="0" smtClean="0">
                <a:sym typeface="Wingdings" panose="05000000000000000000" pitchFamily="2" charset="2"/>
              </a:rPr>
              <a:t> git </a:t>
            </a:r>
          </a:p>
        </p:txBody>
      </p:sp>
    </p:spTree>
    <p:extLst>
      <p:ext uri="{BB962C8B-B14F-4D97-AF65-F5344CB8AC3E}">
        <p14:creationId xmlns:p14="http://schemas.microsoft.com/office/powerpoint/2010/main" val="404728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GitHub </a:t>
            </a:r>
            <a:r>
              <a:rPr lang="en-US" dirty="0"/>
              <a:t>profile: </a:t>
            </a:r>
            <a:r>
              <a:rPr lang="en-US" dirty="0" smtClean="0"/>
              <a:t>Nefari0uss</a:t>
            </a:r>
            <a:endParaRPr lang="en-US" dirty="0" smtClean="0"/>
          </a:p>
          <a:p>
            <a:r>
              <a:rPr lang="en-US" dirty="0" smtClean="0"/>
              <a:t>look under presentations </a:t>
            </a:r>
            <a:r>
              <a:rPr lang="en-US" dirty="0" smtClean="0">
                <a:sym typeface="Wingdings" panose="05000000000000000000" pitchFamily="2" charset="2"/>
              </a:rPr>
              <a:t> git </a:t>
            </a:r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goo.gl/uyzCs9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077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GitHub </a:t>
            </a:r>
            <a:r>
              <a:rPr lang="en-US" dirty="0"/>
              <a:t>profile: </a:t>
            </a:r>
            <a:r>
              <a:rPr lang="en-US" dirty="0" smtClean="0"/>
              <a:t>Nefari0uss</a:t>
            </a:r>
            <a:endParaRPr lang="en-US" dirty="0" smtClean="0"/>
          </a:p>
          <a:p>
            <a:r>
              <a:rPr lang="en-US" dirty="0" smtClean="0"/>
              <a:t>look under presentations </a:t>
            </a:r>
            <a:r>
              <a:rPr lang="en-US" dirty="0" smtClean="0">
                <a:sym typeface="Wingdings" panose="05000000000000000000" pitchFamily="2" charset="2"/>
              </a:rPr>
              <a:t> git </a:t>
            </a:r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goo.gl/uyzCs9</a:t>
            </a:r>
          </a:p>
          <a:p>
            <a:r>
              <a:rPr lang="en-US" dirty="0"/>
              <a:t>i</a:t>
            </a:r>
            <a:r>
              <a:rPr lang="en-US" dirty="0" smtClean="0"/>
              <a:t> </a:t>
            </a:r>
            <a:r>
              <a:rPr lang="en-US" dirty="0" smtClean="0"/>
              <a:t>hope you learned something!</a:t>
            </a:r>
          </a:p>
        </p:txBody>
      </p:sp>
    </p:spTree>
    <p:extLst>
      <p:ext uri="{BB962C8B-B14F-4D97-AF65-F5344CB8AC3E}">
        <p14:creationId xmlns:p14="http://schemas.microsoft.com/office/powerpoint/2010/main" val="134245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5866355"/>
            <a:ext cx="9590550" cy="523174"/>
          </a:xfrm>
        </p:spPr>
        <p:txBody>
          <a:bodyPr>
            <a:normAutofit/>
          </a:bodyPr>
          <a:lstStyle/>
          <a:p>
            <a:r>
              <a:rPr lang="en-US" dirty="0"/>
              <a:t>https://xkcd.com/1597/</a:t>
            </a:r>
            <a:endParaRPr lang="en-US" dirty="0" smtClean="0"/>
          </a:p>
        </p:txBody>
      </p:sp>
      <p:pic>
        <p:nvPicPr>
          <p:cNvPr id="3074" name="Picture 2" descr="G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61889" y="339865"/>
            <a:ext cx="5070011" cy="552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091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Git</a:t>
            </a:r>
            <a:r>
              <a:rPr lang="en-US" dirty="0"/>
              <a:t>-SCM book: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git-scm.com/book</a:t>
            </a:r>
            <a:endParaRPr lang="en-US" dirty="0" smtClean="0"/>
          </a:p>
          <a:p>
            <a:r>
              <a:rPr lang="en-US" dirty="0" smtClean="0"/>
              <a:t>Daniel “paradigm” </a:t>
            </a:r>
            <a:r>
              <a:rPr lang="en-US" dirty="0" err="1" smtClean="0"/>
              <a:t>Thau</a:t>
            </a:r>
            <a:r>
              <a:rPr lang="en-US" dirty="0" smtClean="0"/>
              <a:t> from Open Source Club at OSU on Git: 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opensource.osu.edu/au10/git</a:t>
            </a:r>
            <a:endParaRPr lang="en-US" dirty="0" smtClean="0"/>
          </a:p>
          <a:p>
            <a:r>
              <a:rPr lang="en-US" dirty="0" smtClean="0"/>
              <a:t>git – the simple guide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https://rogerdudler.github.io/git-guide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err="1" smtClean="0"/>
              <a:t>Atlassian</a:t>
            </a:r>
            <a:r>
              <a:rPr lang="en-US" dirty="0" smtClean="0"/>
              <a:t> Git Tutorial: </a:t>
            </a: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://www.atlassian.com/git/tutorials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 smtClean="0"/>
              <a:t>Understanding Git</a:t>
            </a:r>
            <a:r>
              <a:rPr lang="en-US" dirty="0"/>
              <a:t> Conceptually: </a:t>
            </a:r>
            <a:r>
              <a:rPr lang="en-US" dirty="0">
                <a:hlinkClick r:id="rId6"/>
              </a:rPr>
              <a:t>http://www.sbf5.com/~cduan/technical/git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en-US" dirty="0" err="1" smtClean="0"/>
              <a:t>Wikiepda</a:t>
            </a:r>
            <a:r>
              <a:rPr lang="en-US" dirty="0" smtClean="0"/>
              <a:t> – Git (software): </a:t>
            </a:r>
            <a:r>
              <a:rPr lang="en-US" dirty="0">
                <a:hlinkClick r:id="rId7"/>
              </a:rPr>
              <a:t>https://en.wikipedia.org/wiki/Git_(software</a:t>
            </a:r>
            <a:r>
              <a:rPr lang="en-US" dirty="0" smtClean="0">
                <a:hlinkClick r:id="rId7"/>
              </a:rPr>
              <a:t>)</a:t>
            </a:r>
            <a:endParaRPr lang="en-US" dirty="0" smtClean="0"/>
          </a:p>
          <a:p>
            <a:r>
              <a:rPr lang="en-US" dirty="0" smtClean="0"/>
              <a:t>Git Reference: </a:t>
            </a: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://gitref.org/basic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Lots of pictures from Git-SCM Book, Wikipedia and Google/Bing Image searches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18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</a:t>
            </a:r>
            <a:r>
              <a:rPr lang="en-US" dirty="0" smtClean="0"/>
              <a:t>talk workflow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magine writing an essay</a:t>
            </a:r>
          </a:p>
          <a:p>
            <a:r>
              <a:rPr lang="en-US" dirty="0" smtClean="0"/>
              <a:t>what's </a:t>
            </a:r>
            <a:r>
              <a:rPr lang="en-US" dirty="0" smtClean="0"/>
              <a:t>the process like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4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3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the whole thing at once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29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7385</TotalTime>
  <Words>922</Words>
  <Application>Microsoft Office PowerPoint</Application>
  <PresentationFormat>Widescreen</PresentationFormat>
  <Paragraphs>250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2" baseType="lpstr">
      <vt:lpstr>Calisto MT</vt:lpstr>
      <vt:lpstr>Trebuchet MS</vt:lpstr>
      <vt:lpstr>Wingdings</vt:lpstr>
      <vt:lpstr>Wingdings 2</vt:lpstr>
      <vt:lpstr>Slate</vt:lpstr>
      <vt:lpstr>git &amp; version control</vt:lpstr>
      <vt:lpstr>table of contents</vt:lpstr>
      <vt:lpstr>why use version control</vt:lpstr>
      <vt:lpstr>why use version control</vt:lpstr>
      <vt:lpstr>let's talk workflow</vt:lpstr>
      <vt:lpstr>let's talk workflow</vt:lpstr>
      <vt:lpstr>let's talk workflow</vt:lpstr>
      <vt:lpstr>the writing process</vt:lpstr>
      <vt:lpstr>the writing process</vt:lpstr>
      <vt:lpstr>the writing process</vt:lpstr>
      <vt:lpstr>the writing process</vt:lpstr>
      <vt:lpstr>the writing process</vt:lpstr>
      <vt:lpstr>the writing process</vt:lpstr>
      <vt:lpstr>the writing process</vt:lpstr>
      <vt:lpstr>the writing process</vt:lpstr>
      <vt:lpstr>the writing process</vt:lpstr>
      <vt:lpstr>the writing process</vt:lpstr>
      <vt:lpstr>the writing process</vt:lpstr>
      <vt:lpstr>the writing process</vt:lpstr>
      <vt:lpstr>the writing process</vt:lpstr>
      <vt:lpstr>the writing process</vt:lpstr>
      <vt:lpstr>the writing process</vt:lpstr>
      <vt:lpstr>the writing process (trial 2)</vt:lpstr>
      <vt:lpstr>the writing process (trial 2)</vt:lpstr>
      <vt:lpstr>the writing process (trial 2)</vt:lpstr>
      <vt:lpstr>the writing process (trial 2)</vt:lpstr>
      <vt:lpstr>the writing process (trial 2)</vt:lpstr>
      <vt:lpstr>the writing process (trial 2)</vt:lpstr>
      <vt:lpstr>the writing process (trial 2)</vt:lpstr>
      <vt:lpstr>the writing process (trial 2)</vt:lpstr>
      <vt:lpstr>the writing process (trial 2)</vt:lpstr>
      <vt:lpstr>the writing process (trial 2)</vt:lpstr>
      <vt:lpstr>the writing process (trial 2)</vt:lpstr>
      <vt:lpstr>the writing process (trial 2)</vt:lpstr>
      <vt:lpstr>the writing process (trial 2)</vt:lpstr>
      <vt:lpstr>the writing process (trial 2)</vt:lpstr>
      <vt:lpstr>the writing process (trial 3)</vt:lpstr>
      <vt:lpstr>the writing process (trial 3)</vt:lpstr>
      <vt:lpstr>the writing process (trial 3)</vt:lpstr>
      <vt:lpstr>new problem</vt:lpstr>
      <vt:lpstr>ponder that question for a bit…</vt:lpstr>
      <vt:lpstr>what is git</vt:lpstr>
      <vt:lpstr>what is git</vt:lpstr>
      <vt:lpstr>what is git</vt:lpstr>
      <vt:lpstr>what is git</vt:lpstr>
      <vt:lpstr>what is git</vt:lpstr>
      <vt:lpstr>why use git</vt:lpstr>
      <vt:lpstr>going back…</vt:lpstr>
      <vt:lpstr>new problem</vt:lpstr>
      <vt:lpstr>new problem</vt:lpstr>
      <vt:lpstr>metadata</vt:lpstr>
      <vt:lpstr>metadata</vt:lpstr>
      <vt:lpstr>metadata</vt:lpstr>
      <vt:lpstr>metadata</vt:lpstr>
      <vt:lpstr>metadata</vt:lpstr>
      <vt:lpstr>metadata</vt:lpstr>
      <vt:lpstr>fin</vt:lpstr>
      <vt:lpstr>fin</vt:lpstr>
      <vt:lpstr>fin</vt:lpstr>
      <vt:lpstr>fin</vt:lpstr>
      <vt:lpstr>fin</vt:lpstr>
      <vt:lpstr>fin</vt:lpstr>
      <vt:lpstr>fin</vt:lpstr>
      <vt:lpstr>fin</vt:lpstr>
      <vt:lpstr>fin</vt:lpstr>
      <vt:lpstr>PowerPoint Presentation</vt:lpstr>
      <vt:lpstr>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Nikit Malkan</dc:creator>
  <cp:lastModifiedBy>Nikit Malkan</cp:lastModifiedBy>
  <cp:revision>360</cp:revision>
  <dcterms:created xsi:type="dcterms:W3CDTF">2015-09-10T13:59:08Z</dcterms:created>
  <dcterms:modified xsi:type="dcterms:W3CDTF">2015-12-11T03:43:33Z</dcterms:modified>
</cp:coreProperties>
</file>