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7" r:id="rId4"/>
    <p:sldId id="266" r:id="rId5"/>
    <p:sldId id="261" r:id="rId6"/>
    <p:sldId id="295" r:id="rId7"/>
    <p:sldId id="263" r:id="rId8"/>
    <p:sldId id="275" r:id="rId9"/>
    <p:sldId id="276" r:id="rId10"/>
    <p:sldId id="259" r:id="rId11"/>
    <p:sldId id="294" r:id="rId12"/>
    <p:sldId id="270" r:id="rId13"/>
    <p:sldId id="277" r:id="rId14"/>
    <p:sldId id="272" r:id="rId15"/>
    <p:sldId id="278" r:id="rId16"/>
    <p:sldId id="279" r:id="rId17"/>
    <p:sldId id="280" r:id="rId18"/>
    <p:sldId id="282" r:id="rId19"/>
    <p:sldId id="284" r:id="rId20"/>
    <p:sldId id="283" r:id="rId21"/>
    <p:sldId id="285" r:id="rId22"/>
    <p:sldId id="286" r:id="rId23"/>
    <p:sldId id="287" r:id="rId24"/>
    <p:sldId id="307" r:id="rId25"/>
    <p:sldId id="288" r:id="rId26"/>
    <p:sldId id="296" r:id="rId27"/>
    <p:sldId id="301" r:id="rId28"/>
    <p:sldId id="302" r:id="rId29"/>
    <p:sldId id="303" r:id="rId30"/>
    <p:sldId id="304" r:id="rId31"/>
    <p:sldId id="305" r:id="rId32"/>
    <p:sldId id="306" r:id="rId33"/>
    <p:sldId id="292" r:id="rId34"/>
    <p:sldId id="309" r:id="rId35"/>
    <p:sldId id="293" r:id="rId36"/>
    <p:sldId id="364" r:id="rId37"/>
    <p:sldId id="310" r:id="rId38"/>
    <p:sldId id="311" r:id="rId39"/>
    <p:sldId id="319" r:id="rId40"/>
    <p:sldId id="324" r:id="rId41"/>
    <p:sldId id="543" r:id="rId42"/>
    <p:sldId id="402" r:id="rId43"/>
    <p:sldId id="354" r:id="rId44"/>
    <p:sldId id="357" r:id="rId45"/>
    <p:sldId id="380" r:id="rId46"/>
    <p:sldId id="562" r:id="rId47"/>
    <p:sldId id="563" r:id="rId48"/>
    <p:sldId id="383" r:id="rId49"/>
    <p:sldId id="619" r:id="rId50"/>
    <p:sldId id="387" r:id="rId51"/>
    <p:sldId id="388" r:id="rId52"/>
    <p:sldId id="345" r:id="rId53"/>
    <p:sldId id="363" r:id="rId54"/>
    <p:sldId id="404" r:id="rId55"/>
    <p:sldId id="327" r:id="rId56"/>
    <p:sldId id="328" r:id="rId57"/>
    <p:sldId id="390" r:id="rId58"/>
    <p:sldId id="748" r:id="rId59"/>
    <p:sldId id="750" r:id="rId60"/>
    <p:sldId id="260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79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0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78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4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0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8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1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7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3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8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://gitref.org/basic/" TargetMode="External"/><Relationship Id="rId3" Type="http://schemas.openxmlformats.org/officeDocument/2006/relationships/hyperlink" Target="https://opensource.osu.edu/au10/git" TargetMode="External"/><Relationship Id="rId7" Type="http://schemas.openxmlformats.org/officeDocument/2006/relationships/hyperlink" Target="https://en.wikipedia.org/wiki/Git_(software)" TargetMode="External"/><Relationship Id="rId2" Type="http://schemas.openxmlformats.org/officeDocument/2006/relationships/hyperlink" Target="https://git-scm.com/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bf5.com/~cduan/technical/git/" TargetMode="External"/><Relationship Id="rId5" Type="http://schemas.openxmlformats.org/officeDocument/2006/relationships/hyperlink" Target="https://www.atlassian.com/git/tutorials/" TargetMode="External"/><Relationship Id="rId4" Type="http://schemas.openxmlformats.org/officeDocument/2006/relationships/hyperlink" Target="https://rogerdudler.github.io/git-guid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</a:t>
            </a:r>
            <a:r>
              <a:rPr lang="en-US" i="1" dirty="0" smtClean="0"/>
              <a:t>n </a:t>
            </a:r>
            <a:r>
              <a:rPr lang="en-US" i="1" dirty="0"/>
              <a:t>i</a:t>
            </a:r>
            <a:r>
              <a:rPr lang="en-US" i="1" dirty="0" smtClean="0"/>
              <a:t>ntroduction &amp; explanation by </a:t>
            </a:r>
          </a:p>
          <a:p>
            <a:r>
              <a:rPr lang="en-US" i="1" dirty="0" smtClean="0"/>
              <a:t>Nikit “Nefari0uss” Malkan</a:t>
            </a:r>
            <a:endParaRPr lang="en-US" i="1" dirty="0"/>
          </a:p>
        </p:txBody>
      </p:sp>
      <p:pic>
        <p:nvPicPr>
          <p:cNvPr id="5124" name="Picture 4" descr="Git-Icon-1788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1596" y="4648206"/>
            <a:ext cx="1978227" cy="197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30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the whole thing at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the whole thing at once</a:t>
            </a:r>
          </a:p>
          <a:p>
            <a:endParaRPr lang="en-US" dirty="0"/>
          </a:p>
          <a:p>
            <a:r>
              <a:rPr lang="en-US" smtClean="0"/>
              <a:t>CLG are NALCS champs. TSM is trash.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the whole thing at once</a:t>
            </a:r>
          </a:p>
          <a:p>
            <a:r>
              <a:rPr lang="en-US" dirty="0" smtClean="0"/>
              <a:t>unlikely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3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the whole thing at once</a:t>
            </a:r>
          </a:p>
          <a:p>
            <a:r>
              <a:rPr lang="en-US" dirty="0" smtClean="0"/>
              <a:t>unlikely</a:t>
            </a:r>
          </a:p>
          <a:p>
            <a:r>
              <a:rPr lang="en-US" dirty="0" smtClean="0"/>
              <a:t>write bits and pieces in multiple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9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</a:t>
            </a:r>
          </a:p>
          <a:p>
            <a:endParaRPr lang="en-US" dirty="0" smtClean="0"/>
          </a:p>
          <a:p>
            <a:r>
              <a:rPr lang="en-US" dirty="0"/>
              <a:t>CLG are NALCS champs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9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3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s5secretsgg.docx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0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s5secretsgg.docx</a:t>
            </a:r>
          </a:p>
          <a:p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rocrastinate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0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</a:t>
            </a:r>
          </a:p>
          <a:p>
            <a:endParaRPr lang="en-US" dirty="0"/>
          </a:p>
          <a:p>
            <a:r>
              <a:rPr lang="en-US" dirty="0" smtClean="0"/>
              <a:t>CLG are NALCS champs. TSM is trash.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2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save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smtClean="0"/>
              <a:t>CLG are NALCS champs. TSM is trash.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0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Source control analogy</a:t>
            </a:r>
          </a:p>
          <a:p>
            <a:endParaRPr lang="en-US" dirty="0" smtClean="0"/>
          </a:p>
          <a:p>
            <a:r>
              <a:rPr lang="en-US" dirty="0" smtClean="0"/>
              <a:t>Why use source control?</a:t>
            </a:r>
          </a:p>
          <a:p>
            <a:pPr lvl="1"/>
            <a:r>
              <a:rPr lang="en-US" dirty="0" smtClean="0"/>
              <a:t>Specifically Git?</a:t>
            </a:r>
          </a:p>
          <a:p>
            <a:pPr lvl="1"/>
            <a:r>
              <a:rPr lang="en-US" dirty="0" smtClean="0"/>
              <a:t>Terminal vs GUI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s5secretsgg.docx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smtClean="0"/>
              <a:t>CLG are NALCS champs. TSM is trash.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2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s5secretsgg.docx</a:t>
            </a:r>
          </a:p>
        </p:txBody>
      </p:sp>
      <p:pic>
        <p:nvPicPr>
          <p:cNvPr id="2050" name="Picture 2" descr="computer-on-f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5201" y="3576829"/>
            <a:ext cx="37909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88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s5secretsgg.docx</a:t>
            </a:r>
          </a:p>
          <a:p>
            <a:r>
              <a:rPr lang="en-US" dirty="0" smtClean="0"/>
              <a:t>rip progress</a:t>
            </a:r>
          </a:p>
          <a:p>
            <a:endParaRPr lang="en-US" dirty="0"/>
          </a:p>
          <a:p>
            <a:r>
              <a:rPr lang="en-US" strike="sngStrik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CLG are NALCS champs. TSM is trash.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454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endParaRPr lang="en-US" dirty="0"/>
          </a:p>
          <a:p>
            <a:r>
              <a:rPr lang="en-US" smtClean="0"/>
              <a:t>CLG are NALCS champs. TSM is trash.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0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r>
              <a:rPr lang="en-US" dirty="0" smtClean="0"/>
              <a:t>save backup </a:t>
            </a:r>
            <a:r>
              <a:rPr lang="en-US" dirty="0" smtClean="0">
                <a:sym typeface="Wingdings" panose="05000000000000000000" pitchFamily="2" charset="2"/>
              </a:rPr>
              <a:t> s5secretsgg_backup.docx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CLG are NALCS champs. TSM is trash.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3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22218" y="3579488"/>
            <a:ext cx="10089573" cy="2177076"/>
          </a:xfrm>
        </p:spPr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save backup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s5secretsgg.docx											s5secretsgg_backup.docx</a:t>
            </a:r>
          </a:p>
          <a:p>
            <a:r>
              <a:rPr lang="en-US" smtClean="0"/>
              <a:t>CLG are NALCS champs. TSM is trash.</a:t>
            </a:r>
            <a:r>
              <a:rPr lang="en-US" dirty="0" smtClean="0"/>
              <a:t>		</a:t>
            </a:r>
            <a:r>
              <a:rPr lang="en-US" smtClean="0"/>
              <a:t>	CLG are NALCS champs. TSM is trash.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smtClean="0"/>
              <a:t>CLG are NALCS champs. TSM is trash.</a:t>
            </a:r>
            <a:r>
              <a:rPr lang="en-US" dirty="0" smtClean="0"/>
              <a:t>		</a:t>
            </a:r>
            <a:r>
              <a:rPr lang="en-US" smtClean="0"/>
              <a:t>	CLG are NALCS champs. TSM is trash.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644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smtClean="0"/>
              <a:t>CLG are NALCS champs. TSM is trash.</a:t>
            </a:r>
            <a:r>
              <a:rPr lang="en-US" dirty="0" smtClean="0"/>
              <a:t>		</a:t>
            </a:r>
            <a:r>
              <a:rPr lang="en-US" smtClean="0"/>
              <a:t>	CLG are NALCS champs. TSM is trash.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if we mess up our active copy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999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 smtClean="0"/>
              <a:t>TSM are NALCS champs. No thread is safe.		</a:t>
            </a:r>
            <a:r>
              <a:rPr lang="en-US" smtClean="0"/>
              <a:t>	CLG are NALCS champs. TSM is trash.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if we mess up our active copy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923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 smtClean="0"/>
              <a:t>TSM are NALCS champs. No thread is safe.		</a:t>
            </a:r>
            <a:r>
              <a:rPr lang="en-US" smtClean="0"/>
              <a:t>	CLG are NALCS champs. TSM is trash.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if we mess up our active copy</a:t>
            </a:r>
          </a:p>
          <a:p>
            <a:r>
              <a:rPr lang="en-US" dirty="0" smtClean="0"/>
              <a:t>restore from backup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557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a 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it: [informal] </a:t>
            </a:r>
            <a:r>
              <a:rPr lang="en-US" dirty="0"/>
              <a:t>[British] an unpleasant or contemptible person.</a:t>
            </a:r>
          </a:p>
        </p:txBody>
      </p:sp>
    </p:spTree>
    <p:extLst>
      <p:ext uri="{BB962C8B-B14F-4D97-AF65-F5344CB8AC3E}">
        <p14:creationId xmlns:p14="http://schemas.microsoft.com/office/powerpoint/2010/main" val="198593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strike="sngStrike" dirty="0" smtClean="0"/>
              <a:t>TSM are NALCS champs. No thread is safe.</a:t>
            </a:r>
            <a:r>
              <a:rPr lang="en-US" dirty="0" smtClean="0"/>
              <a:t>		</a:t>
            </a:r>
            <a:r>
              <a:rPr lang="en-US" smtClean="0"/>
              <a:t>	CLG are NALCS champs. TSM is trash.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if we mess up our active copy</a:t>
            </a:r>
          </a:p>
          <a:p>
            <a:r>
              <a:rPr lang="en-US" dirty="0" smtClean="0"/>
              <a:t>restore from 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smtClean="0"/>
              <a:t>CLG are NALCS champs. TSM is trash.</a:t>
            </a:r>
            <a:r>
              <a:rPr lang="en-US" dirty="0" smtClean="0"/>
              <a:t>		</a:t>
            </a:r>
            <a:r>
              <a:rPr lang="en-US" smtClean="0"/>
              <a:t>	CLG are NALCS champs. TSM is trash.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if we mess up our active copy</a:t>
            </a:r>
          </a:p>
          <a:p>
            <a:r>
              <a:rPr lang="en-US" dirty="0" smtClean="0"/>
              <a:t>restore from backup</a:t>
            </a:r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106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smtClean="0"/>
              <a:t>CLG are NALCS champs. TSM is trash.</a:t>
            </a:r>
            <a:r>
              <a:rPr lang="en-US" dirty="0" smtClean="0"/>
              <a:t>		</a:t>
            </a:r>
            <a:r>
              <a:rPr lang="en-US" smtClean="0"/>
              <a:t>	CLG are NALCS champs. TSM is trash.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2" descr="x-all-the-things-meme-generator-breathe-all-the-sighs-of-relief-82906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7852" y="4416142"/>
            <a:ext cx="2905648" cy="21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72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									s5secretsgg_backup.docx</a:t>
            </a:r>
          </a:p>
          <a:p>
            <a:r>
              <a:rPr lang="en-US" dirty="0">
                <a:sym typeface="Wingdings" panose="05000000000000000000" pitchFamily="2" charset="2"/>
              </a:rPr>
              <a:t>w</a:t>
            </a:r>
            <a:r>
              <a:rPr lang="en-US" dirty="0" smtClean="0">
                <a:sym typeface="Wingdings" panose="05000000000000000000" pitchFamily="2" charset="2"/>
              </a:rPr>
              <a:t>hat if we mess up active copy and overwrite the backup</a:t>
            </a:r>
          </a:p>
        </p:txBody>
      </p:sp>
    </p:spTree>
    <p:extLst>
      <p:ext uri="{BB962C8B-B14F-4D97-AF65-F5344CB8AC3E}">
        <p14:creationId xmlns:p14="http://schemas.microsoft.com/office/powerpoint/2010/main" val="123302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      save 				s5secretsgg_backup.docx</a:t>
            </a:r>
          </a:p>
          <a:p>
            <a:r>
              <a:rPr lang="en-US" dirty="0" smtClean="0"/>
              <a:t>TSM are NALCS champs. No thread is safe.		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	</a:t>
            </a:r>
            <a:r>
              <a:rPr lang="en-US" dirty="0"/>
              <a:t> TSM are NALCS champs. No thread is safe.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056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		s5secretsgg_backup.docx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uh-oh</a:t>
            </a:r>
          </a:p>
        </p:txBody>
      </p:sp>
    </p:spTree>
    <p:extLst>
      <p:ext uri="{BB962C8B-B14F-4D97-AF65-F5344CB8AC3E}">
        <p14:creationId xmlns:p14="http://schemas.microsoft.com/office/powerpoint/2010/main" val="251854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		s5secretsgg_backup.docx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uh-oh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 overwrote our backup with the mess up</a:t>
            </a:r>
          </a:p>
        </p:txBody>
      </p:sp>
    </p:spTree>
    <p:extLst>
      <p:ext uri="{BB962C8B-B14F-4D97-AF65-F5344CB8AC3E}">
        <p14:creationId xmlns:p14="http://schemas.microsoft.com/office/powerpoint/2010/main" val="354524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endParaRPr lang="en-US" dirty="0"/>
          </a:p>
          <a:p>
            <a:r>
              <a:rPr lang="en-US" smtClean="0"/>
              <a:t>CLG are NALCS champs. TSM is trash.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6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r>
              <a:rPr lang="en-US" dirty="0" smtClean="0"/>
              <a:t>make iterative backups</a:t>
            </a:r>
          </a:p>
          <a:p>
            <a:endParaRPr lang="en-US" dirty="0" smtClean="0"/>
          </a:p>
          <a:p>
            <a:r>
              <a:rPr lang="en-US" smtClean="0"/>
              <a:t>CLG are NALCS champs. TSM is trash.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 smtClean="0"/>
          </a:p>
          <a:p>
            <a:r>
              <a:rPr lang="en-US" dirty="0" smtClean="0"/>
              <a:t>this gets messy very quickly</a:t>
            </a:r>
          </a:p>
          <a:p>
            <a:r>
              <a:rPr lang="en-US" dirty="0" smtClean="0"/>
              <a:t>however, this system allows us to restore from any given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8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31273"/>
            <a:ext cx="9590550" cy="857071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a 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it: [informal] </a:t>
            </a:r>
            <a:r>
              <a:rPr lang="en-US" dirty="0"/>
              <a:t>[British] an unpleasant or contemptible person.</a:t>
            </a:r>
          </a:p>
        </p:txBody>
      </p:sp>
      <p:pic>
        <p:nvPicPr>
          <p:cNvPr id="3" name="Picture 2" descr="https://anotherjavaduke.files.wordpress.com/2014/06/quote-i-m-an-egotistical-bastard-and-i-name-all-my-projects-after-myself-first-linux-now-git-linus-torvalds-27356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57" t="9770" r="2094" b="11434"/>
          <a:stretch/>
        </p:blipFill>
        <p:spPr bwMode="auto">
          <a:xfrm>
            <a:off x="2217218" y="2362874"/>
            <a:ext cx="7752170" cy="300214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8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need</a:t>
            </a:r>
          </a:p>
          <a:p>
            <a:endParaRPr lang="en-US" dirty="0"/>
          </a:p>
          <a:p>
            <a:r>
              <a:rPr lang="en-US" dirty="0" smtClean="0"/>
              <a:t>s5secretsgg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4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ponder that question for a bit…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let’s shift gears for a minute…</a:t>
            </a:r>
          </a:p>
          <a:p>
            <a:r>
              <a:rPr lang="en-US" dirty="0" smtClean="0"/>
              <a:t>let’s talk </a:t>
            </a:r>
            <a:r>
              <a:rPr lang="en-US" i="1" dirty="0" smtClean="0"/>
              <a:t>git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7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have all these iterative backups</a:t>
            </a:r>
          </a:p>
          <a:p>
            <a:r>
              <a:rPr lang="en-US" dirty="0" smtClean="0"/>
              <a:t>how do you manage them all</a:t>
            </a:r>
          </a:p>
        </p:txBody>
      </p:sp>
    </p:spTree>
    <p:extLst>
      <p:ext uri="{BB962C8B-B14F-4D97-AF65-F5344CB8AC3E}">
        <p14:creationId xmlns:p14="http://schemas.microsoft.com/office/powerpoint/2010/main" val="12712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pros</a:t>
            </a:r>
          </a:p>
          <a:p>
            <a:r>
              <a:rPr lang="en-US" dirty="0" smtClean="0"/>
              <a:t>git cons</a:t>
            </a:r>
          </a:p>
        </p:txBody>
      </p:sp>
    </p:spTree>
    <p:extLst>
      <p:ext uri="{BB962C8B-B14F-4D97-AF65-F5344CB8AC3E}">
        <p14:creationId xmlns:p14="http://schemas.microsoft.com/office/powerpoint/2010/main" val="378463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considered very hard to learn</a:t>
            </a:r>
          </a:p>
          <a:p>
            <a:r>
              <a:rPr lang="en-US" dirty="0" smtClean="0"/>
              <a:t>lots of weird syntax</a:t>
            </a:r>
          </a:p>
          <a:p>
            <a:endParaRPr lang="en-US" dirty="0"/>
          </a:p>
          <a:p>
            <a:r>
              <a:rPr lang="en-US" b="1" dirty="0" smtClean="0"/>
              <a:t>understanding </a:t>
            </a:r>
            <a:r>
              <a:rPr lang="en-US" dirty="0" smtClean="0"/>
              <a:t>git internals helps remedy this tremendously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80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terminal way is best way</a:t>
            </a:r>
          </a:p>
          <a:p>
            <a:r>
              <a:rPr lang="en-US" dirty="0" smtClean="0"/>
              <a:t>but nefari0uss – that </a:t>
            </a:r>
            <a:r>
              <a:rPr lang="en-US" dirty="0" err="1" smtClean="0"/>
              <a:t>gui</a:t>
            </a:r>
            <a:r>
              <a:rPr lang="en-US" dirty="0" smtClean="0"/>
              <a:t> application looks so nice and pretty</a:t>
            </a:r>
          </a:p>
          <a:p>
            <a:r>
              <a:rPr lang="en-US" dirty="0"/>
              <a:t>a</a:t>
            </a:r>
            <a:r>
              <a:rPr lang="en-US" dirty="0" smtClean="0"/>
              <a:t>nd that terminal looks scary and hard</a:t>
            </a:r>
          </a:p>
          <a:p>
            <a:r>
              <a:rPr lang="en-US" dirty="0" smtClean="0"/>
              <a:t>I don’t care</a:t>
            </a:r>
          </a:p>
        </p:txBody>
      </p:sp>
    </p:spTree>
    <p:extLst>
      <p:ext uri="{BB962C8B-B14F-4D97-AF65-F5344CB8AC3E}">
        <p14:creationId xmlns:p14="http://schemas.microsoft.com/office/powerpoint/2010/main" val="19569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tNG7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234" y="218588"/>
            <a:ext cx="11385494" cy="64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tig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1" y="396613"/>
            <a:ext cx="9810750" cy="61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9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applications hide what’s happening</a:t>
            </a:r>
          </a:p>
          <a:p>
            <a:r>
              <a:rPr lang="en-US" dirty="0" smtClean="0"/>
              <a:t>terminal way forces you to learn what’s happening</a:t>
            </a:r>
          </a:p>
          <a:p>
            <a:r>
              <a:rPr lang="en-US" dirty="0" smtClean="0"/>
              <a:t>Murphy’s law </a:t>
            </a:r>
            <a:r>
              <a:rPr lang="en-US" b="1" i="1" dirty="0" smtClean="0"/>
              <a:t>will</a:t>
            </a:r>
            <a:r>
              <a:rPr lang="en-US" dirty="0" smtClean="0"/>
              <a:t> happen</a:t>
            </a:r>
          </a:p>
          <a:p>
            <a:r>
              <a:rPr lang="en-US" dirty="0"/>
              <a:t>your code base will become </a:t>
            </a:r>
            <a:r>
              <a:rPr lang="en-US" dirty="0" err="1"/>
              <a:t>borked</a:t>
            </a:r>
            <a:endParaRPr lang="en-US" dirty="0"/>
          </a:p>
          <a:p>
            <a:r>
              <a:rPr lang="en-US" dirty="0" smtClean="0"/>
              <a:t>knowing how git works will help you fix it</a:t>
            </a:r>
          </a:p>
        </p:txBody>
      </p:sp>
    </p:spTree>
    <p:extLst>
      <p:ext uri="{BB962C8B-B14F-4D97-AF65-F5344CB8AC3E}">
        <p14:creationId xmlns:p14="http://schemas.microsoft.com/office/powerpoint/2010/main" val="364832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5866355"/>
            <a:ext cx="9590550" cy="523174"/>
          </a:xfrm>
        </p:spPr>
        <p:txBody>
          <a:bodyPr>
            <a:normAutofit/>
          </a:bodyPr>
          <a:lstStyle/>
          <a:p>
            <a:r>
              <a:rPr lang="en-US" dirty="0"/>
              <a:t>https://xkcd.com/1597/</a:t>
            </a:r>
            <a:endParaRPr lang="en-US" dirty="0" smtClean="0"/>
          </a:p>
        </p:txBody>
      </p:sp>
      <p:pic>
        <p:nvPicPr>
          <p:cNvPr id="3074" name="Picture 2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1889" y="339865"/>
            <a:ext cx="5070011" cy="552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2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</a:t>
            </a:r>
            <a:r>
              <a:rPr lang="en-US" dirty="0"/>
              <a:t>g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git: A distributed revision </a:t>
            </a:r>
            <a:r>
              <a:rPr lang="en-US" dirty="0"/>
              <a:t>control system </a:t>
            </a:r>
            <a:r>
              <a:rPr lang="en-US" dirty="0" smtClean="0"/>
              <a:t>with…support </a:t>
            </a:r>
            <a:r>
              <a:rPr lang="en-US" dirty="0"/>
              <a:t>for distributed, non-linear workflows</a:t>
            </a:r>
            <a:r>
              <a:rPr lang="en-US" dirty="0" smtClean="0"/>
              <a:t>. [Wikipedia – Git (software)]</a:t>
            </a:r>
          </a:p>
        </p:txBody>
      </p:sp>
    </p:spTree>
    <p:extLst>
      <p:ext uri="{BB962C8B-B14F-4D97-AF65-F5344CB8AC3E}">
        <p14:creationId xmlns:p14="http://schemas.microsoft.com/office/powerpoint/2010/main" val="292082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vs GUI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 may not always be available</a:t>
            </a:r>
          </a:p>
          <a:p>
            <a:r>
              <a:rPr lang="en-US" dirty="0" smtClean="0"/>
              <a:t>terminal will</a:t>
            </a:r>
          </a:p>
          <a:p>
            <a:endParaRPr lang="en-US" dirty="0" smtClean="0"/>
          </a:p>
          <a:p>
            <a:r>
              <a:rPr lang="bo-CN" dirty="0" smtClean="0"/>
              <a:t>༼ </a:t>
            </a:r>
            <a:r>
              <a:rPr lang="ja-JP" altLang="en-US" dirty="0" smtClean="0"/>
              <a:t>つ ◕</a:t>
            </a:r>
            <a:r>
              <a:rPr lang="en-US" altLang="ja-JP" dirty="0" smtClean="0"/>
              <a:t>_◕ </a:t>
            </a:r>
            <a:r>
              <a:rPr lang="bo-CN" dirty="0" smtClean="0"/>
              <a:t>༽</a:t>
            </a:r>
            <a:r>
              <a:rPr lang="ja-JP" altLang="en-US" dirty="0" smtClean="0"/>
              <a:t>つ </a:t>
            </a:r>
            <a:r>
              <a:rPr lang="en-US" i="1" dirty="0" smtClean="0"/>
              <a:t>terminal way is best way</a:t>
            </a:r>
            <a:r>
              <a:rPr lang="en-US" dirty="0" smtClean="0"/>
              <a:t> </a:t>
            </a:r>
            <a:r>
              <a:rPr lang="bo-CN" dirty="0" smtClean="0"/>
              <a:t>༼ </a:t>
            </a:r>
            <a:r>
              <a:rPr lang="ja-JP" altLang="en-US" dirty="0" smtClean="0"/>
              <a:t>つ ◕</a:t>
            </a:r>
            <a:r>
              <a:rPr lang="en-US" altLang="ja-JP" dirty="0" smtClean="0"/>
              <a:t>_◕ </a:t>
            </a:r>
            <a:r>
              <a:rPr lang="bo-CN" dirty="0" smtClean="0"/>
              <a:t>༽</a:t>
            </a:r>
            <a:r>
              <a:rPr lang="ja-JP" altLang="en-US" dirty="0" smtClean="0"/>
              <a:t>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2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back…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remember this?</a:t>
            </a:r>
          </a:p>
        </p:txBody>
      </p:sp>
    </p:spTree>
    <p:extLst>
      <p:ext uri="{BB962C8B-B14F-4D97-AF65-F5344CB8AC3E}">
        <p14:creationId xmlns:p14="http://schemas.microsoft.com/office/powerpoint/2010/main" val="34194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need</a:t>
            </a:r>
          </a:p>
          <a:p>
            <a:endParaRPr lang="en-US" dirty="0"/>
          </a:p>
          <a:p>
            <a:r>
              <a:rPr lang="en-US" dirty="0" smtClean="0"/>
              <a:t>s5secretsgg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542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need</a:t>
            </a:r>
          </a:p>
          <a:p>
            <a:endParaRPr lang="en-US" dirty="0"/>
          </a:p>
          <a:p>
            <a:r>
              <a:rPr lang="en-US" dirty="0" smtClean="0"/>
              <a:t>answer is to look at the </a:t>
            </a:r>
            <a:r>
              <a:rPr lang="en-US" i="1" dirty="0" smtClean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4542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internals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this section is </a:t>
            </a:r>
            <a:r>
              <a:rPr lang="en-US" b="1" dirty="0" smtClean="0"/>
              <a:t>very</a:t>
            </a:r>
            <a:r>
              <a:rPr lang="en-US" dirty="0" smtClean="0"/>
              <a:t> important to understand</a:t>
            </a:r>
          </a:p>
          <a:p>
            <a:r>
              <a:rPr lang="en-US" dirty="0" smtClean="0"/>
              <a:t>seriously</a:t>
            </a:r>
            <a:r>
              <a:rPr lang="en-US" dirty="0"/>
              <a:t> </a:t>
            </a:r>
            <a:r>
              <a:rPr lang="en-US" dirty="0" smtClean="0"/>
              <a:t>– pay attention to this section</a:t>
            </a:r>
          </a:p>
        </p:txBody>
      </p:sp>
    </p:spTree>
    <p:extLst>
      <p:ext uri="{BB962C8B-B14F-4D97-AF65-F5344CB8AC3E}">
        <p14:creationId xmlns:p14="http://schemas.microsoft.com/office/powerpoint/2010/main" val="163948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a set of data that describes and gives information about other data</a:t>
            </a:r>
          </a:p>
          <a:p>
            <a:r>
              <a:rPr lang="en-US" dirty="0" smtClean="0"/>
              <a:t>backups should contain metadata</a:t>
            </a:r>
          </a:p>
        </p:txBody>
      </p:sp>
    </p:spTree>
    <p:extLst>
      <p:ext uri="{BB962C8B-B14F-4D97-AF65-F5344CB8AC3E}">
        <p14:creationId xmlns:p14="http://schemas.microsoft.com/office/powerpoint/2010/main" val="24104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who</a:t>
            </a:r>
          </a:p>
          <a:p>
            <a:r>
              <a:rPr lang="en-US" dirty="0" smtClean="0"/>
              <a:t>what</a:t>
            </a:r>
          </a:p>
          <a:p>
            <a:r>
              <a:rPr lang="en-US" dirty="0" smtClean="0"/>
              <a:t>when</a:t>
            </a:r>
          </a:p>
        </p:txBody>
      </p:sp>
    </p:spTree>
    <p:extLst>
      <p:ext uri="{BB962C8B-B14F-4D97-AF65-F5344CB8AC3E}">
        <p14:creationId xmlns:p14="http://schemas.microsoft.com/office/powerpoint/2010/main" val="19124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who: author of the change</a:t>
            </a:r>
          </a:p>
          <a:p>
            <a:r>
              <a:rPr lang="en-US" dirty="0" smtClean="0"/>
              <a:t>what: what was changed</a:t>
            </a:r>
          </a:p>
          <a:p>
            <a:r>
              <a:rPr lang="en-US" dirty="0" smtClean="0"/>
              <a:t>when: date and time of </a:t>
            </a:r>
            <a:r>
              <a:rPr lang="en-US" dirty="0" smtClean="0"/>
              <a:t>change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28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very </a:t>
            </a:r>
            <a:r>
              <a:rPr lang="en-US" dirty="0" smtClean="0"/>
              <a:t>this is so short</a:t>
            </a:r>
          </a:p>
          <a:p>
            <a:r>
              <a:rPr lang="en-US" dirty="0" smtClean="0"/>
              <a:t>the full presentation is over 400 slides…</a:t>
            </a:r>
          </a:p>
          <a:p>
            <a:r>
              <a:rPr lang="en-US" dirty="0"/>
              <a:t>i</a:t>
            </a:r>
            <a:r>
              <a:rPr lang="en-US" dirty="0" smtClean="0"/>
              <a:t>t is freely available on my GitHub profile: Nefari0uss</a:t>
            </a:r>
          </a:p>
          <a:p>
            <a:r>
              <a:rPr lang="en-US" dirty="0"/>
              <a:t>https://</a:t>
            </a:r>
            <a:r>
              <a:rPr lang="en-US" dirty="0" smtClean="0"/>
              <a:t>goo.gl/uyzCs9</a:t>
            </a:r>
          </a:p>
          <a:p>
            <a:r>
              <a:rPr lang="en-US" dirty="0" smtClean="0"/>
              <a:t>I hope you learned something!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24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case of fire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git commit</a:t>
            </a:r>
          </a:p>
          <a:p>
            <a:pPr marL="457200" indent="-457200">
              <a:buAutoNum type="arabicPeriod"/>
            </a:pPr>
            <a:r>
              <a:rPr lang="en-US" dirty="0" smtClean="0"/>
              <a:t>git push</a:t>
            </a:r>
          </a:p>
          <a:p>
            <a:pPr marL="457200" indent="-457200">
              <a:buAutoNum type="arabicPeriod"/>
            </a:pPr>
            <a:r>
              <a:rPr lang="en-US" dirty="0" smtClean="0"/>
              <a:t>leave building</a:t>
            </a:r>
          </a:p>
        </p:txBody>
      </p:sp>
    </p:spTree>
    <p:extLst>
      <p:ext uri="{BB962C8B-B14F-4D97-AF65-F5344CB8AC3E}">
        <p14:creationId xmlns:p14="http://schemas.microsoft.com/office/powerpoint/2010/main" val="202527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/>
              <a:t>t</a:t>
            </a:r>
            <a:r>
              <a:rPr lang="en-US" dirty="0" smtClean="0"/>
              <a:t>ry this:</a:t>
            </a:r>
          </a:p>
          <a:p>
            <a:r>
              <a:rPr lang="en-US" dirty="0" smtClean="0"/>
              <a:t>a version control system that allows a user to</a:t>
            </a:r>
          </a:p>
          <a:p>
            <a:r>
              <a:rPr lang="en-US" dirty="0" smtClean="0"/>
              <a:t>store, update, and maintain files and projects.</a:t>
            </a:r>
          </a:p>
        </p:txBody>
      </p:sp>
    </p:spTree>
    <p:extLst>
      <p:ext uri="{BB962C8B-B14F-4D97-AF65-F5344CB8AC3E}">
        <p14:creationId xmlns:p14="http://schemas.microsoft.com/office/powerpoint/2010/main" val="242135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/>
              <a:t>-SCM book: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</a:t>
            </a:r>
            <a:endParaRPr lang="en-US" dirty="0" smtClean="0"/>
          </a:p>
          <a:p>
            <a:r>
              <a:rPr lang="en-US" dirty="0" smtClean="0"/>
              <a:t>Daniel “paradigm” </a:t>
            </a:r>
            <a:r>
              <a:rPr lang="en-US" dirty="0" err="1" smtClean="0"/>
              <a:t>Thau</a:t>
            </a:r>
            <a:r>
              <a:rPr lang="en-US" dirty="0" smtClean="0"/>
              <a:t> from Open Source Club at OSU on Git: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opensource.osu.edu/au10/git</a:t>
            </a:r>
            <a:endParaRPr lang="en-US" dirty="0" smtClean="0"/>
          </a:p>
          <a:p>
            <a:r>
              <a:rPr lang="en-US" dirty="0" smtClean="0"/>
              <a:t>git – the simple guide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https://rogerdudler.github.io/git-guide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Atlassian</a:t>
            </a:r>
            <a:r>
              <a:rPr lang="en-US" dirty="0" smtClean="0"/>
              <a:t> Git Tutorial: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://www.atlassian.com/git/tutorials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Understanding Git</a:t>
            </a:r>
            <a:r>
              <a:rPr lang="en-US" dirty="0"/>
              <a:t> Conceptually: </a:t>
            </a:r>
            <a:r>
              <a:rPr lang="en-US" dirty="0">
                <a:hlinkClick r:id="rId6"/>
              </a:rPr>
              <a:t>http://www.sbf5.com/~cduan/technical/git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err="1" smtClean="0"/>
              <a:t>Wikiepda</a:t>
            </a:r>
            <a:r>
              <a:rPr lang="en-US" dirty="0" smtClean="0"/>
              <a:t> – Git (software): </a:t>
            </a:r>
            <a:r>
              <a:rPr lang="en-US" dirty="0">
                <a:hlinkClick r:id="rId7"/>
              </a:rPr>
              <a:t>https://en.wikipedia.org/wiki/Git_(software</a:t>
            </a:r>
            <a:r>
              <a:rPr lang="en-US" dirty="0" smtClean="0">
                <a:hlinkClick r:id="rId7"/>
              </a:rPr>
              <a:t>)</a:t>
            </a:r>
            <a:endParaRPr lang="en-US" dirty="0" smtClean="0"/>
          </a:p>
          <a:p>
            <a:r>
              <a:rPr lang="en-US" dirty="0" smtClean="0"/>
              <a:t>Git Reference: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://gitref.org/basic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Lots of pictures from Git-SCM Book, Wikipedia and Google/Bing Image searches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use version control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et’s </a:t>
            </a:r>
            <a:r>
              <a:rPr lang="en-US" dirty="0"/>
              <a:t>talk </a:t>
            </a:r>
            <a:r>
              <a:rPr lang="en-US" dirty="0" smtClean="0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5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et’s talk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magine writing an essay</a:t>
            </a:r>
          </a:p>
          <a:p>
            <a:r>
              <a:rPr lang="en-US" dirty="0"/>
              <a:t>w</a:t>
            </a:r>
            <a:r>
              <a:rPr lang="en-US" dirty="0" smtClean="0"/>
              <a:t>hat’s the process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0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7143</TotalTime>
  <Words>914</Words>
  <Application>Microsoft Office PowerPoint</Application>
  <PresentationFormat>Widescreen</PresentationFormat>
  <Paragraphs>237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Calisto MT</vt:lpstr>
      <vt:lpstr>Microsoft Himalaya</vt:lpstr>
      <vt:lpstr>ＭＳ Ｐゴシック</vt:lpstr>
      <vt:lpstr>Trebuchet MS</vt:lpstr>
      <vt:lpstr>Wingdings</vt:lpstr>
      <vt:lpstr>Wingdings 2</vt:lpstr>
      <vt:lpstr>Slate</vt:lpstr>
      <vt:lpstr>git</vt:lpstr>
      <vt:lpstr>Table of Contents</vt:lpstr>
      <vt:lpstr>what is a git</vt:lpstr>
      <vt:lpstr>what is a git</vt:lpstr>
      <vt:lpstr>what is git</vt:lpstr>
      <vt:lpstr>what is git</vt:lpstr>
      <vt:lpstr>why use version control</vt:lpstr>
      <vt:lpstr>let’s talk workflow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3)</vt:lpstr>
      <vt:lpstr>the writing process (trial 3)</vt:lpstr>
      <vt:lpstr>the writing process (trial 3)</vt:lpstr>
      <vt:lpstr>new problem</vt:lpstr>
      <vt:lpstr>ponder that question for a bit…</vt:lpstr>
      <vt:lpstr>why use git</vt:lpstr>
      <vt:lpstr>why use git</vt:lpstr>
      <vt:lpstr>git con</vt:lpstr>
      <vt:lpstr>terminal vs GUI</vt:lpstr>
      <vt:lpstr>PowerPoint Presentation</vt:lpstr>
      <vt:lpstr>PowerPoint Presentation</vt:lpstr>
      <vt:lpstr>terminal vs GUI</vt:lpstr>
      <vt:lpstr>PowerPoint Presentation</vt:lpstr>
      <vt:lpstr>terminal vs GUI</vt:lpstr>
      <vt:lpstr>going back…</vt:lpstr>
      <vt:lpstr>new problem</vt:lpstr>
      <vt:lpstr>new problem</vt:lpstr>
      <vt:lpstr>git internals</vt:lpstr>
      <vt:lpstr>metadata</vt:lpstr>
      <vt:lpstr>metadata</vt:lpstr>
      <vt:lpstr>metadata</vt:lpstr>
      <vt:lpstr>fin</vt:lpstr>
      <vt:lpstr>in case of fire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Nikit Malkan</dc:creator>
  <cp:lastModifiedBy>Nikit Malkan</cp:lastModifiedBy>
  <cp:revision>329</cp:revision>
  <dcterms:created xsi:type="dcterms:W3CDTF">2015-09-10T13:59:08Z</dcterms:created>
  <dcterms:modified xsi:type="dcterms:W3CDTF">2015-12-10T19:26:53Z</dcterms:modified>
</cp:coreProperties>
</file>