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7" r:id="rId5"/>
    <p:sldId id="266" r:id="rId6"/>
    <p:sldId id="261" r:id="rId7"/>
    <p:sldId id="262" r:id="rId8"/>
    <p:sldId id="295" r:id="rId9"/>
    <p:sldId id="263" r:id="rId10"/>
    <p:sldId id="274" r:id="rId11"/>
    <p:sldId id="275" r:id="rId12"/>
    <p:sldId id="276" r:id="rId13"/>
    <p:sldId id="259" r:id="rId14"/>
    <p:sldId id="294" r:id="rId15"/>
    <p:sldId id="270" r:id="rId16"/>
    <p:sldId id="277" r:id="rId17"/>
    <p:sldId id="272" r:id="rId18"/>
    <p:sldId id="278" r:id="rId19"/>
    <p:sldId id="279" r:id="rId20"/>
    <p:sldId id="280" r:id="rId21"/>
    <p:sldId id="282" r:id="rId22"/>
    <p:sldId id="284" r:id="rId23"/>
    <p:sldId id="283" r:id="rId24"/>
    <p:sldId id="285" r:id="rId25"/>
    <p:sldId id="286" r:id="rId26"/>
    <p:sldId id="287" r:id="rId27"/>
    <p:sldId id="307" r:id="rId28"/>
    <p:sldId id="288" r:id="rId29"/>
    <p:sldId id="296" r:id="rId30"/>
    <p:sldId id="301" r:id="rId31"/>
    <p:sldId id="302" r:id="rId32"/>
    <p:sldId id="303" r:id="rId33"/>
    <p:sldId id="304" r:id="rId34"/>
    <p:sldId id="305" r:id="rId35"/>
    <p:sldId id="306" r:id="rId36"/>
    <p:sldId id="292" r:id="rId37"/>
    <p:sldId id="309" r:id="rId38"/>
    <p:sldId id="293" r:id="rId39"/>
    <p:sldId id="310" r:id="rId40"/>
    <p:sldId id="311" r:id="rId41"/>
    <p:sldId id="312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26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6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79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00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78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94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0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8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1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9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2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7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3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2639247-80C4-4F3A-988A-4693DDFA6D3E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8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osu.edu/au10/git" TargetMode="External"/><Relationship Id="rId2" Type="http://schemas.openxmlformats.org/officeDocument/2006/relationships/hyperlink" Target="https://git-scm.com/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bf5.com/~cduan/technical/git/" TargetMode="External"/><Relationship Id="rId5" Type="http://schemas.openxmlformats.org/officeDocument/2006/relationships/hyperlink" Target="https://www.atlassian.com/git/tutorials/" TargetMode="External"/><Relationship Id="rId4" Type="http://schemas.openxmlformats.org/officeDocument/2006/relationships/hyperlink" Target="https://rogerdudler.github.io/git-guid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An Introduction &amp; Explanation by </a:t>
            </a:r>
          </a:p>
          <a:p>
            <a:r>
              <a:rPr lang="en-US" i="1" dirty="0" smtClean="0"/>
              <a:t>Nikit “Nefari0uss” Malkan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553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dirty="0" smtClean="0"/>
              <a:t>et’s talk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 writing an essay.</a:t>
            </a:r>
          </a:p>
        </p:txBody>
      </p:sp>
    </p:spTree>
    <p:extLst>
      <p:ext uri="{BB962C8B-B14F-4D97-AF65-F5344CB8AC3E}">
        <p14:creationId xmlns:p14="http://schemas.microsoft.com/office/powerpoint/2010/main" val="371965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dirty="0" smtClean="0"/>
              <a:t>et’s talk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 writing an essay.</a:t>
            </a:r>
          </a:p>
          <a:p>
            <a:r>
              <a:rPr lang="en-US" dirty="0" smtClean="0"/>
              <a:t>What’s the process like?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0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rite the whole thing at once?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9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rite the whole thing at once?</a:t>
            </a:r>
          </a:p>
          <a:p>
            <a:endParaRPr lang="en-US" dirty="0"/>
          </a:p>
          <a:p>
            <a:r>
              <a:rPr lang="en-US" dirty="0"/>
              <a:t>CLG are NALCS champs. TSM is trash.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97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the whole thing at once?</a:t>
            </a:r>
          </a:p>
          <a:p>
            <a:r>
              <a:rPr lang="en-US" dirty="0" smtClean="0"/>
              <a:t>Unlikely.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3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the whole thing at once?</a:t>
            </a:r>
          </a:p>
          <a:p>
            <a:r>
              <a:rPr lang="en-US" dirty="0" smtClean="0"/>
              <a:t>Unlikely.</a:t>
            </a:r>
          </a:p>
          <a:p>
            <a:r>
              <a:rPr lang="en-US" dirty="0" smtClean="0"/>
              <a:t>Write bits and pieces in multiple settings.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9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</a:t>
            </a:r>
          </a:p>
          <a:p>
            <a:endParaRPr lang="en-US" dirty="0" smtClean="0"/>
          </a:p>
          <a:p>
            <a:r>
              <a:rPr lang="en-US" dirty="0"/>
              <a:t>CLG are NALCS champs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9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CLG are NALCS champs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s5secretsgg.docx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CLG are NALCS champs.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</a:t>
            </a:r>
            <a:r>
              <a:rPr lang="en-US" dirty="0" smtClean="0"/>
              <a:t>it?</a:t>
            </a:r>
            <a:endParaRPr lang="en-US" dirty="0" smtClean="0"/>
          </a:p>
          <a:p>
            <a:r>
              <a:rPr lang="en-US" dirty="0" smtClean="0"/>
              <a:t>Why use source control?</a:t>
            </a:r>
          </a:p>
          <a:p>
            <a:pPr lvl="1"/>
            <a:r>
              <a:rPr lang="en-US" dirty="0" smtClean="0"/>
              <a:t>Specifically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Terminal vs GUI interface</a:t>
            </a:r>
          </a:p>
          <a:p>
            <a:pPr lvl="1"/>
            <a:r>
              <a:rPr lang="en-US" dirty="0" smtClean="0"/>
              <a:t>Why terminal?</a:t>
            </a:r>
          </a:p>
          <a:p>
            <a:r>
              <a:rPr lang="en-US" dirty="0" smtClean="0"/>
              <a:t>Set up </a:t>
            </a:r>
            <a:r>
              <a:rPr lang="en-US" dirty="0" err="1" smtClean="0"/>
              <a:t>Git</a:t>
            </a:r>
            <a:r>
              <a:rPr lang="en-US" dirty="0" smtClean="0"/>
              <a:t>, GitHub, </a:t>
            </a:r>
            <a:r>
              <a:rPr lang="en-US" dirty="0" err="1" smtClean="0"/>
              <a:t>BitBucket</a:t>
            </a:r>
            <a:endParaRPr lang="en-US" dirty="0" smtClean="0"/>
          </a:p>
          <a:p>
            <a:pPr lvl="1"/>
            <a:r>
              <a:rPr lang="en-US" dirty="0" smtClean="0"/>
              <a:t>Install, </a:t>
            </a:r>
            <a:r>
              <a:rPr lang="en-US" dirty="0" err="1" smtClean="0"/>
              <a:t>ssh</a:t>
            </a:r>
            <a:r>
              <a:rPr lang="en-US" dirty="0" smtClean="0"/>
              <a:t> keys</a:t>
            </a:r>
          </a:p>
          <a:p>
            <a:r>
              <a:rPr lang="en-US" dirty="0" smtClean="0"/>
              <a:t>How does </a:t>
            </a:r>
            <a:r>
              <a:rPr lang="en-US" dirty="0" err="1" smtClean="0"/>
              <a:t>Git</a:t>
            </a:r>
            <a:r>
              <a:rPr lang="en-US" dirty="0" smtClean="0"/>
              <a:t> work?</a:t>
            </a:r>
          </a:p>
          <a:p>
            <a:pPr lvl="1"/>
            <a:r>
              <a:rPr lang="en-US" dirty="0" smtClean="0"/>
              <a:t>Mix with Commands</a:t>
            </a:r>
          </a:p>
          <a:p>
            <a:pPr lvl="1"/>
            <a:r>
              <a:rPr lang="en-US" dirty="0" smtClean="0"/>
              <a:t>Demonstration w/audience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6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s5secretsgg.docx</a:t>
            </a:r>
          </a:p>
          <a:p>
            <a:r>
              <a:rPr lang="en-US" dirty="0"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rocrastinate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CLG are NALCS champs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0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</a:t>
            </a:r>
          </a:p>
          <a:p>
            <a:endParaRPr lang="en-US" dirty="0"/>
          </a:p>
          <a:p>
            <a:r>
              <a:rPr lang="en-US" dirty="0"/>
              <a:t>CLG 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save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CLG 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2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 </a:t>
            </a:r>
            <a:r>
              <a:rPr lang="en-US" dirty="0">
                <a:sym typeface="Wingdings" panose="05000000000000000000" pitchFamily="2" charset="2"/>
              </a:rPr>
              <a:t> save  </a:t>
            </a:r>
            <a:r>
              <a:rPr lang="en-US" dirty="0" smtClean="0">
                <a:sym typeface="Wingdings" panose="05000000000000000000" pitchFamily="2" charset="2"/>
              </a:rPr>
              <a:t>s5secretsgg.docx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CLG are NALCS champs. TSM is trash</a:t>
            </a:r>
            <a:r>
              <a:rPr lang="en-US" dirty="0" smtClean="0"/>
              <a:t>.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2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 </a:t>
            </a:r>
            <a:r>
              <a:rPr lang="en-US" dirty="0">
                <a:sym typeface="Wingdings" panose="05000000000000000000" pitchFamily="2" charset="2"/>
              </a:rPr>
              <a:t> save  </a:t>
            </a:r>
            <a:r>
              <a:rPr lang="en-US" dirty="0" smtClean="0">
                <a:sym typeface="Wingdings" panose="05000000000000000000" pitchFamily="2" charset="2"/>
              </a:rPr>
              <a:t>s5secretsgg.docx</a:t>
            </a:r>
          </a:p>
        </p:txBody>
      </p:sp>
      <p:pic>
        <p:nvPicPr>
          <p:cNvPr id="2050" name="Picture 2" descr="computer-on-fi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201" y="3576829"/>
            <a:ext cx="37909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88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 </a:t>
            </a:r>
            <a:r>
              <a:rPr lang="en-US" dirty="0">
                <a:sym typeface="Wingdings" panose="05000000000000000000" pitchFamily="2" charset="2"/>
              </a:rPr>
              <a:t> save  </a:t>
            </a:r>
            <a:r>
              <a:rPr lang="en-US" dirty="0" smtClean="0">
                <a:sym typeface="Wingdings" panose="05000000000000000000" pitchFamily="2" charset="2"/>
              </a:rPr>
              <a:t>s5secretsgg.docx</a:t>
            </a:r>
          </a:p>
          <a:p>
            <a:r>
              <a:rPr lang="en-US" dirty="0" smtClean="0"/>
              <a:t>rip progress</a:t>
            </a:r>
          </a:p>
          <a:p>
            <a:endParaRPr lang="en-US" dirty="0"/>
          </a:p>
          <a:p>
            <a:r>
              <a:rPr lang="en-US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CLG are NALCS champs. TSM is trash</a:t>
            </a:r>
            <a:r>
              <a:rPr lang="en-US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454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s5secretsgg.docx</a:t>
            </a:r>
          </a:p>
          <a:p>
            <a:endParaRPr lang="en-US" dirty="0"/>
          </a:p>
          <a:p>
            <a:r>
              <a:rPr lang="en-US" dirty="0"/>
              <a:t>CLG 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0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s5secretsgg.docx</a:t>
            </a:r>
          </a:p>
          <a:p>
            <a:r>
              <a:rPr lang="en-US" dirty="0" smtClean="0"/>
              <a:t>save backup </a:t>
            </a:r>
            <a:r>
              <a:rPr lang="en-US" dirty="0" smtClean="0">
                <a:sym typeface="Wingdings" panose="05000000000000000000" pitchFamily="2" charset="2"/>
              </a:rPr>
              <a:t> s5secretsgg_backup.docx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CLG 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3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22218" y="3579488"/>
            <a:ext cx="10089573" cy="2177076"/>
          </a:xfrm>
        </p:spPr>
        <p:txBody>
          <a:bodyPr>
            <a:normAutofit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s5secretsgg.docx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save backup.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s5secretsgg.docx											s5secretsgg_backup.docx</a:t>
            </a:r>
          </a:p>
          <a:p>
            <a:r>
              <a:rPr lang="en-US" dirty="0" smtClean="0"/>
              <a:t>CLG are NALCS champs. TSM is trash.			CLG </a:t>
            </a:r>
            <a:r>
              <a:rPr lang="en-US" dirty="0"/>
              <a:t>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8"/>
            <a:ext cx="10235046" cy="150705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dirty="0" smtClean="0"/>
              <a:t>CLG are NALCS champs. TSM is trash.			CLG are NALCS champs. TSM is trash.</a:t>
            </a:r>
            <a:endParaRPr lang="en-US" dirty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164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8"/>
            <a:ext cx="10235046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dirty="0" smtClean="0"/>
              <a:t>CLG are NALCS champs. TSM is trash.			CLG are NALCS champs. TSM is trash.</a:t>
            </a:r>
          </a:p>
          <a:p>
            <a:endParaRPr lang="en-US" dirty="0" smtClean="0"/>
          </a:p>
          <a:p>
            <a:r>
              <a:rPr lang="en-US" dirty="0" smtClean="0"/>
              <a:t>What if we mess up our active copy?</a:t>
            </a:r>
            <a:endParaRPr lang="en-US" dirty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999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8"/>
            <a:ext cx="10235046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dirty="0" smtClean="0"/>
              <a:t>TSM are NALCS champs. No thread is safe.			CLG are NALCS champs. TSM is trash.</a:t>
            </a:r>
          </a:p>
          <a:p>
            <a:endParaRPr lang="en-US" dirty="0" smtClean="0"/>
          </a:p>
          <a:p>
            <a:r>
              <a:rPr lang="en-US" dirty="0" smtClean="0"/>
              <a:t>What if we mess up our active copy?</a:t>
            </a:r>
            <a:endParaRPr lang="en-US" dirty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92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7"/>
            <a:ext cx="10235046" cy="2280985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dirty="0" smtClean="0"/>
              <a:t>TSM are NALCS champs. No thread is safe.			CLG are NALCS champs. TSM is trash.</a:t>
            </a:r>
          </a:p>
          <a:p>
            <a:endParaRPr lang="en-US" dirty="0" smtClean="0"/>
          </a:p>
          <a:p>
            <a:r>
              <a:rPr lang="en-US" dirty="0" smtClean="0"/>
              <a:t>What if we mess up our active copy?</a:t>
            </a:r>
          </a:p>
          <a:p>
            <a:r>
              <a:rPr lang="en-US" dirty="0" smtClean="0"/>
              <a:t>Restore from backup!</a:t>
            </a:r>
            <a:endParaRPr lang="en-US" dirty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557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7"/>
            <a:ext cx="10235046" cy="2280985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strike="sngStrike" dirty="0" smtClean="0"/>
              <a:t>TSM are NALCS champs. No thread is safe.</a:t>
            </a:r>
            <a:r>
              <a:rPr lang="en-US" dirty="0" smtClean="0"/>
              <a:t>			CLG are NALCS champs. TSM is trash.</a:t>
            </a:r>
          </a:p>
          <a:p>
            <a:endParaRPr lang="en-US" dirty="0" smtClean="0"/>
          </a:p>
          <a:p>
            <a:r>
              <a:rPr lang="en-US" dirty="0" smtClean="0"/>
              <a:t>What if we mess up our active copy?</a:t>
            </a:r>
          </a:p>
          <a:p>
            <a:r>
              <a:rPr lang="en-US" dirty="0" smtClean="0"/>
              <a:t>Restore from backup!</a:t>
            </a:r>
            <a:endParaRPr lang="en-US" dirty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244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7"/>
            <a:ext cx="10235046" cy="2280985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dirty="0"/>
              <a:t>CLG are NALCS champs. TSM is </a:t>
            </a:r>
            <a:r>
              <a:rPr lang="en-US" dirty="0" smtClean="0"/>
              <a:t>trash.			CLG are NALCS champs. TSM is trash.</a:t>
            </a:r>
          </a:p>
          <a:p>
            <a:endParaRPr lang="en-US" dirty="0" smtClean="0"/>
          </a:p>
          <a:p>
            <a:r>
              <a:rPr lang="en-US" dirty="0" smtClean="0"/>
              <a:t>What if we mess up our active copy?</a:t>
            </a:r>
          </a:p>
          <a:p>
            <a:r>
              <a:rPr lang="en-US" dirty="0" smtClean="0"/>
              <a:t>Restore from backup!</a:t>
            </a:r>
            <a:endParaRPr lang="en-US" dirty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110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7"/>
            <a:ext cx="10235046" cy="2280985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s5secretsgg_backup.docx</a:t>
            </a:r>
          </a:p>
          <a:p>
            <a:r>
              <a:rPr lang="en-US" dirty="0"/>
              <a:t>CLG are NALCS champs. TSM is </a:t>
            </a:r>
            <a:r>
              <a:rPr lang="en-US" dirty="0" smtClean="0"/>
              <a:t>trash.			CLG are NALCS champs. TSM is trash.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5" name="Picture 2" descr="x-all-the-things-meme-generator-breathe-all-the-sighs-of-relief-82906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852" y="4416142"/>
            <a:ext cx="2905648" cy="218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7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									s5secretsgg_backup.docx</a:t>
            </a:r>
          </a:p>
          <a:p>
            <a:r>
              <a:rPr lang="en-US" dirty="0">
                <a:sym typeface="Wingdings" panose="05000000000000000000" pitchFamily="2" charset="2"/>
              </a:rPr>
              <a:t>W</a:t>
            </a:r>
            <a:r>
              <a:rPr lang="en-US" dirty="0" smtClean="0">
                <a:sym typeface="Wingdings" panose="05000000000000000000" pitchFamily="2" charset="2"/>
              </a:rPr>
              <a:t>hat if we mess up active copy and overwrite the backup?</a:t>
            </a:r>
          </a:p>
        </p:txBody>
      </p:sp>
    </p:spTree>
    <p:extLst>
      <p:ext uri="{BB962C8B-B14F-4D97-AF65-F5344CB8AC3E}">
        <p14:creationId xmlns:p14="http://schemas.microsoft.com/office/powerpoint/2010/main" val="123302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8"/>
            <a:ext cx="10235046" cy="150705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      save 				s5secretsgg_backup.docx</a:t>
            </a:r>
          </a:p>
          <a:p>
            <a:r>
              <a:rPr lang="en-US" dirty="0" smtClean="0"/>
              <a:t>TSM are NALCS champs. No thread is safe.		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	</a:t>
            </a:r>
            <a:r>
              <a:rPr lang="en-US" dirty="0"/>
              <a:t> TSM are NALCS champs. No thread is safe.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305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s5secretsgg.docx		s5secretsgg_backup.docx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Uh-oh. We overwrote our backup with the mess up.</a:t>
            </a:r>
          </a:p>
        </p:txBody>
      </p:sp>
    </p:spTree>
    <p:extLst>
      <p:ext uri="{BB962C8B-B14F-4D97-AF65-F5344CB8AC3E}">
        <p14:creationId xmlns:p14="http://schemas.microsoft.com/office/powerpoint/2010/main" val="25185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s5secretsgg.docx</a:t>
            </a:r>
          </a:p>
          <a:p>
            <a:endParaRPr lang="en-US" dirty="0"/>
          </a:p>
          <a:p>
            <a:r>
              <a:rPr lang="en-US" dirty="0"/>
              <a:t>CLG 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6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: [informal] </a:t>
            </a:r>
            <a:r>
              <a:rPr lang="en-US" dirty="0"/>
              <a:t>[British] an unpleasant or contemptible person.</a:t>
            </a:r>
          </a:p>
        </p:txBody>
      </p:sp>
    </p:spTree>
    <p:extLst>
      <p:ext uri="{BB962C8B-B14F-4D97-AF65-F5344CB8AC3E}">
        <p14:creationId xmlns:p14="http://schemas.microsoft.com/office/powerpoint/2010/main" val="19859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s5secretsgg.docx</a:t>
            </a:r>
          </a:p>
          <a:p>
            <a:r>
              <a:rPr lang="en-US" dirty="0" smtClean="0"/>
              <a:t>make iterative backups</a:t>
            </a:r>
          </a:p>
          <a:p>
            <a:endParaRPr lang="en-US" dirty="0" smtClean="0"/>
          </a:p>
          <a:p>
            <a:r>
              <a:rPr lang="en-US" dirty="0" smtClean="0"/>
              <a:t>CLG </a:t>
            </a:r>
            <a:r>
              <a:rPr lang="en-US" dirty="0"/>
              <a:t>are NALCS champs. TSM is trash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 smtClean="0"/>
              <a:t>s5secretsgg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2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5secretsgg		s5secretsgg_2015-09-01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5secretsgg		s5secretsgg_2015-09-01 		s5secretsgg_2015-09-10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4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5secretsgg		s5secretsgg_2015-09-01 		s5secretsgg_2015-09-10</a:t>
            </a:r>
          </a:p>
          <a:p>
            <a:r>
              <a:rPr lang="en-US" dirty="0" smtClean="0"/>
              <a:t>s5secretsgg_2015-09-19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0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5secretsgg		s5secretsgg_2015-09-01 		s5secretsgg_2015-09-10</a:t>
            </a:r>
          </a:p>
          <a:p>
            <a:r>
              <a:rPr lang="en-US" dirty="0" smtClean="0"/>
              <a:t>s5secretsgg_2015-09-19	</a:t>
            </a:r>
            <a:r>
              <a:rPr lang="en-US" dirty="0"/>
              <a:t> </a:t>
            </a:r>
            <a:r>
              <a:rPr lang="en-US" dirty="0" smtClean="0"/>
              <a:t>s5secretsgg_2015-09-28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8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5secretsgg		s5secretsgg_2015-09-01 		s5secretsgg_2015-09-10</a:t>
            </a:r>
          </a:p>
          <a:p>
            <a:r>
              <a:rPr lang="en-US" dirty="0" smtClean="0"/>
              <a:t>s5secretsgg_2015-09-19	</a:t>
            </a:r>
            <a:r>
              <a:rPr lang="en-US" dirty="0"/>
              <a:t> </a:t>
            </a:r>
            <a:r>
              <a:rPr lang="en-US" dirty="0" smtClean="0"/>
              <a:t>s5secretsgg_2015-09-28</a:t>
            </a:r>
          </a:p>
          <a:p>
            <a:endParaRPr lang="en-US" dirty="0" smtClean="0"/>
          </a:p>
          <a:p>
            <a:r>
              <a:rPr lang="en-US" dirty="0" smtClean="0"/>
              <a:t>This gets messy very quickly.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5secretsgg		s5secretsgg_2015-09-01 		s5secretsgg_2015-09-10</a:t>
            </a:r>
          </a:p>
          <a:p>
            <a:r>
              <a:rPr lang="en-US" dirty="0" smtClean="0"/>
              <a:t>s5secretsgg_2015-09-19	</a:t>
            </a:r>
            <a:r>
              <a:rPr lang="en-US" dirty="0"/>
              <a:t> </a:t>
            </a:r>
            <a:r>
              <a:rPr lang="en-US" dirty="0" smtClean="0"/>
              <a:t>s5secretsgg_2015-09-28</a:t>
            </a:r>
          </a:p>
          <a:p>
            <a:endParaRPr lang="en-US" dirty="0" smtClean="0"/>
          </a:p>
          <a:p>
            <a:r>
              <a:rPr lang="en-US" dirty="0" smtClean="0"/>
              <a:t>This gets messy very quickly.</a:t>
            </a:r>
          </a:p>
          <a:p>
            <a:r>
              <a:rPr lang="en-US" dirty="0" smtClean="0"/>
              <a:t>However, this system allows us to restore from any given point.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8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5secretsgg		s5secretsgg_2015-09-01 		s5secretsgg_2015-09-10</a:t>
            </a:r>
          </a:p>
          <a:p>
            <a:r>
              <a:rPr lang="en-US" dirty="0" smtClean="0"/>
              <a:t>s5secretsgg_2015-09-19	</a:t>
            </a:r>
            <a:r>
              <a:rPr lang="en-US" dirty="0"/>
              <a:t> </a:t>
            </a:r>
            <a:r>
              <a:rPr lang="en-US" dirty="0" smtClean="0"/>
              <a:t>s5secretsgg_2015-09-28</a:t>
            </a:r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tw - compute the digital roots of the dates for fun.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96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5secretsgg		s5secretsgg_2015-09-01 		s5secretsgg_2015-09-10</a:t>
            </a:r>
          </a:p>
          <a:p>
            <a:r>
              <a:rPr lang="en-US" dirty="0" smtClean="0"/>
              <a:t>s5secretsgg_2015-09-19	</a:t>
            </a:r>
            <a:r>
              <a:rPr lang="en-US" dirty="0"/>
              <a:t> </a:t>
            </a:r>
            <a:r>
              <a:rPr lang="en-US" dirty="0" smtClean="0"/>
              <a:t>s5secretsgg_2015-09-28</a:t>
            </a:r>
          </a:p>
          <a:p>
            <a:endParaRPr lang="en-US" dirty="0" smtClean="0"/>
          </a:p>
          <a:p>
            <a:r>
              <a:rPr lang="en-US" dirty="0" smtClean="0"/>
              <a:t>This gets messy very quickly.</a:t>
            </a:r>
          </a:p>
          <a:p>
            <a:r>
              <a:rPr lang="en-US" dirty="0" smtClean="0"/>
              <a:t>However, this system allows us to restore from any given point.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7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31273"/>
            <a:ext cx="9590550" cy="857071"/>
          </a:xfrm>
        </p:spPr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: [informal] </a:t>
            </a:r>
            <a:r>
              <a:rPr lang="en-US" dirty="0"/>
              <a:t>[British] an unpleasant or contemptible person.</a:t>
            </a:r>
          </a:p>
        </p:txBody>
      </p:sp>
      <p:pic>
        <p:nvPicPr>
          <p:cNvPr id="1026" name="Picture 2" descr="dwtobq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336" y="1984664"/>
            <a:ext cx="7148946" cy="422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8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945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which backup has the info we need?</a:t>
            </a:r>
          </a:p>
        </p:txBody>
      </p:sp>
    </p:spTree>
    <p:extLst>
      <p:ext uri="{BB962C8B-B14F-4D97-AF65-F5344CB8AC3E}">
        <p14:creationId xmlns:p14="http://schemas.microsoft.com/office/powerpoint/2010/main" val="157486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which backup has the info we need?</a:t>
            </a:r>
          </a:p>
          <a:p>
            <a:endParaRPr lang="en-US" dirty="0"/>
          </a:p>
          <a:p>
            <a:r>
              <a:rPr lang="en-US" dirty="0" smtClean="0"/>
              <a:t>s5secretsgg		s5secretsgg_2015-09-01 		s5secretsgg_2015-09-10</a:t>
            </a:r>
          </a:p>
          <a:p>
            <a:r>
              <a:rPr lang="en-US" dirty="0" smtClean="0"/>
              <a:t>s5secretsgg_2015-09-19	</a:t>
            </a:r>
            <a:r>
              <a:rPr lang="en-US" dirty="0"/>
              <a:t> </a:t>
            </a:r>
            <a:r>
              <a:rPr lang="en-US" dirty="0" smtClean="0"/>
              <a:t>s5secretsgg_2015-09-28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942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125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a set of data that escribes and gives information about other data</a:t>
            </a:r>
          </a:p>
        </p:txBody>
      </p:sp>
    </p:spTree>
    <p:extLst>
      <p:ext uri="{BB962C8B-B14F-4D97-AF65-F5344CB8AC3E}">
        <p14:creationId xmlns:p14="http://schemas.microsoft.com/office/powerpoint/2010/main" val="408541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a set of data that escribes and gives information about other data</a:t>
            </a:r>
          </a:p>
          <a:p>
            <a:r>
              <a:rPr lang="en-US" dirty="0" smtClean="0"/>
              <a:t>backups should contain metadata</a:t>
            </a:r>
          </a:p>
        </p:txBody>
      </p:sp>
    </p:spTree>
    <p:extLst>
      <p:ext uri="{BB962C8B-B14F-4D97-AF65-F5344CB8AC3E}">
        <p14:creationId xmlns:p14="http://schemas.microsoft.com/office/powerpoint/2010/main" val="241044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hen</a:t>
            </a:r>
          </a:p>
          <a:p>
            <a:r>
              <a:rPr lang="en-US" dirty="0" smtClean="0"/>
              <a:t>what</a:t>
            </a:r>
          </a:p>
          <a:p>
            <a:r>
              <a:rPr lang="en-US" dirty="0" smtClean="0"/>
              <a:t>who</a:t>
            </a:r>
          </a:p>
        </p:txBody>
      </p:sp>
    </p:spTree>
    <p:extLst>
      <p:ext uri="{BB962C8B-B14F-4D97-AF65-F5344CB8AC3E}">
        <p14:creationId xmlns:p14="http://schemas.microsoft.com/office/powerpoint/2010/main" val="19124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when: date and time</a:t>
            </a:r>
          </a:p>
          <a:p>
            <a:r>
              <a:rPr lang="en-US" dirty="0" smtClean="0"/>
              <a:t>what: what was changed</a:t>
            </a:r>
          </a:p>
          <a:p>
            <a:r>
              <a:rPr lang="en-US" dirty="0" smtClean="0"/>
              <a:t>who: who made the change</a:t>
            </a:r>
          </a:p>
        </p:txBody>
      </p:sp>
    </p:spTree>
    <p:extLst>
      <p:ext uri="{BB962C8B-B14F-4D97-AF65-F5344CB8AC3E}">
        <p14:creationId xmlns:p14="http://schemas.microsoft.com/office/powerpoint/2010/main" val="89518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-SCM book: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git-scm.com/book</a:t>
            </a:r>
            <a:endParaRPr lang="en-US" dirty="0" smtClean="0"/>
          </a:p>
          <a:p>
            <a:r>
              <a:rPr lang="en-US" dirty="0" smtClean="0"/>
              <a:t>Daniel “paradigm” </a:t>
            </a:r>
            <a:r>
              <a:rPr lang="en-US" dirty="0" err="1" smtClean="0"/>
              <a:t>Thau</a:t>
            </a:r>
            <a:r>
              <a:rPr lang="en-US" dirty="0" smtClean="0"/>
              <a:t> </a:t>
            </a:r>
            <a:r>
              <a:rPr lang="en-US" dirty="0" smtClean="0"/>
              <a:t>from Open Source Club at OSU on </a:t>
            </a:r>
            <a:r>
              <a:rPr lang="en-US" dirty="0" err="1" smtClean="0"/>
              <a:t>Git</a:t>
            </a:r>
            <a:r>
              <a:rPr lang="en-US" dirty="0" smtClean="0"/>
              <a:t>: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opensource.osu.edu/au10/git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– the simple guide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https://rogerdudler.github.io/git-guide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Atlassian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Tutorial: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://www.atlassian.com/git/tutorials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Understanding </a:t>
            </a:r>
            <a:r>
              <a:rPr lang="en-US" dirty="0" err="1" smtClean="0"/>
              <a:t>Git</a:t>
            </a:r>
            <a:r>
              <a:rPr lang="en-US" dirty="0"/>
              <a:t> Conceptually: </a:t>
            </a:r>
            <a:r>
              <a:rPr lang="en-US" dirty="0">
                <a:hlinkClick r:id="rId6"/>
              </a:rPr>
              <a:t>http://www.sbf5.com/~cduan/technical/git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err="1" smtClean="0"/>
              <a:t>Wikiepda</a:t>
            </a:r>
            <a:r>
              <a:rPr lang="en-US" dirty="0" smtClean="0"/>
              <a:t> – </a:t>
            </a:r>
            <a:r>
              <a:rPr lang="en-US" dirty="0" err="1" smtClean="0"/>
              <a:t>Git</a:t>
            </a:r>
            <a:r>
              <a:rPr lang="en-US" dirty="0" smtClean="0"/>
              <a:t> (software): </a:t>
            </a:r>
            <a:r>
              <a:rPr lang="en-US" dirty="0"/>
              <a:t>https://en.wikipedia.org/wiki/Git_(software)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8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: A distributed revision </a:t>
            </a:r>
            <a:r>
              <a:rPr lang="en-US" dirty="0"/>
              <a:t>control system </a:t>
            </a:r>
            <a:r>
              <a:rPr lang="en-US" dirty="0" smtClean="0"/>
              <a:t>with…support </a:t>
            </a:r>
            <a:r>
              <a:rPr lang="en-US" dirty="0"/>
              <a:t>for distributed, non-linear workflows</a:t>
            </a:r>
            <a:r>
              <a:rPr lang="en-US" dirty="0" smtClean="0"/>
              <a:t>. [Wikipedia – </a:t>
            </a:r>
            <a:r>
              <a:rPr lang="en-US" dirty="0" err="1" smtClean="0"/>
              <a:t>Git</a:t>
            </a:r>
            <a:r>
              <a:rPr lang="en-US" dirty="0" smtClean="0"/>
              <a:t> (software)]</a:t>
            </a:r>
          </a:p>
        </p:txBody>
      </p:sp>
    </p:spTree>
    <p:extLst>
      <p:ext uri="{BB962C8B-B14F-4D97-AF65-F5344CB8AC3E}">
        <p14:creationId xmlns:p14="http://schemas.microsoft.com/office/powerpoint/2010/main" val="292082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669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smtClean="0"/>
              <a:t>Try this: a version control system  that allows a user to store, update, and maintain files and projects.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135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version control?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</a:t>
            </a:r>
            <a:r>
              <a:rPr lang="en-US" dirty="0" smtClean="0"/>
              <a:t>workflow.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1595</TotalTime>
  <Words>785</Words>
  <Application>Microsoft Office PowerPoint</Application>
  <PresentationFormat>Widescreen</PresentationFormat>
  <Paragraphs>216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Calisto MT</vt:lpstr>
      <vt:lpstr>Trebuchet MS</vt:lpstr>
      <vt:lpstr>Wingdings</vt:lpstr>
      <vt:lpstr>Wingdings 2</vt:lpstr>
      <vt:lpstr>Slate</vt:lpstr>
      <vt:lpstr>Git</vt:lpstr>
      <vt:lpstr>Table of Contents</vt:lpstr>
      <vt:lpstr>What is a git?</vt:lpstr>
      <vt:lpstr>What is a git?</vt:lpstr>
      <vt:lpstr>What is a git?</vt:lpstr>
      <vt:lpstr>What is Git?</vt:lpstr>
      <vt:lpstr>What is Git?</vt:lpstr>
      <vt:lpstr>What is Git?</vt:lpstr>
      <vt:lpstr>Why use version control?</vt:lpstr>
      <vt:lpstr>Let’s talk workflow</vt:lpstr>
      <vt:lpstr>Let’s talk workflow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3)</vt:lpstr>
      <vt:lpstr>The writing process (trial 3)</vt:lpstr>
      <vt:lpstr>The writing process (trial 3)</vt:lpstr>
      <vt:lpstr>The writing process (trial 3)</vt:lpstr>
      <vt:lpstr>The writing process (trial 3)</vt:lpstr>
      <vt:lpstr>The writing process (trial 3)</vt:lpstr>
      <vt:lpstr>The writing process (trial 3)</vt:lpstr>
      <vt:lpstr>The writing process (trial 3)</vt:lpstr>
      <vt:lpstr>The writing process (trial 3)</vt:lpstr>
      <vt:lpstr>The writing process (trial 3)</vt:lpstr>
      <vt:lpstr>The writing process (trial 3)</vt:lpstr>
      <vt:lpstr>new problem</vt:lpstr>
      <vt:lpstr>new problem</vt:lpstr>
      <vt:lpstr>new problem</vt:lpstr>
      <vt:lpstr>metadata</vt:lpstr>
      <vt:lpstr>metadata</vt:lpstr>
      <vt:lpstr>metadata</vt:lpstr>
      <vt:lpstr>metadata</vt:lpstr>
      <vt:lpstr>metadata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Nikit Malkan</dc:creator>
  <cp:lastModifiedBy>Nikit Malkan</cp:lastModifiedBy>
  <cp:revision>52</cp:revision>
  <dcterms:created xsi:type="dcterms:W3CDTF">2015-09-10T13:59:08Z</dcterms:created>
  <dcterms:modified xsi:type="dcterms:W3CDTF">2015-09-14T04:34:28Z</dcterms:modified>
</cp:coreProperties>
</file>