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4" r:id="rId3"/>
    <p:sldId id="395" r:id="rId4"/>
    <p:sldId id="397" r:id="rId5"/>
    <p:sldId id="396" r:id="rId6"/>
    <p:sldId id="264" r:id="rId7"/>
    <p:sldId id="257" r:id="rId8"/>
    <p:sldId id="267" r:id="rId9"/>
    <p:sldId id="266" r:id="rId10"/>
    <p:sldId id="261" r:id="rId11"/>
    <p:sldId id="262" r:id="rId12"/>
    <p:sldId id="295" r:id="rId13"/>
    <p:sldId id="263" r:id="rId14"/>
    <p:sldId id="274" r:id="rId15"/>
    <p:sldId id="275" r:id="rId16"/>
    <p:sldId id="276" r:id="rId17"/>
    <p:sldId id="259" r:id="rId18"/>
    <p:sldId id="294" r:id="rId19"/>
    <p:sldId id="270" r:id="rId20"/>
    <p:sldId id="277" r:id="rId21"/>
    <p:sldId id="272" r:id="rId22"/>
    <p:sldId id="278" r:id="rId23"/>
    <p:sldId id="279" r:id="rId24"/>
    <p:sldId id="280" r:id="rId25"/>
    <p:sldId id="282" r:id="rId26"/>
    <p:sldId id="284" r:id="rId27"/>
    <p:sldId id="283" r:id="rId28"/>
    <p:sldId id="285" r:id="rId29"/>
    <p:sldId id="286" r:id="rId30"/>
    <p:sldId id="287" r:id="rId31"/>
    <p:sldId id="307" r:id="rId32"/>
    <p:sldId id="288" r:id="rId33"/>
    <p:sldId id="296" r:id="rId34"/>
    <p:sldId id="301" r:id="rId35"/>
    <p:sldId id="302" r:id="rId36"/>
    <p:sldId id="303" r:id="rId37"/>
    <p:sldId id="304" r:id="rId38"/>
    <p:sldId id="305" r:id="rId39"/>
    <p:sldId id="306" r:id="rId40"/>
    <p:sldId id="292" r:id="rId41"/>
    <p:sldId id="309" r:id="rId42"/>
    <p:sldId id="293" r:id="rId43"/>
    <p:sldId id="364" r:id="rId44"/>
    <p:sldId id="310" r:id="rId45"/>
    <p:sldId id="311" r:id="rId46"/>
    <p:sldId id="312" r:id="rId47"/>
    <p:sldId id="314" r:id="rId48"/>
    <p:sldId id="315" r:id="rId49"/>
    <p:sldId id="316" r:id="rId50"/>
    <p:sldId id="317" r:id="rId51"/>
    <p:sldId id="318" r:id="rId52"/>
    <p:sldId id="319" r:id="rId53"/>
    <p:sldId id="322" r:id="rId54"/>
    <p:sldId id="323" r:id="rId55"/>
    <p:sldId id="324" r:id="rId56"/>
    <p:sldId id="398" r:id="rId57"/>
    <p:sldId id="399" r:id="rId58"/>
    <p:sldId id="400" r:id="rId59"/>
    <p:sldId id="346" r:id="rId60"/>
    <p:sldId id="401" r:id="rId61"/>
    <p:sldId id="402" r:id="rId62"/>
    <p:sldId id="354" r:id="rId63"/>
    <p:sldId id="349" r:id="rId64"/>
    <p:sldId id="350" r:id="rId65"/>
    <p:sldId id="351" r:id="rId66"/>
    <p:sldId id="352" r:id="rId67"/>
    <p:sldId id="353" r:id="rId68"/>
    <p:sldId id="355" r:id="rId69"/>
    <p:sldId id="403" r:id="rId70"/>
    <p:sldId id="348" r:id="rId71"/>
    <p:sldId id="356" r:id="rId72"/>
    <p:sldId id="357" r:id="rId73"/>
    <p:sldId id="358" r:id="rId74"/>
    <p:sldId id="374" r:id="rId75"/>
    <p:sldId id="377" r:id="rId76"/>
    <p:sldId id="378" r:id="rId77"/>
    <p:sldId id="380" r:id="rId78"/>
    <p:sldId id="379" r:id="rId79"/>
    <p:sldId id="381" r:id="rId80"/>
    <p:sldId id="382" r:id="rId81"/>
    <p:sldId id="384" r:id="rId82"/>
    <p:sldId id="383" r:id="rId83"/>
    <p:sldId id="385" r:id="rId84"/>
    <p:sldId id="386" r:id="rId85"/>
    <p:sldId id="387" r:id="rId86"/>
    <p:sldId id="347" r:id="rId87"/>
    <p:sldId id="388" r:id="rId88"/>
    <p:sldId id="345" r:id="rId89"/>
    <p:sldId id="363" r:id="rId90"/>
    <p:sldId id="362" r:id="rId91"/>
    <p:sldId id="393" r:id="rId92"/>
    <p:sldId id="404" r:id="rId93"/>
    <p:sldId id="325" r:id="rId94"/>
    <p:sldId id="326" r:id="rId95"/>
    <p:sldId id="327" r:id="rId96"/>
    <p:sldId id="328" r:id="rId97"/>
    <p:sldId id="329" r:id="rId98"/>
    <p:sldId id="330" r:id="rId99"/>
    <p:sldId id="389" r:id="rId100"/>
    <p:sldId id="405" r:id="rId101"/>
    <p:sldId id="390" r:id="rId102"/>
    <p:sldId id="331" r:id="rId103"/>
    <p:sldId id="332" r:id="rId104"/>
    <p:sldId id="333" r:id="rId105"/>
    <p:sldId id="335" r:id="rId106"/>
    <p:sldId id="336" r:id="rId107"/>
    <p:sldId id="365" r:id="rId108"/>
    <p:sldId id="337" r:id="rId109"/>
    <p:sldId id="406" r:id="rId110"/>
    <p:sldId id="407" r:id="rId111"/>
    <p:sldId id="408" r:id="rId112"/>
    <p:sldId id="415" r:id="rId113"/>
    <p:sldId id="416" r:id="rId114"/>
    <p:sldId id="417" r:id="rId115"/>
    <p:sldId id="418" r:id="rId116"/>
    <p:sldId id="421" r:id="rId117"/>
    <p:sldId id="422" r:id="rId118"/>
    <p:sldId id="424" r:id="rId119"/>
    <p:sldId id="423" r:id="rId120"/>
    <p:sldId id="425" r:id="rId121"/>
    <p:sldId id="339" r:id="rId122"/>
    <p:sldId id="426" r:id="rId123"/>
    <p:sldId id="427" r:id="rId124"/>
    <p:sldId id="428" r:id="rId125"/>
    <p:sldId id="429" r:id="rId126"/>
    <p:sldId id="431" r:id="rId127"/>
    <p:sldId id="338" r:id="rId128"/>
    <p:sldId id="432" r:id="rId129"/>
    <p:sldId id="433" r:id="rId130"/>
    <p:sldId id="438" r:id="rId131"/>
    <p:sldId id="435" r:id="rId132"/>
    <p:sldId id="440" r:id="rId133"/>
    <p:sldId id="439" r:id="rId134"/>
    <p:sldId id="441" r:id="rId135"/>
    <p:sldId id="442" r:id="rId136"/>
    <p:sldId id="443" r:id="rId137"/>
    <p:sldId id="444" r:id="rId138"/>
    <p:sldId id="436" r:id="rId139"/>
    <p:sldId id="445" r:id="rId140"/>
    <p:sldId id="446" r:id="rId141"/>
    <p:sldId id="434" r:id="rId142"/>
    <p:sldId id="340" r:id="rId143"/>
    <p:sldId id="447" r:id="rId144"/>
    <p:sldId id="448" r:id="rId145"/>
    <p:sldId id="449" r:id="rId146"/>
    <p:sldId id="450" r:id="rId147"/>
    <p:sldId id="457" r:id="rId148"/>
    <p:sldId id="456" r:id="rId149"/>
    <p:sldId id="453" r:id="rId150"/>
    <p:sldId id="454" r:id="rId151"/>
    <p:sldId id="455" r:id="rId152"/>
    <p:sldId id="341" r:id="rId153"/>
    <p:sldId id="452" r:id="rId154"/>
    <p:sldId id="458" r:id="rId155"/>
    <p:sldId id="459" r:id="rId156"/>
    <p:sldId id="460" r:id="rId157"/>
    <p:sldId id="461" r:id="rId158"/>
    <p:sldId id="462" r:id="rId159"/>
    <p:sldId id="342" r:id="rId160"/>
    <p:sldId id="463" r:id="rId161"/>
    <p:sldId id="343" r:id="rId162"/>
    <p:sldId id="464" r:id="rId163"/>
    <p:sldId id="465" r:id="rId164"/>
    <p:sldId id="466" r:id="rId165"/>
    <p:sldId id="344" r:id="rId166"/>
    <p:sldId id="467" r:id="rId167"/>
    <p:sldId id="468" r:id="rId168"/>
    <p:sldId id="471" r:id="rId169"/>
    <p:sldId id="469" r:id="rId170"/>
    <p:sldId id="470" r:id="rId171"/>
    <p:sldId id="472" r:id="rId172"/>
    <p:sldId id="474" r:id="rId173"/>
    <p:sldId id="473" r:id="rId174"/>
    <p:sldId id="366" r:id="rId175"/>
    <p:sldId id="367" r:id="rId176"/>
    <p:sldId id="368" r:id="rId177"/>
    <p:sldId id="369" r:id="rId178"/>
    <p:sldId id="370" r:id="rId179"/>
    <p:sldId id="475" r:id="rId180"/>
    <p:sldId id="371" r:id="rId181"/>
    <p:sldId id="260" r:id="rId1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</a:t>
            </a:r>
            <a:r>
              <a:rPr lang="en-US" i="1" dirty="0" smtClean="0"/>
              <a:t>&amp; </a:t>
            </a:r>
            <a:r>
              <a:rPr lang="en-US" i="1" dirty="0" smtClean="0"/>
              <a:t>explanation </a:t>
            </a:r>
            <a:r>
              <a:rPr lang="en-US" i="1" dirty="0" smtClean="0"/>
              <a:t>by </a:t>
            </a:r>
          </a:p>
          <a:p>
            <a:r>
              <a:rPr lang="en-US" i="1" dirty="0" smtClean="0"/>
              <a:t>Nikit “Nefari0uss” </a:t>
            </a:r>
            <a:r>
              <a:rPr lang="en-US" i="1" dirty="0" smtClean="0"/>
              <a:t>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</a:t>
            </a:r>
            <a:r>
              <a:rPr lang="en-US" dirty="0" err="1" smtClean="0"/>
              <a:t>Git</a:t>
            </a:r>
            <a:r>
              <a:rPr lang="en-US" dirty="0" smtClean="0"/>
              <a:t>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</a:t>
            </a:r>
            <a:r>
              <a:rPr lang="en-US" dirty="0" smtClean="0"/>
              <a:t>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  <a:p>
            <a:r>
              <a:rPr lang="en-US" dirty="0" smtClean="0"/>
              <a:t>where are we going with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</a:t>
            </a:r>
            <a:r>
              <a:rPr lang="en-US" dirty="0" smtClean="0"/>
              <a:t>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 smtClean="0"/>
          </a:p>
          <a:p>
            <a:r>
              <a:rPr lang="en-US" dirty="0"/>
              <a:t>where are we going with this</a:t>
            </a:r>
          </a:p>
          <a:p>
            <a:r>
              <a:rPr lang="en-US" dirty="0" smtClean="0"/>
              <a:t>commit: record change to the repository (workspace)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2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1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 smtClean="0"/>
              <a:t> workspace containing all files of a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6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2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</a:t>
            </a:r>
          </a:p>
        </p:txBody>
      </p:sp>
    </p:spTree>
    <p:extLst>
      <p:ext uri="{BB962C8B-B14F-4D97-AF65-F5344CB8AC3E}">
        <p14:creationId xmlns:p14="http://schemas.microsoft.com/office/powerpoint/2010/main" val="27118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r>
              <a:rPr lang="en-US" dirty="0"/>
              <a:t>info stored inside </a:t>
            </a:r>
            <a:r>
              <a:rPr lang="en-US" dirty="0" smtClean="0"/>
              <a:t>project </a:t>
            </a:r>
            <a:r>
              <a:rPr lang="en-US" dirty="0"/>
              <a:t>root directory in .</a:t>
            </a:r>
            <a:r>
              <a:rPr lang="en-US" dirty="0" err="1"/>
              <a:t>git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6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more specifically, it’s a snapshot of the 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later</a:t>
            </a:r>
            <a:endParaRPr lang="en-US" dirty="0"/>
          </a:p>
          <a:p>
            <a:r>
              <a:rPr lang="en-US" dirty="0" smtClean="0"/>
              <a:t>you want to see where you made a bad decision</a:t>
            </a:r>
          </a:p>
        </p:txBody>
      </p:sp>
    </p:spTree>
    <p:extLst>
      <p:ext uri="{BB962C8B-B14F-4D97-AF65-F5344CB8AC3E}">
        <p14:creationId xmlns:p14="http://schemas.microsoft.com/office/powerpoint/2010/main" val="17670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</p:txBody>
      </p:sp>
    </p:spTree>
    <p:extLst>
      <p:ext uri="{BB962C8B-B14F-4D97-AF65-F5344CB8AC3E}">
        <p14:creationId xmlns:p14="http://schemas.microsoft.com/office/powerpoint/2010/main" val="752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</p:txBody>
      </p:sp>
    </p:spTree>
    <p:extLst>
      <p:ext uri="{BB962C8B-B14F-4D97-AF65-F5344CB8AC3E}">
        <p14:creationId xmlns:p14="http://schemas.microsoft.com/office/powerpoint/2010/main" val="4389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</p:txBody>
      </p:sp>
    </p:spTree>
    <p:extLst>
      <p:ext uri="{BB962C8B-B14F-4D97-AF65-F5344CB8AC3E}">
        <p14:creationId xmlns:p14="http://schemas.microsoft.com/office/powerpoint/2010/main" val="6682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Try this: a version control system  that allows a user to 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ater on: you can take all the good save results and remove the bad (cherry picking)</a:t>
            </a:r>
          </a:p>
        </p:txBody>
      </p:sp>
    </p:spTree>
    <p:extLst>
      <p:ext uri="{BB962C8B-B14F-4D97-AF65-F5344CB8AC3E}">
        <p14:creationId xmlns:p14="http://schemas.microsoft.com/office/powerpoint/2010/main" val="823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game save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r>
              <a:rPr lang="en-US" dirty="0" smtClean="0"/>
              <a:t>SHA-1 hash (unique identifier)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quick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</p:txBody>
      </p:sp>
    </p:spTree>
    <p:extLst>
      <p:ext uri="{BB962C8B-B14F-4D97-AF65-F5344CB8AC3E}">
        <p14:creationId xmlns:p14="http://schemas.microsoft.com/office/powerpoint/2010/main" val="26613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 smtClean="0"/>
              <a:t>use version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example hash function: hash = sum(</a:t>
            </a:r>
            <a:r>
              <a:rPr lang="en-US" dirty="0" err="1" smtClean="0">
                <a:sym typeface="Wingdings" panose="05000000000000000000" pitchFamily="2" charset="2"/>
              </a:rPr>
              <a:t>string.length</a:t>
            </a:r>
            <a:r>
              <a:rPr lang="en-US" dirty="0" smtClean="0">
                <a:sym typeface="Wingdings" panose="05000000000000000000" pitchFamily="2" charset="2"/>
              </a:rPr>
              <a:t> / 7)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1002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42073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</p:txBody>
      </p:sp>
    </p:spTree>
    <p:extLst>
      <p:ext uri="{BB962C8B-B14F-4D97-AF65-F5344CB8AC3E}">
        <p14:creationId xmlns:p14="http://schemas.microsoft.com/office/powerpoint/2010/main" val="3792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</a:p>
          <a:p>
            <a:r>
              <a:rPr lang="en-US" dirty="0" smtClean="0"/>
              <a:t>imagine if your security key is shares the same hash as someone else’s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</p:txBody>
      </p:sp>
    </p:spTree>
    <p:extLst>
      <p:ext uri="{BB962C8B-B14F-4D97-AF65-F5344CB8AC3E}">
        <p14:creationId xmlns:p14="http://schemas.microsoft.com/office/powerpoint/2010/main" val="15483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 smtClean="0"/>
              <a:t>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</a:t>
            </a:r>
            <a:r>
              <a:rPr lang="en-US" dirty="0" smtClean="0"/>
              <a:t>writing an </a:t>
            </a:r>
            <a:r>
              <a:rPr lang="en-US" dirty="0" smtClean="0"/>
              <a:t>essay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6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  <a:p>
            <a:r>
              <a:rPr lang="en-US" dirty="0" smtClean="0"/>
              <a:t>very difficult to guess/reconstruct without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000px-Cryptographic_Hash_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108065"/>
            <a:ext cx="12283440" cy="66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verify that two files are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96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 smtClean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55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  <p:pic>
        <p:nvPicPr>
          <p:cNvPr id="7172" name="Picture 4" descr="http://www-igm.univ-mlv.fr/%7Edr/XPOSE2011/foucault/img/sh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16499" r="2085" b="5804"/>
          <a:stretch/>
        </p:blipFill>
        <p:spPr bwMode="auto">
          <a:xfrm>
            <a:off x="2394066" y="415636"/>
            <a:ext cx="7697586" cy="23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 smtClean="0"/>
              <a:t>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</a:t>
            </a:r>
            <a:r>
              <a:rPr lang="en-US" dirty="0" smtClean="0"/>
              <a:t>writing an </a:t>
            </a:r>
            <a:r>
              <a:rPr lang="en-US" dirty="0" smtClean="0"/>
              <a:t>essay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hat’s </a:t>
            </a:r>
            <a:r>
              <a:rPr lang="en-US" dirty="0" smtClean="0"/>
              <a:t>the process </a:t>
            </a:r>
            <a:r>
              <a:rPr lang="en-US" dirty="0" smtClean="0"/>
              <a:t>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  <p:pic>
        <p:nvPicPr>
          <p:cNvPr id="4098" name="Picture 2" descr="File:Pointe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4" y="656705"/>
            <a:ext cx="3946196" cy="5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</p:txBody>
      </p:sp>
    </p:spTree>
    <p:extLst>
      <p:ext uri="{BB962C8B-B14F-4D97-AF65-F5344CB8AC3E}">
        <p14:creationId xmlns:p14="http://schemas.microsoft.com/office/powerpoint/2010/main" val="6740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</p:txBody>
      </p:sp>
    </p:spTree>
    <p:extLst>
      <p:ext uri="{BB962C8B-B14F-4D97-AF65-F5344CB8AC3E}">
        <p14:creationId xmlns:p14="http://schemas.microsoft.com/office/powerpoint/2010/main" val="38577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 smtClean="0"/>
              <a:t>each repository has a head called </a:t>
            </a:r>
            <a:r>
              <a:rPr lang="en-US" i="1" dirty="0" smtClean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302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 smtClean="0"/>
              <a:t>each repository has a head called </a:t>
            </a:r>
            <a:r>
              <a:rPr lang="en-US" i="1" dirty="0" smtClean="0"/>
              <a:t>master</a:t>
            </a:r>
          </a:p>
          <a:p>
            <a:r>
              <a:rPr lang="en-US" dirty="0" smtClean="0"/>
              <a:t>current head is aliased as </a:t>
            </a:r>
            <a:r>
              <a:rPr lang="en-US" i="1" dirty="0" smtClean="0"/>
              <a:t>HEAD</a:t>
            </a:r>
            <a:r>
              <a:rPr lang="en-US" dirty="0" smtClean="0"/>
              <a:t> (always in caps)</a:t>
            </a:r>
          </a:p>
        </p:txBody>
      </p:sp>
    </p:spTree>
    <p:extLst>
      <p:ext uri="{BB962C8B-B14F-4D97-AF65-F5344CB8AC3E}">
        <p14:creationId xmlns:p14="http://schemas.microsoft.com/office/powerpoint/2010/main" val="37875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</p:txBody>
      </p:sp>
    </p:spTree>
    <p:extLst>
      <p:ext uri="{BB962C8B-B14F-4D97-AF65-F5344CB8AC3E}">
        <p14:creationId xmlns:p14="http://schemas.microsoft.com/office/powerpoint/2010/main" val="39198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  <a:p>
            <a:r>
              <a:rPr lang="en-US" dirty="0" smtClean="0"/>
              <a:t>it links you to the backup (commit)</a:t>
            </a:r>
          </a:p>
        </p:txBody>
      </p:sp>
    </p:spTree>
    <p:extLst>
      <p:ext uri="{BB962C8B-B14F-4D97-AF65-F5344CB8AC3E}">
        <p14:creationId xmlns:p14="http://schemas.microsoft.com/office/powerpoint/2010/main" val="814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ok, now let’s start putting things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</a:p>
          <a:p>
            <a:r>
              <a:rPr lang="en-US" dirty="0" smtClean="0"/>
              <a:t>ex.  </a:t>
            </a:r>
            <a:r>
              <a:rPr lang="en-US" dirty="0"/>
              <a:t>v</a:t>
            </a:r>
            <a:r>
              <a:rPr lang="en-US" dirty="0" smtClean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will heavily reference game analogy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–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the whole thing at </a:t>
            </a:r>
            <a:r>
              <a:rPr lang="en-US" dirty="0" smtClean="0"/>
              <a:t>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 smtClean="0"/>
              <a:t>tags – different parts/chapters of the game (part 1, part 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553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 smtClean="0"/>
              <a:t>the whole thing at </a:t>
            </a:r>
            <a:r>
              <a:rPr lang="en-US" dirty="0" smtClean="0"/>
              <a:t>once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ive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 smtClean="0"/>
              <a:t>the whole thing at </a:t>
            </a:r>
            <a:r>
              <a:rPr lang="en-US" dirty="0" smtClean="0"/>
              <a:t>once</a:t>
            </a:r>
            <a:endParaRPr lang="en-US" dirty="0" smtClean="0"/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 smtClean="0"/>
              <a:t>the whole thing at </a:t>
            </a:r>
            <a:r>
              <a:rPr lang="en-US" dirty="0" smtClean="0"/>
              <a:t>once</a:t>
            </a:r>
            <a:endParaRPr lang="en-US" dirty="0" smtClean="0"/>
          </a:p>
          <a:p>
            <a:r>
              <a:rPr lang="en-US" dirty="0" smtClean="0"/>
              <a:t>unlikely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bits and pieces in multiple </a:t>
            </a:r>
            <a:r>
              <a:rPr lang="en-US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</p:txBody>
      </p:sp>
    </p:spTree>
    <p:extLst>
      <p:ext uri="{BB962C8B-B14F-4D97-AF65-F5344CB8AC3E}">
        <p14:creationId xmlns:p14="http://schemas.microsoft.com/office/powerpoint/2010/main" val="30693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</a:t>
            </a:r>
            <a:r>
              <a:rPr lang="en-US" dirty="0" smtClean="0">
                <a:sym typeface="Wingdings" panose="05000000000000000000" pitchFamily="2" charset="2"/>
              </a:rPr>
              <a:t>backup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dirty="0" smtClean="0"/>
              <a:t>CLG are NALCS champs. TSM is trash.			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if we mess up our active </a:t>
            </a:r>
            <a:r>
              <a:rPr lang="en-US" dirty="0" smtClean="0"/>
              <a:t>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if we mess up our active </a:t>
            </a:r>
            <a:r>
              <a:rPr lang="en-US" dirty="0" smtClean="0"/>
              <a:t>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if we mess up our active </a:t>
            </a:r>
            <a:r>
              <a:rPr lang="en-US" dirty="0" smtClean="0"/>
              <a:t>copy</a:t>
            </a:r>
            <a:endParaRPr lang="en-US" dirty="0" smtClean="0"/>
          </a:p>
          <a:p>
            <a:r>
              <a:rPr lang="en-US" dirty="0" smtClean="0"/>
              <a:t>restore </a:t>
            </a:r>
            <a:r>
              <a:rPr lang="en-US" dirty="0" smtClean="0"/>
              <a:t>from </a:t>
            </a:r>
            <a:r>
              <a:rPr lang="en-US" dirty="0" smtClean="0"/>
              <a:t>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if we mess up our active </a:t>
            </a:r>
            <a:r>
              <a:rPr lang="en-US" dirty="0" smtClean="0"/>
              <a:t>copy</a:t>
            </a:r>
            <a:endParaRPr lang="en-US" dirty="0" smtClean="0"/>
          </a:p>
          <a:p>
            <a:r>
              <a:rPr lang="en-US" dirty="0" smtClean="0"/>
              <a:t>restore </a:t>
            </a:r>
            <a:r>
              <a:rPr lang="en-US" dirty="0" smtClean="0"/>
              <a:t>from </a:t>
            </a: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if we mess up our active </a:t>
            </a:r>
            <a:r>
              <a:rPr lang="en-US" dirty="0" smtClean="0"/>
              <a:t>copy</a:t>
            </a:r>
            <a:endParaRPr lang="en-US" dirty="0" smtClean="0"/>
          </a:p>
          <a:p>
            <a:r>
              <a:rPr lang="en-US" dirty="0" smtClean="0"/>
              <a:t>restore </a:t>
            </a:r>
            <a:r>
              <a:rPr lang="en-US" dirty="0" smtClean="0"/>
              <a:t>from </a:t>
            </a:r>
            <a:r>
              <a:rPr lang="en-US" dirty="0" smtClean="0"/>
              <a:t>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  <a:p>
            <a:r>
              <a:rPr lang="en-US" dirty="0" smtClean="0"/>
              <a:t>first time trying something interactive</a:t>
            </a:r>
          </a:p>
        </p:txBody>
      </p:sp>
    </p:spTree>
    <p:extLst>
      <p:ext uri="{BB962C8B-B14F-4D97-AF65-F5344CB8AC3E}">
        <p14:creationId xmlns:p14="http://schemas.microsoft.com/office/powerpoint/2010/main" val="15349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</a:t>
            </a:r>
            <a:r>
              <a:rPr lang="en-US" dirty="0" smtClean="0">
                <a:sym typeface="Wingdings" panose="05000000000000000000" pitchFamily="2" charset="2"/>
              </a:rPr>
              <a:t>if we mess up active copy and overwrite the </a:t>
            </a:r>
            <a:r>
              <a:rPr lang="en-US" dirty="0" smtClean="0">
                <a:sym typeface="Wingdings" panose="05000000000000000000" pitchFamily="2" charset="2"/>
              </a:rPr>
              <a:t>backup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</a:t>
            </a:r>
            <a:r>
              <a:rPr lang="en-US" dirty="0" smtClean="0">
                <a:sym typeface="Wingdings" panose="05000000000000000000" pitchFamily="2" charset="2"/>
              </a:rPr>
              <a:t>h-oh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</a:t>
            </a:r>
            <a:r>
              <a:rPr lang="en-US" dirty="0" smtClean="0">
                <a:sym typeface="Wingdings" panose="05000000000000000000" pitchFamily="2" charset="2"/>
              </a:rPr>
              <a:t>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</a:t>
            </a:r>
            <a:r>
              <a:rPr lang="en-US" dirty="0" smtClean="0">
                <a:sym typeface="Wingdings" panose="05000000000000000000" pitchFamily="2" charset="2"/>
              </a:rPr>
              <a:t>overwrote our backup with the mess </a:t>
            </a:r>
            <a:r>
              <a:rPr lang="en-US" dirty="0" smtClean="0">
                <a:sym typeface="Wingdings" panose="05000000000000000000" pitchFamily="2" charset="2"/>
              </a:rPr>
              <a:t>up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/>
              <a:t>s5secretsgg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long (~2 hours)</a:t>
            </a:r>
          </a:p>
          <a:p>
            <a:r>
              <a:rPr lang="en-US" dirty="0" smtClean="0"/>
              <a:t>first time trying something interactive</a:t>
            </a:r>
          </a:p>
          <a:p>
            <a:r>
              <a:rPr lang="en-US" dirty="0"/>
              <a:t>a</a:t>
            </a:r>
            <a:r>
              <a:rPr lang="en-US" dirty="0" smtClean="0"/>
              <a:t>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gets messy very </a:t>
            </a:r>
            <a:r>
              <a:rPr lang="en-US" dirty="0" smtClean="0"/>
              <a:t>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</a:t>
            </a:r>
            <a:r>
              <a:rPr lang="en-US" dirty="0" smtClean="0"/>
              <a:t>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gets messy very </a:t>
            </a:r>
            <a:r>
              <a:rPr lang="en-US" dirty="0" smtClean="0"/>
              <a:t>quickly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this system allows us to restore from any given </a:t>
            </a:r>
            <a:r>
              <a:rPr lang="en-US" dirty="0" smtClean="0"/>
              <a:t>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</a:t>
            </a:r>
            <a:r>
              <a:rPr lang="en-US" dirty="0" smtClean="0"/>
              <a:t>need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8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</a:t>
            </a:r>
            <a:r>
              <a:rPr lang="en-US" dirty="0" smtClean="0"/>
              <a:t>need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8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  <a:p>
            <a:r>
              <a:rPr lang="en-US" dirty="0" smtClean="0"/>
              <a:t>let’s talk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3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Source control analogy</a:t>
            </a:r>
            <a:endParaRPr lang="en-US" dirty="0" smtClean="0"/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 smtClean="0"/>
              <a:t>vs GUI interface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 smtClean="0"/>
          </a:p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, 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, add </a:t>
            </a:r>
            <a:r>
              <a:rPr lang="en-US" dirty="0" err="1" smtClean="0"/>
              <a:t>ssh</a:t>
            </a:r>
            <a:r>
              <a:rPr lang="en-US" dirty="0" smtClean="0"/>
              <a:t> keys, make repos</a:t>
            </a:r>
            <a:endParaRPr lang="en-US" dirty="0" smtClean="0"/>
          </a:p>
          <a:p>
            <a:r>
              <a:rPr lang="en-US" dirty="0" smtClean="0"/>
              <a:t>Put your knowledge to work!</a:t>
            </a:r>
            <a:endParaRPr lang="en-US" dirty="0" smtClean="0"/>
          </a:p>
          <a:p>
            <a:pPr lvl="1"/>
            <a:r>
              <a:rPr lang="en-US" dirty="0" smtClean="0"/>
              <a:t>Mix with Commands</a:t>
            </a:r>
          </a:p>
          <a:p>
            <a:pPr lvl="1"/>
            <a:r>
              <a:rPr lang="en-US" dirty="0" smtClean="0"/>
              <a:t>Demonstration w/audience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7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2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pros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2232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5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dirty="0" smtClean="0"/>
              <a:t>f</a:t>
            </a:r>
            <a:r>
              <a:rPr lang="en-US" dirty="0" smtClean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2490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</p:txBody>
      </p:sp>
    </p:spTree>
    <p:extLst>
      <p:ext uri="{BB962C8B-B14F-4D97-AF65-F5344CB8AC3E}">
        <p14:creationId xmlns:p14="http://schemas.microsoft.com/office/powerpoint/2010/main" val="3031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3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SVN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helps you manage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SVN</a:t>
            </a:r>
          </a:p>
          <a:p>
            <a:r>
              <a:rPr lang="en-US" dirty="0" smtClean="0"/>
              <a:t>(the fact that my opinion happens to be the right opinion is a happy coincidence)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3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0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  <a:p>
            <a:endParaRPr lang="en-US" dirty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internals helps remedy this tremendously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8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6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  <a:endParaRPr lang="en-US" dirty="0" smtClean="0"/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</p:txBody>
      </p:sp>
    </p:spTree>
    <p:extLst>
      <p:ext uri="{BB962C8B-B14F-4D97-AF65-F5344CB8AC3E}">
        <p14:creationId xmlns:p14="http://schemas.microsoft.com/office/powerpoint/2010/main" val="32196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  <a:endParaRPr lang="en-US" dirty="0" smtClean="0"/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</p:txBody>
      </p:sp>
    </p:spTree>
    <p:extLst>
      <p:ext uri="{BB962C8B-B14F-4D97-AF65-F5344CB8AC3E}">
        <p14:creationId xmlns:p14="http://schemas.microsoft.com/office/powerpoint/2010/main" val="39248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  <a:endParaRPr lang="en-US" dirty="0" smtClean="0"/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  <a:p>
            <a:r>
              <a:rPr lang="en-US" dirty="0"/>
              <a:t>w</a:t>
            </a:r>
            <a:r>
              <a:rPr lang="en-US" dirty="0" smtClean="0"/>
              <a:t>ell fuck you</a:t>
            </a:r>
          </a:p>
        </p:txBody>
      </p:sp>
    </p:spTree>
    <p:extLst>
      <p:ext uri="{BB962C8B-B14F-4D97-AF65-F5344CB8AC3E}">
        <p14:creationId xmlns:p14="http://schemas.microsoft.com/office/powerpoint/2010/main" val="195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35520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1783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will happen</a:t>
            </a:r>
          </a:p>
        </p:txBody>
      </p:sp>
    </p:spTree>
    <p:extLst>
      <p:ext uri="{BB962C8B-B14F-4D97-AF65-F5344CB8AC3E}">
        <p14:creationId xmlns:p14="http://schemas.microsoft.com/office/powerpoint/2010/main" val="32235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will happen</a:t>
            </a:r>
          </a:p>
          <a:p>
            <a:r>
              <a:rPr lang="en-US" dirty="0" smtClean="0"/>
              <a:t>your code base will become </a:t>
            </a:r>
            <a:r>
              <a:rPr lang="en-US" dirty="0" err="1" smtClean="0"/>
              <a:t>borked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9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will happen</a:t>
            </a:r>
          </a:p>
          <a:p>
            <a:r>
              <a:rPr lang="en-US" dirty="0"/>
              <a:t>your code base will become </a:t>
            </a:r>
            <a:r>
              <a:rPr lang="en-US" dirty="0" err="1"/>
              <a:t>borked</a:t>
            </a:r>
            <a:endParaRPr lang="en-US" dirty="0"/>
          </a:p>
          <a:p>
            <a:r>
              <a:rPr lang="en-US" dirty="0" smtClean="0"/>
              <a:t>knowing how </a:t>
            </a:r>
            <a:r>
              <a:rPr lang="en-US" dirty="0" err="1" smtClean="0"/>
              <a:t>git</a:t>
            </a:r>
            <a:r>
              <a:rPr lang="en-US" dirty="0" smtClean="0"/>
              <a:t> works will help you fix it</a:t>
            </a:r>
          </a:p>
        </p:txBody>
      </p:sp>
    </p:spTree>
    <p:extLst>
      <p:ext uri="{BB962C8B-B14F-4D97-AF65-F5344CB8AC3E}">
        <p14:creationId xmlns:p14="http://schemas.microsoft.com/office/powerpoint/2010/main" val="36483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</p:txBody>
      </p:sp>
    </p:spTree>
    <p:extLst>
      <p:ext uri="{BB962C8B-B14F-4D97-AF65-F5344CB8AC3E}">
        <p14:creationId xmlns:p14="http://schemas.microsoft.com/office/powerpoint/2010/main" val="4639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1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  <a:p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 </a:t>
            </a:r>
            <a:r>
              <a:rPr lang="en-US" i="1" dirty="0" smtClean="0"/>
              <a:t>terminal way is best way</a:t>
            </a:r>
            <a:r>
              <a:rPr lang="en-US" dirty="0" smtClean="0"/>
              <a:t> </a:t>
            </a:r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</a:t>
            </a:r>
            <a:r>
              <a:rPr lang="en-US" dirty="0" smtClean="0"/>
              <a:t>need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</a:t>
            </a:r>
            <a:r>
              <a:rPr lang="en-US" dirty="0" smtClean="0"/>
              <a:t>need</a:t>
            </a:r>
          </a:p>
          <a:p>
            <a:endParaRPr lang="en-US" dirty="0"/>
          </a:p>
          <a:p>
            <a:r>
              <a:rPr lang="en-US" dirty="0" smtClean="0"/>
              <a:t>answer is to look at the metadata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a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1026" name="Picture 2" descr="dwtob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36" y="1984664"/>
            <a:ext cx="7148946" cy="42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very important to understand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17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very important to understand</a:t>
            </a:r>
          </a:p>
          <a:p>
            <a:r>
              <a:rPr lang="en-US" dirty="0" smtClean="0"/>
              <a:t>seriously</a:t>
            </a:r>
            <a:r>
              <a:rPr lang="en-US" dirty="0"/>
              <a:t> </a:t>
            </a:r>
            <a:r>
              <a:rPr lang="en-US" dirty="0" smtClean="0"/>
              <a:t>– pay attention to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394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</a:t>
            </a:r>
            <a:r>
              <a:rPr lang="en-US" dirty="0" smtClean="0"/>
              <a:t>describes </a:t>
            </a:r>
            <a:r>
              <a:rPr lang="en-US" dirty="0" smtClean="0"/>
              <a:t>and gives information about other data</a:t>
            </a:r>
          </a:p>
        </p:txBody>
      </p:sp>
    </p:spTree>
    <p:extLst>
      <p:ext uri="{BB962C8B-B14F-4D97-AF65-F5344CB8AC3E}">
        <p14:creationId xmlns:p14="http://schemas.microsoft.com/office/powerpoint/2010/main" val="40854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</a:t>
            </a:r>
            <a:r>
              <a:rPr lang="en-US" dirty="0" smtClean="0"/>
              <a:t>describes </a:t>
            </a:r>
            <a:r>
              <a:rPr lang="en-US" dirty="0" smtClean="0"/>
              <a:t>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  <a:endParaRPr lang="en-US" dirty="0" smtClean="0"/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when: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</a:t>
            </a:r>
            <a:r>
              <a:rPr lang="en-US" dirty="0" smtClean="0"/>
              <a:t>: what was changed</a:t>
            </a:r>
          </a:p>
          <a:p>
            <a:r>
              <a:rPr lang="en-US" dirty="0" smtClean="0"/>
              <a:t>when:</a:t>
            </a:r>
          </a:p>
        </p:txBody>
      </p:sp>
    </p:spTree>
    <p:extLst>
      <p:ext uri="{BB962C8B-B14F-4D97-AF65-F5344CB8AC3E}">
        <p14:creationId xmlns:p14="http://schemas.microsoft.com/office/powerpoint/2010/main" val="22532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</a:t>
            </a:r>
            <a:r>
              <a:rPr lang="en-US" dirty="0" smtClean="0"/>
              <a:t>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3032</TotalTime>
  <Words>2717</Words>
  <Application>Microsoft Office PowerPoint</Application>
  <PresentationFormat>Widescreen</PresentationFormat>
  <Paragraphs>610</Paragraphs>
  <Slides>181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89" baseType="lpstr">
      <vt:lpstr>Arial</vt:lpstr>
      <vt:lpstr>Calisto MT</vt:lpstr>
      <vt:lpstr>Microsoft Himalaya</vt:lpstr>
      <vt:lpstr>ＭＳ Ｐゴシック</vt:lpstr>
      <vt:lpstr>Trebuchet MS</vt:lpstr>
      <vt:lpstr>Wingdings</vt:lpstr>
      <vt:lpstr>Wingdings 2</vt:lpstr>
      <vt:lpstr>Slate</vt:lpstr>
      <vt:lpstr>git</vt:lpstr>
      <vt:lpstr>disclaimer</vt:lpstr>
      <vt:lpstr>disclaimer</vt:lpstr>
      <vt:lpstr>disclaimer</vt:lpstr>
      <vt:lpstr>disclaimer</vt:lpstr>
      <vt:lpstr>Table of Contents</vt:lpstr>
      <vt:lpstr>what is a git</vt:lpstr>
      <vt:lpstr>what is a git</vt:lpstr>
      <vt:lpstr>what is a git</vt:lpstr>
      <vt:lpstr>what is git</vt:lpstr>
      <vt:lpstr>what is git</vt:lpstr>
      <vt:lpstr>what is git</vt:lpstr>
      <vt:lpstr>why use version control</vt:lpstr>
      <vt:lpstr>let’s talk workflow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new problem</vt:lpstr>
      <vt:lpstr>new problem</vt:lpstr>
      <vt:lpstr>new problem</vt:lpstr>
      <vt:lpstr>ponder that question for a bit…</vt:lpstr>
      <vt:lpstr>ponder that question for a bit…</vt:lpstr>
      <vt:lpstr>ponder that question for a bit…</vt:lpstr>
      <vt:lpstr>why use git</vt:lpstr>
      <vt:lpstr>why use git</vt:lpstr>
      <vt:lpstr>why use git</vt:lpstr>
      <vt:lpstr>why use git</vt:lpstr>
      <vt:lpstr>git pro</vt:lpstr>
      <vt:lpstr>git pro</vt:lpstr>
      <vt:lpstr>git pro</vt:lpstr>
      <vt:lpstr>git pro</vt:lpstr>
      <vt:lpstr>git pro</vt:lpstr>
      <vt:lpstr>git pro</vt:lpstr>
      <vt:lpstr>git pro</vt:lpstr>
      <vt:lpstr>git con</vt:lpstr>
      <vt:lpstr>git con</vt:lpstr>
      <vt:lpstr>git con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terminal vs GUI</vt:lpstr>
      <vt:lpstr>going back…</vt:lpstr>
      <vt:lpstr>going back…</vt:lpstr>
      <vt:lpstr>new problem</vt:lpstr>
      <vt:lpstr>new problem</vt:lpstr>
      <vt:lpstr>git internals</vt:lpstr>
      <vt:lpstr>git internals</vt:lpstr>
      <vt:lpstr>git internals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repository</vt:lpstr>
      <vt:lpstr>repository</vt:lpstr>
      <vt:lpstr>git repository</vt:lpstr>
      <vt:lpstr>git repository</vt:lpstr>
      <vt:lpstr>git repository</vt:lpstr>
      <vt:lpstr>git repository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 objects</vt:lpstr>
      <vt:lpstr>commit objects</vt:lpstr>
      <vt:lpstr>commit objects</vt:lpstr>
      <vt:lpstr>commit objects</vt:lpstr>
      <vt:lpstr>commit objects</vt:lpstr>
      <vt:lpstr>commit objects</vt:lpstr>
      <vt:lpstr>hashing</vt:lpstr>
      <vt:lpstr>hashing</vt:lpstr>
      <vt:lpstr>hashing</vt:lpstr>
      <vt:lpstr>hashing</vt:lpstr>
      <vt:lpstr>hashing</vt:lpstr>
      <vt:lpstr>hashing</vt:lpstr>
      <vt:lpstr>PowerPoint Presentation</vt:lpstr>
      <vt:lpstr>hashing</vt:lpstr>
      <vt:lpstr>hashing</vt:lpstr>
      <vt:lpstr>hashing</vt:lpstr>
      <vt:lpstr>hashing</vt:lpstr>
      <vt:lpstr>cryptographic hashing</vt:lpstr>
      <vt:lpstr>cryptographic hashing</vt:lpstr>
      <vt:lpstr>cryptographic hashing</vt:lpstr>
      <vt:lpstr>PowerPoint Presentation</vt:lpstr>
      <vt:lpstr>SHA-1</vt:lpstr>
      <vt:lpstr>SHA-1</vt:lpstr>
      <vt:lpstr>SHA-1</vt:lpstr>
      <vt:lpstr>SHA-1</vt:lpstr>
      <vt:lpstr>SHA-1</vt:lpstr>
      <vt:lpstr>SHA-1</vt:lpstr>
      <vt:lpstr>SHA-1</vt:lpstr>
      <vt:lpstr>pointers</vt:lpstr>
      <vt:lpstr>pointers</vt:lpstr>
      <vt:lpstr>pointers</vt:lpstr>
      <vt:lpstr>heads</vt:lpstr>
      <vt:lpstr>heads</vt:lpstr>
      <vt:lpstr>heads</vt:lpstr>
      <vt:lpstr>heads</vt:lpstr>
      <vt:lpstr>heads</vt:lpstr>
      <vt:lpstr>heads</vt:lpstr>
      <vt:lpstr>heads</vt:lpstr>
      <vt:lpstr>branching</vt:lpstr>
      <vt:lpstr>branching</vt:lpstr>
      <vt:lpstr>tags</vt:lpstr>
      <vt:lpstr>tags</vt:lpstr>
      <vt:lpstr>tags</vt:lpstr>
      <vt:lpstr>tags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setting up git</vt:lpstr>
      <vt:lpstr>quick setup</vt:lpstr>
      <vt:lpstr>ssh keys</vt:lpstr>
      <vt:lpstr>Github &amp; BitBucket</vt:lpstr>
      <vt:lpstr>basic commands</vt:lpstr>
      <vt:lpstr>advanced commands</vt:lpstr>
      <vt:lpstr>live demonstration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131</cp:revision>
  <dcterms:created xsi:type="dcterms:W3CDTF">2015-09-10T13:59:08Z</dcterms:created>
  <dcterms:modified xsi:type="dcterms:W3CDTF">2015-09-15T04:38:02Z</dcterms:modified>
</cp:coreProperties>
</file>