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753" r:id="rId4"/>
    <p:sldId id="755" r:id="rId5"/>
    <p:sldId id="773" r:id="rId6"/>
    <p:sldId id="279" r:id="rId7"/>
    <p:sldId id="280" r:id="rId8"/>
    <p:sldId id="787" r:id="rId9"/>
    <p:sldId id="283" r:id="rId10"/>
    <p:sldId id="285" r:id="rId11"/>
    <p:sldId id="286" r:id="rId12"/>
    <p:sldId id="307" r:id="rId13"/>
    <p:sldId id="288" r:id="rId14"/>
    <p:sldId id="302" r:id="rId15"/>
    <p:sldId id="303" r:id="rId16"/>
    <p:sldId id="304" r:id="rId17"/>
    <p:sldId id="306" r:id="rId18"/>
    <p:sldId id="292" r:id="rId19"/>
    <p:sldId id="309" r:id="rId20"/>
    <p:sldId id="364" r:id="rId21"/>
    <p:sldId id="311" r:id="rId22"/>
    <p:sldId id="319" r:id="rId23"/>
    <p:sldId id="324" r:id="rId24"/>
    <p:sldId id="543" r:id="rId25"/>
    <p:sldId id="779" r:id="rId26"/>
    <p:sldId id="782" r:id="rId27"/>
    <p:sldId id="783" r:id="rId28"/>
    <p:sldId id="388" r:id="rId29"/>
    <p:sldId id="345" r:id="rId30"/>
    <p:sldId id="363" r:id="rId31"/>
    <p:sldId id="327" r:id="rId32"/>
    <p:sldId id="328" r:id="rId33"/>
    <p:sldId id="785" r:id="rId34"/>
    <p:sldId id="784" r:id="rId35"/>
    <p:sldId id="767" r:id="rId36"/>
    <p:sldId id="770" r:id="rId37"/>
    <p:sldId id="2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9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7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639247-80C4-4F3A-988A-4693DDFA6D3E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FE3A8F-3333-4B98-BFC1-1C679F980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gitref.org/basic/" TargetMode="External"/><Relationship Id="rId3" Type="http://schemas.openxmlformats.org/officeDocument/2006/relationships/hyperlink" Target="https://opensource.osu.edu/au10/git" TargetMode="External"/><Relationship Id="rId7" Type="http://schemas.openxmlformats.org/officeDocument/2006/relationships/hyperlink" Target="https://en.wikipedia.org/wiki/Git_(software)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f5.com/~cduan/technical/git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rogerdudler.github.io/git-guid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i</a:t>
            </a:r>
            <a:r>
              <a:rPr lang="en-US" i="1" dirty="0" smtClean="0"/>
              <a:t>ntroduction by </a:t>
            </a:r>
          </a:p>
          <a:p>
            <a:r>
              <a:rPr lang="en-US" i="1" dirty="0" smtClean="0"/>
              <a:t>Nikit “Nefari0uss” Malkan</a:t>
            </a:r>
            <a:endParaRPr lang="en-US" i="1" dirty="0"/>
          </a:p>
        </p:txBody>
      </p:sp>
      <p:pic>
        <p:nvPicPr>
          <p:cNvPr id="5124" name="Picture 4" descr="Git-Icon-1788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1596" y="4648206"/>
            <a:ext cx="1978227" cy="19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</a:p>
        </p:txBody>
      </p:sp>
      <p:pic>
        <p:nvPicPr>
          <p:cNvPr id="2050" name="Picture 2" descr="computer-on-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5201" y="3576829"/>
            <a:ext cx="37909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</a:p>
          <a:p>
            <a:r>
              <a:rPr lang="en-US" dirty="0" smtClean="0"/>
              <a:t>rip progress</a:t>
            </a:r>
          </a:p>
          <a:p>
            <a:endParaRPr lang="en-US" dirty="0"/>
          </a:p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coding. It's lots of fun!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5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</a:p>
          <a:p>
            <a:r>
              <a:rPr lang="en-US" dirty="0" smtClean="0"/>
              <a:t>save backup </a:t>
            </a:r>
            <a:r>
              <a:rPr lang="en-US" dirty="0" smtClean="0">
                <a:sym typeface="Wingdings" panose="05000000000000000000" pitchFamily="2" charset="2"/>
              </a:rPr>
              <a:t> my-essay_backup.txt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22218" y="3579488"/>
            <a:ext cx="10089573" cy="2177076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save backup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my-essay.txt											my-essay_backup.txt</a:t>
            </a:r>
          </a:p>
          <a:p>
            <a:r>
              <a:rPr lang="en-US" dirty="0" smtClean="0"/>
              <a:t>I love coding. It's lots of fun!						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95546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my-essay_backup.txt</a:t>
            </a:r>
          </a:p>
          <a:p>
            <a:r>
              <a:rPr lang="en-US" dirty="0"/>
              <a:t>I love coding. It's lots of fun!					I love coding. It's lots of fun!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92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my-essay_backup.txt</a:t>
            </a:r>
          </a:p>
          <a:p>
            <a:r>
              <a:rPr lang="en-US" dirty="0"/>
              <a:t>I hate coding. It's hard and boring!					I love coding. It's lots of fun!</a:t>
            </a:r>
          </a:p>
          <a:p>
            <a:endParaRPr lang="en-US" dirty="0" smtClean="0"/>
          </a:p>
          <a:p>
            <a:r>
              <a:rPr lang="en-US" dirty="0" smtClean="0"/>
              <a:t>what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5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my-essay_backup.txt</a:t>
            </a:r>
          </a:p>
          <a:p>
            <a:r>
              <a:rPr lang="en-US" strike="sngStrike" dirty="0" smtClean="0"/>
              <a:t>I hate coding. It’s hard and boring!</a:t>
            </a:r>
            <a:r>
              <a:rPr lang="en-US" dirty="0" smtClean="0"/>
              <a:t>					I love coding. It's lots of fun!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if we mess up our active copy</a:t>
            </a:r>
          </a:p>
          <a:p>
            <a:r>
              <a:rPr lang="en-US" dirty="0" smtClean="0"/>
              <a:t>restore from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7"/>
            <a:ext cx="10235046" cy="228098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			my-essay_backup.txt</a:t>
            </a:r>
          </a:p>
          <a:p>
            <a:r>
              <a:rPr lang="en-US" dirty="0" smtClean="0"/>
              <a:t>I love coding. It's lots of fun!					I love coding. It's lots of fun!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2" descr="x-all-the-things-meme-generator-breathe-all-the-sighs-of-relief-82906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7852" y="4416142"/>
            <a:ext cx="2905648" cy="21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									my-essay_backup.txt</a:t>
            </a:r>
          </a:p>
          <a:p>
            <a:r>
              <a:rPr lang="en-US" dirty="0">
                <a:sym typeface="Wingdings" panose="05000000000000000000" pitchFamily="2" charset="2"/>
              </a:rPr>
              <a:t>w</a:t>
            </a:r>
            <a:r>
              <a:rPr lang="en-US" dirty="0" smtClean="0">
                <a:sym typeface="Wingdings" panose="05000000000000000000" pitchFamily="2" charset="2"/>
              </a:rPr>
              <a:t>hat if we mess up active copy and overwrite the backup</a:t>
            </a:r>
          </a:p>
        </p:txBody>
      </p:sp>
    </p:spTree>
    <p:extLst>
      <p:ext uri="{BB962C8B-B14F-4D97-AF65-F5344CB8AC3E}">
        <p14:creationId xmlns:p14="http://schemas.microsoft.com/office/powerpoint/2010/main" val="12330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6745" y="3579488"/>
            <a:ext cx="10235046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      save 				my-essay_backup.txt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</a:t>
            </a:r>
            <a:r>
              <a:rPr lang="en-US" dirty="0"/>
              <a:t>hate coding. It's hard and boring!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		</a:t>
            </a:r>
            <a:r>
              <a:rPr lang="en-US" dirty="0" smtClean="0"/>
              <a:t>	</a:t>
            </a:r>
            <a:r>
              <a:rPr lang="en-US" dirty="0"/>
              <a:t> I hate coding. It's hard and boring!</a:t>
            </a:r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0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why use source control</a:t>
            </a:r>
            <a:r>
              <a:rPr lang="en-US" sz="2500" dirty="0" smtClean="0"/>
              <a:t>?</a:t>
            </a:r>
          </a:p>
          <a:p>
            <a:endParaRPr lang="en-US" sz="2500" dirty="0" smtClean="0"/>
          </a:p>
          <a:p>
            <a:r>
              <a:rPr lang="en-US" sz="2500" dirty="0" smtClean="0"/>
              <a:t>what is it?</a:t>
            </a: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167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my-essay.txt		my-essay_backup.txt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uh-oh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overwrote our backup with a bad copy</a:t>
            </a:r>
          </a:p>
        </p:txBody>
      </p:sp>
    </p:spTree>
    <p:extLst>
      <p:ext uri="{BB962C8B-B14F-4D97-AF65-F5344CB8AC3E}">
        <p14:creationId xmlns:p14="http://schemas.microsoft.com/office/powerpoint/2010/main" val="35452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my-essay.txt</a:t>
            </a:r>
          </a:p>
          <a:p>
            <a:r>
              <a:rPr lang="en-US" dirty="0" smtClean="0"/>
              <a:t>make iterative backups</a:t>
            </a:r>
          </a:p>
          <a:p>
            <a:endParaRPr lang="en-US" dirty="0" smtClean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 (trial 3)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my-essay		my-essay_2015-09-01 		my-essay_2015-09-10</a:t>
            </a:r>
          </a:p>
          <a:p>
            <a:r>
              <a:rPr lang="en-US" dirty="0" smtClean="0"/>
              <a:t>my-essay_2015-09-19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</a:p>
          <a:p>
            <a:endParaRPr lang="en-US" dirty="0" smtClean="0"/>
          </a:p>
          <a:p>
            <a:r>
              <a:rPr lang="en-US" dirty="0" smtClean="0"/>
              <a:t>this gets messy very quickly</a:t>
            </a:r>
          </a:p>
          <a:p>
            <a:r>
              <a:rPr lang="en-US" dirty="0" smtClean="0"/>
              <a:t>however, this system allows us to restore from any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my-essay		my-essay_2015-09-01 		my-essay_2015-09-10</a:t>
            </a:r>
          </a:p>
          <a:p>
            <a:r>
              <a:rPr lang="en-US" dirty="0" smtClean="0"/>
              <a:t>my-essay_2015-09-19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4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 that question for a bit…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let's shift gears for a minute…</a:t>
            </a:r>
          </a:p>
          <a:p>
            <a:r>
              <a:rPr lang="en-US" dirty="0" smtClean="0"/>
              <a:t>let's talk </a:t>
            </a:r>
            <a:r>
              <a:rPr lang="en-US" i="1" dirty="0" smtClean="0"/>
              <a:t>git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7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</a:t>
            </a:r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git: A distributed revision </a:t>
            </a:r>
            <a:r>
              <a:rPr lang="en-US" dirty="0"/>
              <a:t>control system </a:t>
            </a:r>
            <a:r>
              <a:rPr lang="en-US" dirty="0" smtClean="0"/>
              <a:t>with…support </a:t>
            </a:r>
            <a:r>
              <a:rPr lang="en-US" dirty="0"/>
              <a:t>for distributed, non-linear workflows</a:t>
            </a:r>
            <a:r>
              <a:rPr lang="en-US" dirty="0" smtClean="0"/>
              <a:t>. [Wikipedia – Git (software)]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11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git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/>
              <a:t>t</a:t>
            </a:r>
            <a:r>
              <a:rPr lang="en-US" dirty="0" smtClean="0"/>
              <a:t>ry this:</a:t>
            </a:r>
          </a:p>
          <a:p>
            <a:r>
              <a:rPr lang="en-US" dirty="0" smtClean="0"/>
              <a:t>a version control system that allows a user to</a:t>
            </a:r>
          </a:p>
          <a:p>
            <a:r>
              <a:rPr lang="en-US" dirty="0" smtClean="0"/>
              <a:t>store, update, and maintain files and projects.</a:t>
            </a:r>
          </a:p>
        </p:txBody>
      </p:sp>
    </p:spTree>
    <p:extLst>
      <p:ext uri="{BB962C8B-B14F-4D97-AF65-F5344CB8AC3E}">
        <p14:creationId xmlns:p14="http://schemas.microsoft.com/office/powerpoint/2010/main" val="10956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you have all these iterative backups</a:t>
            </a:r>
          </a:p>
          <a:p>
            <a:r>
              <a:rPr lang="en-US" dirty="0" smtClean="0"/>
              <a:t>how do you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24157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my-essay		my-essay_2015-09-01 		my-essay_2015-09-10</a:t>
            </a:r>
          </a:p>
          <a:p>
            <a:r>
              <a:rPr lang="en-US" dirty="0" smtClean="0"/>
              <a:t>my-essay_2015-09-19	</a:t>
            </a:r>
            <a:r>
              <a:rPr lang="en-US" dirty="0"/>
              <a:t> </a:t>
            </a:r>
            <a:r>
              <a:rPr lang="en-US" dirty="0" smtClean="0"/>
              <a:t>my-essay_2015-09-28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42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use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talk </a:t>
            </a: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which backup has the info we need</a:t>
            </a:r>
          </a:p>
          <a:p>
            <a:endParaRPr lang="en-US" dirty="0"/>
          </a:p>
          <a:p>
            <a:r>
              <a:rPr lang="en-US" dirty="0" smtClean="0"/>
              <a:t>answer is to look at the </a:t>
            </a:r>
            <a:r>
              <a:rPr lang="en-US" i="1" dirty="0" smtClean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42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a set of data that describes and gives information about other data</a:t>
            </a:r>
          </a:p>
          <a:p>
            <a:r>
              <a:rPr lang="en-US" dirty="0" smtClean="0"/>
              <a:t>backups should contain metadata</a:t>
            </a:r>
          </a:p>
        </p:txBody>
      </p:sp>
    </p:spTree>
    <p:extLst>
      <p:ext uri="{BB962C8B-B14F-4D97-AF65-F5344CB8AC3E}">
        <p14:creationId xmlns:p14="http://schemas.microsoft.com/office/powerpoint/2010/main" val="24104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/>
          </a:bodyPr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what</a:t>
            </a:r>
          </a:p>
          <a:p>
            <a:r>
              <a:rPr lang="en-US" dirty="0" smtClean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191240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2156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who: author of the change</a:t>
            </a:r>
          </a:p>
          <a:p>
            <a:r>
              <a:rPr lang="en-US" dirty="0" smtClean="0"/>
              <a:t>what: what was changed</a:t>
            </a:r>
          </a:p>
          <a:p>
            <a:r>
              <a:rPr lang="en-US" dirty="0" smtClean="0"/>
              <a:t>when: date and time of change</a:t>
            </a:r>
          </a:p>
          <a:p>
            <a:endParaRPr lang="en-US" dirty="0"/>
          </a:p>
          <a:p>
            <a:r>
              <a:rPr lang="en-US" dirty="0" smtClean="0"/>
              <a:t>when used properly, git is a very powerful tool to manage your workflow</a:t>
            </a:r>
          </a:p>
        </p:txBody>
      </p:sp>
    </p:spTree>
    <p:extLst>
      <p:ext uri="{BB962C8B-B14F-4D97-AF65-F5344CB8AC3E}">
        <p14:creationId xmlns:p14="http://schemas.microsoft.com/office/powerpoint/2010/main" val="318169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42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thank you for listening</a:t>
            </a:r>
          </a:p>
          <a:p>
            <a:r>
              <a:rPr lang="en-US" dirty="0" smtClean="0"/>
              <a:t>sorry this presentation is so short</a:t>
            </a:r>
          </a:p>
          <a:p>
            <a:r>
              <a:rPr lang="en-US" dirty="0" smtClean="0"/>
              <a:t>the complete version is far more comprehensive</a:t>
            </a:r>
          </a:p>
          <a:p>
            <a:r>
              <a:rPr lang="en-US" dirty="0"/>
              <a:t>it is freely available for anyone to view, edit, or </a:t>
            </a:r>
            <a:r>
              <a:rPr lang="en-US" dirty="0" smtClean="0"/>
              <a:t>reproduce on GitHub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4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GitHub </a:t>
            </a:r>
            <a:r>
              <a:rPr lang="en-US" dirty="0"/>
              <a:t>profile: </a:t>
            </a:r>
            <a:r>
              <a:rPr lang="en-US" dirty="0" smtClean="0"/>
              <a:t>Nefari0uss</a:t>
            </a:r>
          </a:p>
          <a:p>
            <a:r>
              <a:rPr lang="en-US" dirty="0" smtClean="0"/>
              <a:t>look under presentations </a:t>
            </a:r>
            <a:r>
              <a:rPr lang="en-US" dirty="0" smtClean="0">
                <a:sym typeface="Wingdings" panose="05000000000000000000" pitchFamily="2" charset="2"/>
              </a:rPr>
              <a:t> git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goo.gl/uyzCs9</a:t>
            </a:r>
          </a:p>
          <a:p>
            <a:r>
              <a:rPr lang="en-US" dirty="0"/>
              <a:t>i</a:t>
            </a:r>
            <a:r>
              <a:rPr lang="en-US" dirty="0" smtClean="0"/>
              <a:t> hope you learned something!</a:t>
            </a:r>
          </a:p>
        </p:txBody>
      </p:sp>
    </p:spTree>
    <p:extLst>
      <p:ext uri="{BB962C8B-B14F-4D97-AF65-F5344CB8AC3E}">
        <p14:creationId xmlns:p14="http://schemas.microsoft.com/office/powerpoint/2010/main" val="13424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-SCM 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</a:t>
            </a:r>
            <a:endParaRPr lang="en-US" dirty="0" smtClean="0"/>
          </a:p>
          <a:p>
            <a:r>
              <a:rPr lang="en-US" dirty="0" smtClean="0"/>
              <a:t>Daniel “paradigm” </a:t>
            </a:r>
            <a:r>
              <a:rPr lang="en-US" dirty="0" err="1" smtClean="0"/>
              <a:t>Thau</a:t>
            </a:r>
            <a:r>
              <a:rPr lang="en-US" dirty="0" smtClean="0"/>
              <a:t> from Open Source Club at OSU on Git: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opensource.osu.edu/au10/git</a:t>
            </a:r>
            <a:endParaRPr lang="en-US" dirty="0" smtClean="0"/>
          </a:p>
          <a:p>
            <a:r>
              <a:rPr lang="en-US" dirty="0" smtClean="0"/>
              <a:t>git – the simple guide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https://rogerdudler.github.io/git-guide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Git Tutorial: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://www.atlassian.com/git/tutorials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Understanding Git</a:t>
            </a:r>
            <a:r>
              <a:rPr lang="en-US" dirty="0"/>
              <a:t> Conceptually: </a:t>
            </a:r>
            <a:r>
              <a:rPr lang="en-US" dirty="0">
                <a:hlinkClick r:id="rId6"/>
              </a:rPr>
              <a:t>http://www.sbf5.com/~cduan/technical/git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Wikiepda</a:t>
            </a:r>
            <a:r>
              <a:rPr lang="en-US" dirty="0" smtClean="0"/>
              <a:t> – Git (software): </a:t>
            </a:r>
            <a:r>
              <a:rPr lang="en-US" dirty="0">
                <a:hlinkClick r:id="rId7"/>
              </a:rPr>
              <a:t>https://en.wikipedia.org/wiki/Git_(software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 smtClean="0"/>
              <a:t>Git Reference: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://gitref.org/basic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Lots of pictures from Git-SCM Book, Wikipedia and Google/Bing Image searches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magine writing an essay</a:t>
            </a:r>
          </a:p>
          <a:p>
            <a:r>
              <a:rPr lang="en-US" dirty="0" smtClean="0"/>
              <a:t>what's the process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the whole thing at once</a:t>
            </a:r>
          </a:p>
          <a:p>
            <a:endParaRPr lang="en-US" dirty="0" smtClean="0"/>
          </a:p>
          <a:p>
            <a:r>
              <a:rPr lang="en-US" dirty="0" smtClean="0"/>
              <a:t>I love coding. It's lots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my-essay.txt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my-essay.txt</a:t>
            </a:r>
          </a:p>
          <a:p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rocrastinate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writing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1" y="3579488"/>
            <a:ext cx="9590550" cy="1507054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>
                <a:sym typeface="Wingdings" panose="05000000000000000000" pitchFamily="2" charset="2"/>
              </a:rPr>
              <a:t> save  </a:t>
            </a:r>
            <a:r>
              <a:rPr lang="en-US" dirty="0" smtClean="0"/>
              <a:t>write </a:t>
            </a:r>
            <a:r>
              <a:rPr lang="en-US" dirty="0">
                <a:sym typeface="Wingdings" panose="05000000000000000000" pitchFamily="2" charset="2"/>
              </a:rPr>
              <a:t> save  </a:t>
            </a:r>
            <a:r>
              <a:rPr lang="en-US" dirty="0" smtClean="0">
                <a:sym typeface="Wingdings" panose="05000000000000000000" pitchFamily="2" charset="2"/>
              </a:rPr>
              <a:t>my-essay.txt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it would be a shame if something bad were to happen…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I love coding. It's lots of fun!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7396</TotalTime>
  <Words>617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Trebuchet MS</vt:lpstr>
      <vt:lpstr>Wingdings</vt:lpstr>
      <vt:lpstr>Wingdings 2</vt:lpstr>
      <vt:lpstr>Slate</vt:lpstr>
      <vt:lpstr>git &amp; version control</vt:lpstr>
      <vt:lpstr>table of contents</vt:lpstr>
      <vt:lpstr>why use version control</vt:lpstr>
      <vt:lpstr>let's talk workflow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2)</vt:lpstr>
      <vt:lpstr>the writing process (trial 3)</vt:lpstr>
      <vt:lpstr>the writing process (trial 3)</vt:lpstr>
      <vt:lpstr>new problem</vt:lpstr>
      <vt:lpstr>ponder that question for a bit…</vt:lpstr>
      <vt:lpstr>what is git</vt:lpstr>
      <vt:lpstr>what is git</vt:lpstr>
      <vt:lpstr>why use git</vt:lpstr>
      <vt:lpstr>going back…</vt:lpstr>
      <vt:lpstr>new problem</vt:lpstr>
      <vt:lpstr>new problem</vt:lpstr>
      <vt:lpstr>metadata</vt:lpstr>
      <vt:lpstr>metadata</vt:lpstr>
      <vt:lpstr>metadata</vt:lpstr>
      <vt:lpstr>fin</vt:lpstr>
      <vt:lpstr>fin</vt:lpstr>
      <vt:lpstr>fin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Nikit Malkan</dc:creator>
  <cp:lastModifiedBy>Nikit Malkan</cp:lastModifiedBy>
  <cp:revision>361</cp:revision>
  <dcterms:created xsi:type="dcterms:W3CDTF">2015-09-10T13:59:08Z</dcterms:created>
  <dcterms:modified xsi:type="dcterms:W3CDTF">2015-12-11T14:37:29Z</dcterms:modified>
</cp:coreProperties>
</file>