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7" r:id="rId5"/>
    <p:sldId id="266" r:id="rId6"/>
    <p:sldId id="258" r:id="rId7"/>
    <p:sldId id="261" r:id="rId8"/>
    <p:sldId id="268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0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3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392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2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56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07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4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0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C310-2843-45E7-8D45-D64D5D6EF36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F1A50-354D-45C0-A8F4-E16A5D8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7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Mozilla Firefox</a:t>
            </a: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An Overview by </a:t>
            </a:r>
          </a:p>
          <a:p>
            <a:r>
              <a:rPr lang="en-US" i="1" dirty="0" smtClean="0">
                <a:latin typeface="Fira Sans" panose="020B0603050000020004" pitchFamily="34" charset="0"/>
                <a:ea typeface="Fira Sans" panose="020B0603050000020004" pitchFamily="34" charset="0"/>
              </a:rPr>
              <a:t>Nikit “Nefari0us” </a:t>
            </a:r>
            <a:r>
              <a:rPr lang="en-US" i="1" dirty="0" smtClean="0">
                <a:latin typeface="Fira Sans" panose="020B0603050000020004" pitchFamily="34" charset="0"/>
                <a:ea typeface="Fira Sans" panose="020B0603050000020004" pitchFamily="34" charset="0"/>
              </a:rPr>
              <a:t>Malkan</a:t>
            </a:r>
          </a:p>
          <a:p>
            <a:r>
              <a:rPr lang="en-US" i="1" dirty="0" smtClean="0">
                <a:latin typeface="Fira Sans" panose="020B0603050000020004" pitchFamily="34" charset="0"/>
                <a:ea typeface="Fira Sans" panose="020B0603050000020004" pitchFamily="34" charset="0"/>
              </a:rPr>
              <a:t>26 </a:t>
            </a:r>
            <a:r>
              <a:rPr lang="en-US" i="1" dirty="0" err="1" smtClean="0">
                <a:latin typeface="Fira Sans" panose="020B0603050000020004" pitchFamily="34" charset="0"/>
                <a:ea typeface="Fira Sans" panose="020B0603050000020004" pitchFamily="34" charset="0"/>
              </a:rPr>
              <a:t>Febuary</a:t>
            </a:r>
            <a:r>
              <a:rPr lang="en-US" i="1" dirty="0" smtClean="0">
                <a:latin typeface="Fira Sans" panose="020B0603050000020004" pitchFamily="34" charset="0"/>
                <a:ea typeface="Fira Sans" panose="020B0603050000020004" pitchFamily="34" charset="0"/>
              </a:rPr>
              <a:t> 2015</a:t>
            </a:r>
            <a:endParaRPr lang="en-US" i="1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2050" name="Picture 2" descr="File:Mozilla Firefox logo 20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48" y="2631758"/>
            <a:ext cx="1576972" cy="157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Thanks for Listening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r>
              <a:rPr lang="en-US" smtClean="0"/>
              <a:t>: Wikipedia.org</a:t>
            </a:r>
            <a:r>
              <a:rPr lang="en-US" dirty="0" smtClean="0"/>
              <a:t>, Mozilla.org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History</a:t>
            </a: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Mozilla started in 1998.</a:t>
            </a:r>
          </a:p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First release of Firefox was called Phoenix.</a:t>
            </a:r>
          </a:p>
          <a:p>
            <a:pPr lvl="1"/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Renamed to Firebird.</a:t>
            </a:r>
          </a:p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Non-profit organization.</a:t>
            </a:r>
          </a:p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Helped revolutionize browsers.</a:t>
            </a:r>
          </a:p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Current release is Firefox 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36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.</a:t>
            </a:r>
            <a:endParaRPr lang="en-US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718" y="650578"/>
            <a:ext cx="3180464" cy="1286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608" y="2620652"/>
            <a:ext cx="4189894" cy="2597734"/>
          </a:xfrm>
          <a:prstGeom prst="rect">
            <a:avLst/>
          </a:prstGeom>
        </p:spPr>
      </p:pic>
      <p:pic>
        <p:nvPicPr>
          <p:cNvPr id="6" name="Picture 2" descr="File:Mozilla Firefox logo 20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898" y="650578"/>
            <a:ext cx="1353207" cy="135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Desktop Versions</a:t>
            </a: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3074" name="Picture 2" descr="File:Mozilla Nightly icon 20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517" y="2623745"/>
            <a:ext cx="2723009" cy="272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1" y="2623745"/>
            <a:ext cx="2634054" cy="2634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575" y="5257799"/>
            <a:ext cx="174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Release/Beta	</a:t>
            </a: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37335" y="5185636"/>
            <a:ext cx="94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Nightly</a:t>
            </a: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7370" y="5235279"/>
            <a:ext cx="204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Developer Edition</a:t>
            </a: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1026" name="Picture 2" descr="https://mdn.mozillademos.org/files/9143/firefox-dev-ed_logo-only_10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65" y="2611970"/>
            <a:ext cx="2746557" cy="27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le:Mozilla Firefox logo 20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668" y="670406"/>
            <a:ext cx="1329559" cy="13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2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Phone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Firefox Browser for Android - screensh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9" t="25972" r="10131"/>
          <a:stretch/>
        </p:blipFill>
        <p:spPr bwMode="auto">
          <a:xfrm>
            <a:off x="291660" y="2374322"/>
            <a:ext cx="3105807" cy="448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refox Browser for Android - screensh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4" t="26680" r="12261"/>
          <a:stretch/>
        </p:blipFill>
        <p:spPr bwMode="auto">
          <a:xfrm>
            <a:off x="4288219" y="2309648"/>
            <a:ext cx="3105807" cy="454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refox Browser for Android - screensho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1" t="26093" r="13921"/>
          <a:stretch/>
        </p:blipFill>
        <p:spPr bwMode="auto">
          <a:xfrm>
            <a:off x="8638453" y="2309648"/>
            <a:ext cx="3105807" cy="454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mozilla.ec/wp-content/uploads/2013/07/Firefox-Android_Heart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893" y="690166"/>
            <a:ext cx="1061234" cy="123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78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Androi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d Tablet Interface</a:t>
            </a: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2050" name="Picture 2" descr="http://lucasr.org/wp-content/uploads/2014/12/Screenshot_2014-11-29-20-53-1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6" y="2297385"/>
            <a:ext cx="5208212" cy="422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ucasr.org/wp-content/uploads/2014/12/Screenshot_2014-11-29-20-51-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72" y="2340739"/>
            <a:ext cx="5894287" cy="418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mozilla.ec/wp-content/uploads/2013/07/Firefox-Android_Hear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114" y="666517"/>
            <a:ext cx="1061234" cy="123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6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Why Should You Use Firefox?</a:t>
            </a: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latin typeface="Fira Sans" panose="020B0603050000020004" pitchFamily="34" charset="0"/>
                <a:ea typeface="Fira Sans" panose="020B0603050000020004" pitchFamily="34" charset="0"/>
              </a:rPr>
              <a:t>Different by </a:t>
            </a:r>
            <a:r>
              <a:rPr lang="en-US" i="1" dirty="0" smtClean="0">
                <a:latin typeface="Fira Sans" panose="020B0603050000020004" pitchFamily="34" charset="0"/>
                <a:ea typeface="Fira Sans" panose="020B0603050000020004" pitchFamily="34" charset="0"/>
              </a:rPr>
              <a:t>Design</a:t>
            </a:r>
            <a:endParaRPr lang="en-US" i="1" dirty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Privacy &amp; Security</a:t>
            </a:r>
          </a:p>
          <a:p>
            <a:pPr lvl="1"/>
            <a:r>
              <a:rPr lang="en-US" dirty="0">
                <a:latin typeface="Fira Sans" panose="020B0603050000020004" pitchFamily="34" charset="0"/>
                <a:ea typeface="Fira Sans" panose="020B0603050000020004" pitchFamily="34" charset="0"/>
              </a:rPr>
              <a:t>Mozilla is Most Trusted Internet 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Company </a:t>
            </a:r>
            <a:r>
              <a:rPr lang="en-US" dirty="0">
                <a:latin typeface="Fira Sans" panose="020B0603050000020004" pitchFamily="34" charset="0"/>
                <a:ea typeface="Fira Sans" panose="020B0603050000020004" pitchFamily="34" charset="0"/>
              </a:rPr>
              <a:t>in 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Privacy</a:t>
            </a:r>
          </a:p>
          <a:p>
            <a:pPr lvl="2"/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Named on 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2015by </a:t>
            </a:r>
            <a:r>
              <a:rPr lang="en-US" dirty="0" err="1" smtClean="0">
                <a:latin typeface="Fira Sans" panose="020B0603050000020004" pitchFamily="34" charset="0"/>
                <a:ea typeface="Fira Sans" panose="020B0603050000020004" pitchFamily="34" charset="0"/>
              </a:rPr>
              <a:t>Ponemon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 Institute LLC</a:t>
            </a:r>
          </a:p>
          <a:p>
            <a:pPr lvl="1"/>
            <a:r>
              <a:rPr lang="en-US" dirty="0" err="1" smtClean="0">
                <a:latin typeface="Fira Sans" panose="020B0603050000020004" pitchFamily="34" charset="0"/>
                <a:ea typeface="Fira Sans" panose="020B0603050000020004" pitchFamily="34" charset="0"/>
              </a:rPr>
              <a:t>Moz</a:t>
            </a:r>
            <a:endParaRPr lang="en-US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lvl="1"/>
            <a:r>
              <a:rPr lang="en-US" dirty="0" err="1" smtClean="0">
                <a:latin typeface="Fira Sans" panose="020B0603050000020004" pitchFamily="34" charset="0"/>
                <a:ea typeface="Fira Sans" panose="020B0603050000020004" pitchFamily="34" charset="0"/>
              </a:rPr>
              <a:t>illa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 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Manifesto</a:t>
            </a:r>
          </a:p>
          <a:p>
            <a:pPr lvl="1"/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Do Not 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Track Initiative</a:t>
            </a:r>
            <a:endParaRPr lang="en-US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Mozilla Public License</a:t>
            </a:r>
          </a:p>
          <a:p>
            <a:pPr lvl="1"/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Hybrid of modified BSD and GPL</a:t>
            </a:r>
          </a:p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Almost Infinite 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Customizability</a:t>
            </a: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1026" name="Picture 2" descr="https://blog.mozilla.org/theden/files/2013/01/mosttrusstedca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648" y="2517347"/>
            <a:ext cx="2901459" cy="29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le:Mozilla Firefox logo 20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668" y="670406"/>
            <a:ext cx="1329559" cy="13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0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Some Awesome Features</a:t>
            </a: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2158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Fira Sans" panose="020B0603050000020004" pitchFamily="34" charset="0"/>
                <a:ea typeface="Fira Sans" panose="020B0603050000020004" pitchFamily="34" charset="0"/>
              </a:rPr>
              <a:t>Awesomebar</a:t>
            </a:r>
            <a:endParaRPr lang="en-US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lvl="1"/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Keyword Searching</a:t>
            </a:r>
          </a:p>
          <a:p>
            <a:r>
              <a:rPr lang="en-US" dirty="0" err="1" smtClean="0">
                <a:latin typeface="Fira Sans" panose="020B0603050000020004" pitchFamily="34" charset="0"/>
                <a:ea typeface="Fira Sans" panose="020B0603050000020004" pitchFamily="34" charset="0"/>
              </a:rPr>
              <a:t>Paranorma</a:t>
            </a:r>
            <a:endParaRPr lang="en-US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lvl="1"/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Tab Search</a:t>
            </a:r>
          </a:p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Sidebar</a:t>
            </a:r>
            <a:endParaRPr lang="en-US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lvl="1"/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History Search</a:t>
            </a:r>
          </a:p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Bookmarks</a:t>
            </a:r>
          </a:p>
          <a:p>
            <a:pPr lvl="1"/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Tagging</a:t>
            </a:r>
          </a:p>
          <a:p>
            <a:pPr lvl="1"/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Load in Sidebar</a:t>
            </a:r>
          </a:p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Developer Console</a:t>
            </a:r>
          </a:p>
          <a:p>
            <a:pPr lvl="1"/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Responsive Web Design</a:t>
            </a:r>
          </a:p>
          <a:p>
            <a:pPr lvl="1"/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3D </a:t>
            </a:r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Mode</a:t>
            </a:r>
          </a:p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Firefox Hello</a:t>
            </a:r>
            <a:endParaRPr lang="en-US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r>
              <a:rPr lang="en-US" dirty="0" err="1">
                <a:latin typeface="Fira Sans" panose="020B0603050000020004" pitchFamily="34" charset="0"/>
                <a:ea typeface="Fira Sans" panose="020B0603050000020004" pitchFamily="34" charset="0"/>
              </a:rPr>
              <a:t>a</a:t>
            </a:r>
            <a:r>
              <a:rPr lang="en-US" dirty="0" err="1" smtClean="0">
                <a:latin typeface="Fira Sans" panose="020B0603050000020004" pitchFamily="34" charset="0"/>
                <a:ea typeface="Fira Sans" panose="020B0603050000020004" pitchFamily="34" charset="0"/>
              </a:rPr>
              <a:t>bout:config</a:t>
            </a:r>
            <a:endParaRPr lang="en-US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endParaRPr lang="en-US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04" y="2290079"/>
            <a:ext cx="7361989" cy="4138459"/>
          </a:xfrm>
          <a:prstGeom prst="rect">
            <a:avLst/>
          </a:prstGeom>
        </p:spPr>
      </p:pic>
      <p:pic>
        <p:nvPicPr>
          <p:cNvPr id="5" name="Picture 2" descr="File:Mozilla Firefox logo 20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668" y="670406"/>
            <a:ext cx="1329559" cy="13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8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AwesomeBar</a:t>
            </a:r>
            <a:r>
              <a:rPr lang="en-US" dirty="0" smtClean="0"/>
              <a:t>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^</a:t>
            </a:r>
            <a:r>
              <a:rPr lang="en-US" dirty="0" smtClean="0"/>
              <a:t> </a:t>
            </a:r>
            <a:r>
              <a:rPr lang="en-US" dirty="0"/>
              <a:t>to search for matches in your browsing history. </a:t>
            </a:r>
          </a:p>
          <a:p>
            <a:r>
              <a:rPr lang="en-US" b="1" dirty="0" smtClean="0"/>
              <a:t>*</a:t>
            </a:r>
            <a:r>
              <a:rPr lang="en-US" dirty="0" smtClean="0"/>
              <a:t> </a:t>
            </a:r>
            <a:r>
              <a:rPr lang="en-US" dirty="0"/>
              <a:t>to search for matches in your bookmarks. </a:t>
            </a:r>
          </a:p>
          <a:p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dirty="0"/>
              <a:t>to search for matches in pages you've tagged. </a:t>
            </a:r>
          </a:p>
          <a:p>
            <a:r>
              <a:rPr lang="en-US" b="1" dirty="0" smtClean="0"/>
              <a:t>%</a:t>
            </a:r>
            <a:r>
              <a:rPr lang="en-US" dirty="0" smtClean="0"/>
              <a:t> </a:t>
            </a:r>
            <a:r>
              <a:rPr lang="en-US" dirty="0"/>
              <a:t>to search for matches in your currently open tabs. </a:t>
            </a:r>
          </a:p>
          <a:p>
            <a:r>
              <a:rPr lang="en-US" b="1" dirty="0" smtClean="0"/>
              <a:t>~</a:t>
            </a:r>
            <a:r>
              <a:rPr lang="en-US" dirty="0" smtClean="0"/>
              <a:t> </a:t>
            </a:r>
            <a:r>
              <a:rPr lang="en-US" dirty="0"/>
              <a:t>to search for matches in pages you've typed. </a:t>
            </a:r>
          </a:p>
          <a:p>
            <a:r>
              <a:rPr lang="en-US" b="1" dirty="0" smtClean="0"/>
              <a:t>#</a:t>
            </a:r>
            <a:r>
              <a:rPr lang="en-US" dirty="0" smtClean="0"/>
              <a:t> </a:t>
            </a:r>
            <a:r>
              <a:rPr lang="en-US" dirty="0"/>
              <a:t>to search for matches in page titles. </a:t>
            </a:r>
          </a:p>
          <a:p>
            <a:r>
              <a:rPr lang="en-US" b="1" dirty="0" smtClean="0"/>
              <a:t>@</a:t>
            </a:r>
            <a:r>
              <a:rPr lang="en-US" dirty="0" smtClean="0"/>
              <a:t> </a:t>
            </a:r>
            <a:r>
              <a:rPr lang="en-US" dirty="0"/>
              <a:t>to search for matches in web addresses (URLs). </a:t>
            </a:r>
          </a:p>
          <a:p>
            <a:endParaRPr lang="en-US" dirty="0"/>
          </a:p>
        </p:txBody>
      </p:sp>
      <p:pic>
        <p:nvPicPr>
          <p:cNvPr id="4" name="Picture 2" descr="File:Mozilla Firefox logo 20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668" y="670406"/>
            <a:ext cx="1329559" cy="13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9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603050000020004" pitchFamily="34" charset="0"/>
                <a:ea typeface="Fira Sans" panose="020B0603050000020004" pitchFamily="34" charset="0"/>
              </a:rPr>
              <a:t>Add-ons &amp; Themes!</a:t>
            </a:r>
            <a:endParaRPr lang="en-US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Fira Sans" panose="020B0603050000020004" pitchFamily="34" charset="0"/>
                <a:ea typeface="Fira Sans" panose="020B0603050000020004" pitchFamily="34" charset="0"/>
              </a:rPr>
              <a:t>Fully </a:t>
            </a:r>
            <a:r>
              <a:rPr lang="en-US" i="1" dirty="0" err="1" smtClean="0">
                <a:latin typeface="Fira Sans" panose="020B0603050000020004" pitchFamily="34" charset="0"/>
                <a:ea typeface="Fira Sans" panose="020B0603050000020004" pitchFamily="34" charset="0"/>
              </a:rPr>
              <a:t>skinnable</a:t>
            </a:r>
            <a:r>
              <a:rPr lang="en-US" i="1" dirty="0" smtClean="0">
                <a:latin typeface="Fira Sans" panose="020B0603050000020004" pitchFamily="34" charset="0"/>
                <a:ea typeface="Fira Sans" panose="020B0603050000020004" pitchFamily="34" charset="0"/>
              </a:rPr>
              <a:t>.</a:t>
            </a:r>
          </a:p>
          <a:p>
            <a:r>
              <a:rPr lang="en-US" i="1" dirty="0" smtClean="0">
                <a:latin typeface="Fira Sans" panose="020B0603050000020004" pitchFamily="34" charset="0"/>
                <a:ea typeface="Fira Sans" panose="020B0603050000020004" pitchFamily="34" charset="0"/>
              </a:rPr>
              <a:t>Add-ons for just about everything.</a:t>
            </a:r>
          </a:p>
          <a:p>
            <a:r>
              <a:rPr lang="en-US" i="1" dirty="0" smtClean="0">
                <a:latin typeface="Fira Sans" panose="020B0603050000020004" pitchFamily="34" charset="0"/>
                <a:ea typeface="Fira Sans" panose="020B0603050000020004" pitchFamily="34" charset="0"/>
              </a:rPr>
              <a:t>Some of my favourites…</a:t>
            </a:r>
          </a:p>
          <a:p>
            <a:endParaRPr lang="en-US" i="1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2050" name="Picture 2" descr="https://blog.mozilla.org/addons/files/2008/11/addonguy-large-227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049" y="2526632"/>
            <a:ext cx="2162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le:Mozilla Firefox logo 20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668" y="670406"/>
            <a:ext cx="1329559" cy="13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414</TotalTime>
  <Words>226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Fira Sans</vt:lpstr>
      <vt:lpstr>Trebuchet MS</vt:lpstr>
      <vt:lpstr>Berlin</vt:lpstr>
      <vt:lpstr>Mozilla Firefox</vt:lpstr>
      <vt:lpstr>History</vt:lpstr>
      <vt:lpstr>Desktop Versions</vt:lpstr>
      <vt:lpstr>Android Phone Interface</vt:lpstr>
      <vt:lpstr>Android Tablet Interface</vt:lpstr>
      <vt:lpstr>Why Should You Use Firefox?</vt:lpstr>
      <vt:lpstr>Some Awesome Features</vt:lpstr>
      <vt:lpstr>AwesomeBar Searching</vt:lpstr>
      <vt:lpstr>Add-ons &amp; Themes!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Mozilla Firefox</dc:title>
  <dc:creator>Nikit Malkan</dc:creator>
  <cp:lastModifiedBy>Nikit Malkan</cp:lastModifiedBy>
  <cp:revision>36</cp:revision>
  <dcterms:created xsi:type="dcterms:W3CDTF">2013-09-26T17:11:14Z</dcterms:created>
  <dcterms:modified xsi:type="dcterms:W3CDTF">2015-02-26T23:42:20Z</dcterms:modified>
</cp:coreProperties>
</file>