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C1F26-96F2-48FD-896C-7124625848F0}" type="datetimeFigureOut">
              <a:rPr lang="es-MX" smtClean="0"/>
              <a:t>13/06/2019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BDE32-DA6D-447D-8815-6B67FD0E49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64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A3886-8BAF-4E99-82C4-7F8F9AA22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00F86C-1812-493A-A1B7-9558928E6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FD746A-825E-4EBF-8E43-B8B76B44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CF7B-9DD7-4B6E-A2CA-A14E8F1489E7}" type="datetime1">
              <a:rPr lang="es-MX" smtClean="0"/>
              <a:t>13/06/2019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F6B25-AB08-4986-82BD-AA5F9608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B36DF1-E924-4421-9BAA-D5599141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00B7-6D93-467D-ABDF-7247AE1957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910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134BD-4D38-4285-B6DF-0B77975F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071049-89B0-407E-8E00-46F674BFC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585B7B-A2CF-4F00-ACF5-24D3903C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19F5-C809-4DC2-97AB-A433BEC91977}" type="datetime1">
              <a:rPr lang="es-MX" smtClean="0"/>
              <a:t>13/06/2019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1E6CAB-D9A1-4674-96FD-E21F5DF3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A21B7-0242-47A9-980E-062D0D47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00B7-6D93-467D-ABDF-7247AE1957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239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3527F2-8B0A-4F2A-8999-2A52D2131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173613-D5F2-4B6D-BD08-586699725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0B5FB-6DFE-4945-8961-FE17AB8C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B70D-9EFB-41BE-8E80-BF091BAE490F}" type="datetime1">
              <a:rPr lang="es-MX" smtClean="0"/>
              <a:t>13/06/2019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F6E220-17D1-4CCE-96D7-94B85137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60372E-9FCD-46ED-A593-C2F513D1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00B7-6D93-467D-ABDF-7247AE1957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70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1FEE4-7FBD-4C1D-B6FD-AD517C82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2A8FC2-E3B6-4F83-87BB-6DD159C4C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0F492-6C1C-4405-949B-3B756775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23A9-3A58-403F-8B01-29199B8C43AE}" type="datetime1">
              <a:rPr lang="es-MX" smtClean="0"/>
              <a:t>13/06/2019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1BA9ED-D473-4885-8D4C-2C5346D1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D88352-ACEC-4BA3-B322-90B6F4D7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00B7-6D93-467D-ABDF-7247AE1957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532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3A292-154E-4A27-BC5E-735ED15D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ECA904-1BE7-4B65-AA25-1C3AD0BBF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D87E24-90FC-4A82-9C17-6FAFF66A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8C45-B062-4157-8994-FFA0C95B0512}" type="datetime1">
              <a:rPr lang="es-MX" smtClean="0"/>
              <a:t>13/06/2019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E63482-4D34-4A56-BD85-D2CBB38A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63AA96-E478-4EDF-A8EC-810A35E0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00B7-6D93-467D-ABDF-7247AE1957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054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25DF4-B859-4338-9DFA-0A77F45B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73DF08-1C13-41C0-BA18-207B37F98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AFA505-F1E8-4464-B171-800EB8235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B1B662-D9F5-42A1-9FCE-EEE0AD22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FD2E-96BB-4B51-A920-0C7E9E20A80A}" type="datetime1">
              <a:rPr lang="es-MX" smtClean="0"/>
              <a:t>13/06/2019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DE8009-E68D-4BB7-8F3F-CCE41F7D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786337-4B9F-4DBC-BEDE-E32C5D0A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00B7-6D93-467D-ABDF-7247AE1957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850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B1864-F4FD-4FF1-A20F-757B3E1D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1D72AC-C692-430F-BD62-3FF4CC473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E311A5-3B90-4CD8-95FE-3CEBF5372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5ADF0E-8546-407C-8036-F2B97A7B5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0C55D6-7DDA-4B4C-90C3-DA2988026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FA89E8-3581-4152-BE81-D4FA244C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3434-2448-44C0-9237-B487AA69CA3F}" type="datetime1">
              <a:rPr lang="es-MX" smtClean="0"/>
              <a:t>13/06/2019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73E835-DDD5-4DD8-9A91-33054B80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E7ED15-13BB-47D3-8045-E2EF5AD1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00B7-6D93-467D-ABDF-7247AE1957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42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6BC6A-AFC5-4CCF-B8C0-68E07ABC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5B2FE0-807B-47CD-9AB5-872938E9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96EE-CDE6-4DCA-80DD-EA173A53CDD7}" type="datetime1">
              <a:rPr lang="es-MX" smtClean="0"/>
              <a:t>13/06/2019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00033A-FFCB-4E62-9739-0A661286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A92CBA-0948-413E-B1EB-7107028D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00B7-6D93-467D-ABDF-7247AE1957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8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083FF5-F4BE-4C16-A27D-00A1018F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3D5C-E84E-42EB-8F97-1E8AC89AFBCD}" type="datetime1">
              <a:rPr lang="es-MX" smtClean="0"/>
              <a:t>13/06/2019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C34548-2727-4D4C-BFAB-FF156F2D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3ED643-8D2B-45D9-B3F4-4312B806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00B7-6D93-467D-ABDF-7247AE1957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9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A3175-F8E2-47F4-B5BA-528B1FC3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43322D-E09A-4BA9-A43A-307D08D43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496990-5281-4C86-9236-0A65FFCDB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BFDEDA-71FC-4564-B69B-5124148C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0035-6739-46A6-9E6C-47F8FE237465}" type="datetime1">
              <a:rPr lang="es-MX" smtClean="0"/>
              <a:t>13/06/2019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2E232C-D04F-45ED-889C-649D0DBD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4A7DAC-0843-43EC-B06F-97E6A878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00B7-6D93-467D-ABDF-7247AE1957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08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F5569-233D-482B-BBDA-D335BE40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20A37D-943E-4ABD-8215-C00550668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5D24EF-7951-4FBB-9C44-AC95BE924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B02D11-544D-45F7-B5A0-5C59E764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21A7-B8AF-493B-9F83-953A9301C761}" type="datetime1">
              <a:rPr lang="es-MX" smtClean="0"/>
              <a:t>13/06/2019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332CB1-D91C-41B4-B629-B874574C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CDAAAE-D376-4549-94F2-032D3C49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00B7-6D93-467D-ABDF-7247AE1957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981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218AB1-941D-48F9-AFC3-D1CA0B7E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AA4BBE-83B4-4245-A38C-6CED5CB9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8EE7D-8032-42F3-B887-A618393C4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079D6-0B42-44F4-87E4-42603636E244}" type="datetime1">
              <a:rPr lang="es-MX" smtClean="0"/>
              <a:t>13/06/2019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906FF-B51A-412C-92B9-41A80AFB5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FAEDC2-AD84-4662-AAA6-61F3AF0C3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00B7-6D93-467D-ABDF-7247AE1957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03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B5907-95BF-40A8-A52B-E4FFC717F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SPI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9E7D75-F4A2-44AB-B514-5D83B0118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Seguimiento de la sequía mediante el cálculo del Índice Estandarizado de Precipitación SPI</a:t>
            </a:r>
          </a:p>
          <a:p>
            <a:r>
              <a:rPr lang="es-MX" dirty="0"/>
              <a:t>Etna Cervantes. 2019.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5203AE-35E4-4112-97B3-AF4C3BD9D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789" y="1313531"/>
            <a:ext cx="2005264" cy="20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1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533A7-FF76-4BF6-94B6-B5EC4452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inicial y visión del 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C156A4-FACA-42C1-9C86-ACEA324C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Grupo de estaciones.</a:t>
            </a:r>
          </a:p>
          <a:p>
            <a:r>
              <a:rPr lang="es-MX" dirty="0"/>
              <a:t>Hay que crear las variables y sus tablas: indicespi3, indicespi6, indicespi12 y indicespi24.</a:t>
            </a:r>
          </a:p>
          <a:p>
            <a:r>
              <a:rPr lang="es-MX" dirty="0"/>
              <a:t>Parte de datos diarios y calcula el mensual. Se grafica el mensual.</a:t>
            </a:r>
          </a:p>
          <a:p>
            <a:r>
              <a:rPr lang="es-MX" dirty="0"/>
              <a:t>Carpeta MCHspi.</a:t>
            </a:r>
          </a:p>
          <a:p>
            <a:r>
              <a:rPr lang="es-MX" dirty="0"/>
              <a:t>SpiSdimch.exe calcula el SPI y lo saca en un archivo de texto.</a:t>
            </a:r>
          </a:p>
          <a:p>
            <a:r>
              <a:rPr lang="es-MX" dirty="0"/>
              <a:t>MCHCargaSPIfp.exe carga los datos a la tabla mensual. Usa </a:t>
            </a:r>
            <a:r>
              <a:rPr lang="es-MX" dirty="0" err="1"/>
              <a:t>varsMCHspi.var</a:t>
            </a:r>
            <a:r>
              <a:rPr lang="es-MX" dirty="0"/>
              <a:t>.</a:t>
            </a:r>
          </a:p>
          <a:p>
            <a:r>
              <a:rPr lang="es-MX" dirty="0"/>
              <a:t>EtisolMCHm2.exe se hacen los mapas y los valores por municipio.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54E695-08E5-487D-93EC-2FA43CF0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00B7-6D93-467D-ABDF-7247AE195769}" type="slidenum">
              <a:rPr lang="es-MX" smtClean="0"/>
              <a:t>2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083CC0-825A-4A2D-BFBF-EAA720113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89" y="365125"/>
            <a:ext cx="836567" cy="8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6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B1002-5CDB-4994-A06E-A847E455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Cálculo del SPI.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1DFBA-BD47-470F-BC56-BC79089F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programa SpiSdimch.exe se abre para uso interactivo con la siguiente línea de comando:</a:t>
            </a:r>
          </a:p>
          <a:p>
            <a:pPr marL="0" indent="0" algn="ctr">
              <a:buNone/>
            </a:pPr>
            <a:r>
              <a:rPr lang="es-MX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SpiSdimch.exe -</a:t>
            </a:r>
            <a:r>
              <a:rPr lang="es-MX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s-MX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SPIesp.prm</a:t>
            </a:r>
            <a:r>
              <a:rPr lang="es-MX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-DSN mch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D5EB19-CC8B-4D08-AB03-5F90F341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00B7-6D93-467D-ABDF-7247AE195769}" type="slidenum">
              <a:rPr lang="es-MX" smtClean="0"/>
              <a:t>3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F33202-B5F8-4A5E-8ADF-4D4D09F02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89" y="365125"/>
            <a:ext cx="836567" cy="8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1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4AB8A-72D4-4D37-93C1-93F2A2B4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Carga resultados a la 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0B347-7A6B-4CEC-80D4-5550DF1E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programaMCHCargaSPIfp.exe usa el archivo </a:t>
            </a:r>
            <a:r>
              <a:rPr lang="es-MX" dirty="0" err="1"/>
              <a:t>mch.dbn</a:t>
            </a:r>
            <a:r>
              <a:rPr lang="es-MX" dirty="0"/>
              <a:t> y se ejecuta diciéndole cómo se llama el archivo de salida que contiene los valores SPI.</a:t>
            </a:r>
          </a:p>
          <a:p>
            <a:pPr marL="0" indent="0" algn="ctr">
              <a:buNone/>
            </a:pPr>
            <a:r>
              <a:rPr lang="es-MX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MCHCargaSPIfp.exe -a HONDURAS_FbdR.csv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D185F8-A15C-4A23-8863-22C2DBE9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00B7-6D93-467D-ABDF-7247AE195769}" type="slidenum">
              <a:rPr lang="es-MX" smtClean="0"/>
              <a:t>4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D823BE-CE28-4454-BA0C-39D4DA4C6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89" y="365125"/>
            <a:ext cx="836567" cy="8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1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A49A3-0C70-4E09-BB55-9E9C611C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Generación de mapas y tablas por municipio o departamento con el programa EtisolMCHm2.exe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032A04-F95E-40C1-95E5-5E7926EF1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MX" dirty="0"/>
              <a:t>rem Mapa de Isolíneas</a:t>
            </a:r>
          </a:p>
          <a:p>
            <a:r>
              <a:rPr lang="es-MX" dirty="0"/>
              <a:t>EtisolMCHm2.exe -d mch -o HONDURASspi3 -</a:t>
            </a:r>
            <a:r>
              <a:rPr lang="es-MX" dirty="0" err="1"/>
              <a:t>rg</a:t>
            </a:r>
            <a:r>
              <a:rPr lang="es-MX" dirty="0"/>
              <a:t> -90/-82.5/11/18 -g HONDURAS -fi 1995/02/01 -</a:t>
            </a:r>
            <a:r>
              <a:rPr lang="es-MX" dirty="0" err="1"/>
              <a:t>ff</a:t>
            </a:r>
            <a:r>
              <a:rPr lang="es-MX" dirty="0"/>
              <a:t> 1995/02/01 -hf 8 -</a:t>
            </a:r>
            <a:r>
              <a:rPr lang="es-MX" dirty="0" err="1"/>
              <a:t>fp</a:t>
            </a:r>
            <a:r>
              <a:rPr lang="es-MX" dirty="0"/>
              <a:t> FEC -</a:t>
            </a:r>
            <a:r>
              <a:rPr lang="es-MX" dirty="0" err="1"/>
              <a:t>tdb</a:t>
            </a:r>
            <a:r>
              <a:rPr lang="es-MX" dirty="0"/>
              <a:t> 1 -I -3/3/0.5 -D 500 -dm SI -</a:t>
            </a:r>
            <a:r>
              <a:rPr lang="es-MX" dirty="0" err="1"/>
              <a:t>im</a:t>
            </a:r>
            <a:r>
              <a:rPr lang="es-MX" dirty="0"/>
              <a:t> 0.01 -</a:t>
            </a:r>
            <a:r>
              <a:rPr lang="es-MX" dirty="0" err="1"/>
              <a:t>Mp</a:t>
            </a:r>
            <a:r>
              <a:rPr lang="es-MX" dirty="0"/>
              <a:t> HONDURASDepCGL1r12:0 -Mb HONDURASDepCGL1r12 -t 2 -a 0.3 -Ed SI -Mo </a:t>
            </a:r>
            <a:r>
              <a:rPr lang="es-MX" dirty="0" err="1"/>
              <a:t>mexico</a:t>
            </a:r>
            <a:r>
              <a:rPr lang="es-MX" dirty="0"/>
              <a:t> -</a:t>
            </a:r>
            <a:r>
              <a:rPr lang="es-MX" dirty="0" err="1"/>
              <a:t>iA</a:t>
            </a:r>
            <a:r>
              <a:rPr lang="es-MX" dirty="0"/>
              <a:t> 20 -</a:t>
            </a:r>
            <a:r>
              <a:rPr lang="es-MX" dirty="0" err="1"/>
              <a:t>iC</a:t>
            </a:r>
            <a:r>
              <a:rPr lang="es-MX" dirty="0"/>
              <a:t> 10 -</a:t>
            </a:r>
            <a:r>
              <a:rPr lang="es-MX" dirty="0" err="1"/>
              <a:t>Ej</a:t>
            </a:r>
            <a:r>
              <a:rPr lang="es-MX" dirty="0"/>
              <a:t> 1.0/20/192/3 -E1 "</a:t>
            </a:r>
            <a:r>
              <a:rPr lang="es-MX" dirty="0" err="1"/>
              <a:t>Indice</a:t>
            </a:r>
            <a:r>
              <a:rPr lang="es-MX" dirty="0"/>
              <a:t> SPI a 3 meses #fecha " -E2 "." -E1p 1200/100/24 -E2p 1200/150/24 -Le 12 -i3 1750  -Clr2 "237/28/36/-3/255/192/0/-2/119/147/60/-1/145/208/78/0/145/208/78/1/0/114/195/2/0/33/99/300" -v IndiceSPI3</a:t>
            </a:r>
          </a:p>
          <a:p>
            <a:endParaRPr lang="es-MX" dirty="0"/>
          </a:p>
          <a:p>
            <a:r>
              <a:rPr lang="es-MX" dirty="0"/>
              <a:t>rem Mapa de Isolíneas</a:t>
            </a:r>
          </a:p>
          <a:p>
            <a:r>
              <a:rPr lang="es-MX" dirty="0"/>
              <a:t>EtisolMCHm2.exe -d mch -o HONDURASspi6 -</a:t>
            </a:r>
            <a:r>
              <a:rPr lang="es-MX" dirty="0" err="1"/>
              <a:t>rg</a:t>
            </a:r>
            <a:r>
              <a:rPr lang="es-MX" dirty="0"/>
              <a:t> -90/-82.5/11/18 -g HONDURAS -fi 1995/02/01 -</a:t>
            </a:r>
            <a:r>
              <a:rPr lang="es-MX" dirty="0" err="1"/>
              <a:t>ff</a:t>
            </a:r>
            <a:r>
              <a:rPr lang="es-MX" dirty="0"/>
              <a:t> 1995/02/01 -hf 8 -</a:t>
            </a:r>
            <a:r>
              <a:rPr lang="es-MX" dirty="0" err="1"/>
              <a:t>fp</a:t>
            </a:r>
            <a:r>
              <a:rPr lang="es-MX" dirty="0"/>
              <a:t> FEC -</a:t>
            </a:r>
            <a:r>
              <a:rPr lang="es-MX" dirty="0" err="1"/>
              <a:t>tdb</a:t>
            </a:r>
            <a:r>
              <a:rPr lang="es-MX" dirty="0"/>
              <a:t> 1 -I -3/3/0.5 -D 500 -dm SI -</a:t>
            </a:r>
            <a:r>
              <a:rPr lang="es-MX" dirty="0" err="1"/>
              <a:t>im</a:t>
            </a:r>
            <a:r>
              <a:rPr lang="es-MX" dirty="0"/>
              <a:t> 0.01 -</a:t>
            </a:r>
            <a:r>
              <a:rPr lang="es-MX" dirty="0" err="1"/>
              <a:t>Mp</a:t>
            </a:r>
            <a:r>
              <a:rPr lang="es-MX" dirty="0"/>
              <a:t> HONDURASDepCGL1r12:0 -Mb HONDURASDepCGL1r12 -t 2 -a 0.3 -Ed SI -Mo </a:t>
            </a:r>
            <a:r>
              <a:rPr lang="es-MX" dirty="0" err="1"/>
              <a:t>mexico</a:t>
            </a:r>
            <a:r>
              <a:rPr lang="es-MX" dirty="0"/>
              <a:t> -</a:t>
            </a:r>
            <a:r>
              <a:rPr lang="es-MX" dirty="0" err="1"/>
              <a:t>iA</a:t>
            </a:r>
            <a:r>
              <a:rPr lang="es-MX" dirty="0"/>
              <a:t> 20 -</a:t>
            </a:r>
            <a:r>
              <a:rPr lang="es-MX" dirty="0" err="1"/>
              <a:t>iC</a:t>
            </a:r>
            <a:r>
              <a:rPr lang="es-MX" dirty="0"/>
              <a:t> 10 -</a:t>
            </a:r>
            <a:r>
              <a:rPr lang="es-MX" dirty="0" err="1"/>
              <a:t>Ej</a:t>
            </a:r>
            <a:r>
              <a:rPr lang="es-MX" dirty="0"/>
              <a:t> 1.0/20/192/3 -E1 "</a:t>
            </a:r>
            <a:r>
              <a:rPr lang="es-MX" dirty="0" err="1"/>
              <a:t>Indice</a:t>
            </a:r>
            <a:r>
              <a:rPr lang="es-MX" dirty="0"/>
              <a:t> SPI a 6 meses #fecha " -E2 "." -E1p 1200/100/24 -E2p 1200/150/24 -Le 12 -i3 1750  -Clr2 "237/28/36/-3/255/192/0/-2/119/147/60/-1/145/208/78/0/145/208/78/1/0/114/195/2/0/33/99/3" -v IndiceSPI6</a:t>
            </a:r>
          </a:p>
          <a:p>
            <a:endParaRPr lang="es-MX" dirty="0"/>
          </a:p>
          <a:p>
            <a:r>
              <a:rPr lang="es-MX" dirty="0"/>
              <a:t>rem Mapa de Isolíneas</a:t>
            </a:r>
          </a:p>
          <a:p>
            <a:r>
              <a:rPr lang="es-MX" dirty="0"/>
              <a:t>EtisolMCHm2.exe -d mch -o HONDURASspi12 -</a:t>
            </a:r>
            <a:r>
              <a:rPr lang="es-MX" dirty="0" err="1"/>
              <a:t>rg</a:t>
            </a:r>
            <a:r>
              <a:rPr lang="es-MX" dirty="0"/>
              <a:t> -90/-82.5/11/18 -g HONDURAS -fi 1995/02/01 -</a:t>
            </a:r>
            <a:r>
              <a:rPr lang="es-MX" dirty="0" err="1"/>
              <a:t>ff</a:t>
            </a:r>
            <a:r>
              <a:rPr lang="es-MX" dirty="0"/>
              <a:t> 1995/02/01 -hf 8 -</a:t>
            </a:r>
            <a:r>
              <a:rPr lang="es-MX" dirty="0" err="1"/>
              <a:t>fp</a:t>
            </a:r>
            <a:r>
              <a:rPr lang="es-MX" dirty="0"/>
              <a:t> FEC -</a:t>
            </a:r>
            <a:r>
              <a:rPr lang="es-MX" dirty="0" err="1"/>
              <a:t>tdb</a:t>
            </a:r>
            <a:r>
              <a:rPr lang="es-MX" dirty="0"/>
              <a:t> 1 -I -3/3/0.5 -D 500 -dm SI -</a:t>
            </a:r>
            <a:r>
              <a:rPr lang="es-MX" dirty="0" err="1"/>
              <a:t>im</a:t>
            </a:r>
            <a:r>
              <a:rPr lang="es-MX" dirty="0"/>
              <a:t> 0.01 -</a:t>
            </a:r>
            <a:r>
              <a:rPr lang="es-MX" dirty="0" err="1"/>
              <a:t>Mp</a:t>
            </a:r>
            <a:r>
              <a:rPr lang="es-MX" dirty="0"/>
              <a:t> HONDURASDepCGL1r12:0 -Mb HONDURASDepCGL1r12 -t 2 -a 0.3 -Ed SI -Mo </a:t>
            </a:r>
            <a:r>
              <a:rPr lang="es-MX" dirty="0" err="1"/>
              <a:t>mexico</a:t>
            </a:r>
            <a:r>
              <a:rPr lang="es-MX" dirty="0"/>
              <a:t> -</a:t>
            </a:r>
            <a:r>
              <a:rPr lang="es-MX" dirty="0" err="1"/>
              <a:t>iA</a:t>
            </a:r>
            <a:r>
              <a:rPr lang="es-MX" dirty="0"/>
              <a:t> 20 -</a:t>
            </a:r>
            <a:r>
              <a:rPr lang="es-MX" dirty="0" err="1"/>
              <a:t>iC</a:t>
            </a:r>
            <a:r>
              <a:rPr lang="es-MX" dirty="0"/>
              <a:t> 10 -</a:t>
            </a:r>
            <a:r>
              <a:rPr lang="es-MX" dirty="0" err="1"/>
              <a:t>Ej</a:t>
            </a:r>
            <a:r>
              <a:rPr lang="es-MX" dirty="0"/>
              <a:t> 1.0/20/192/3 -E1 "</a:t>
            </a:r>
            <a:r>
              <a:rPr lang="es-MX" dirty="0" err="1"/>
              <a:t>Indice</a:t>
            </a:r>
            <a:r>
              <a:rPr lang="es-MX" dirty="0"/>
              <a:t> SPI a 12 meses #fecha " -E2 "." -E1p 1200/100/24 -E2p 1200/150/24 -Le 12 -i3 1750  -Clr2 "237/28/36/-3/255/192/0/-2/119/147/60/-1/145/208/78/0/145/208/78/1/0/114/195/2/0/33/99/3" -v IndiceSPI12</a:t>
            </a:r>
          </a:p>
          <a:p>
            <a:endParaRPr lang="es-MX" dirty="0"/>
          </a:p>
          <a:p>
            <a:r>
              <a:rPr lang="es-MX" dirty="0"/>
              <a:t>rem Mapa de Isolíneas</a:t>
            </a:r>
          </a:p>
          <a:p>
            <a:r>
              <a:rPr lang="es-MX" dirty="0"/>
              <a:t>EtisolMCHm2.exe -d mch -o HONDURASspi24 -</a:t>
            </a:r>
            <a:r>
              <a:rPr lang="es-MX" dirty="0" err="1"/>
              <a:t>rg</a:t>
            </a:r>
            <a:r>
              <a:rPr lang="es-MX" dirty="0"/>
              <a:t> -90/-82.5/11/18 -g HONDURAS -fi 1995/02/01 -</a:t>
            </a:r>
            <a:r>
              <a:rPr lang="es-MX" dirty="0" err="1"/>
              <a:t>ff</a:t>
            </a:r>
            <a:r>
              <a:rPr lang="es-MX" dirty="0"/>
              <a:t> 1995/02/01 -hf 8 -</a:t>
            </a:r>
            <a:r>
              <a:rPr lang="es-MX" dirty="0" err="1"/>
              <a:t>fp</a:t>
            </a:r>
            <a:r>
              <a:rPr lang="es-MX" dirty="0"/>
              <a:t> FEC -</a:t>
            </a:r>
            <a:r>
              <a:rPr lang="es-MX" dirty="0" err="1"/>
              <a:t>tdb</a:t>
            </a:r>
            <a:r>
              <a:rPr lang="es-MX" dirty="0"/>
              <a:t> 1 -I -3/3/0.5 -D 500 -dm SI -</a:t>
            </a:r>
            <a:r>
              <a:rPr lang="es-MX" dirty="0" err="1"/>
              <a:t>im</a:t>
            </a:r>
            <a:r>
              <a:rPr lang="es-MX" dirty="0"/>
              <a:t> 0.01 -</a:t>
            </a:r>
            <a:r>
              <a:rPr lang="es-MX" dirty="0" err="1"/>
              <a:t>Mp</a:t>
            </a:r>
            <a:r>
              <a:rPr lang="es-MX" dirty="0"/>
              <a:t> HONDURASDepCGL1r12:0 -Mb HONDURASDepCGL1r12 -t 2 -a 0.3 -Ed SI -Mo </a:t>
            </a:r>
            <a:r>
              <a:rPr lang="es-MX" dirty="0" err="1"/>
              <a:t>mexico</a:t>
            </a:r>
            <a:r>
              <a:rPr lang="es-MX" dirty="0"/>
              <a:t> -</a:t>
            </a:r>
            <a:r>
              <a:rPr lang="es-MX" dirty="0" err="1"/>
              <a:t>iA</a:t>
            </a:r>
            <a:r>
              <a:rPr lang="es-MX" dirty="0"/>
              <a:t> 20 -</a:t>
            </a:r>
            <a:r>
              <a:rPr lang="es-MX" dirty="0" err="1"/>
              <a:t>iC</a:t>
            </a:r>
            <a:r>
              <a:rPr lang="es-MX" dirty="0"/>
              <a:t> 10 -</a:t>
            </a:r>
            <a:r>
              <a:rPr lang="es-MX" dirty="0" err="1"/>
              <a:t>Ej</a:t>
            </a:r>
            <a:r>
              <a:rPr lang="es-MX" dirty="0"/>
              <a:t> 1.0/20/192/3 -E1 "</a:t>
            </a:r>
            <a:r>
              <a:rPr lang="es-MX" dirty="0" err="1"/>
              <a:t>Indice</a:t>
            </a:r>
            <a:r>
              <a:rPr lang="es-MX" dirty="0"/>
              <a:t> SPI a 24 meses #fecha " -E2 "." -E1p 1200/100/24 -E2p 1200/150/24 -Le 12 -i3 1750  -Clr2 "237/28/36/-3/255/192/0/-2/119/147/60/-1/145/208/78/0/145/208/78/1/0/114/195/2/0/33/99/3" -v IndiceSPI24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ED9345-9A03-4CE9-ACCC-9B6E6948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00B7-6D93-467D-ABDF-7247AE195769}" type="slidenum">
              <a:rPr lang="es-MX" smtClean="0"/>
              <a:t>5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3C1187-8A21-4D9C-A0EA-F97675842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89" y="365125"/>
            <a:ext cx="836567" cy="8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3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D866D-0134-4C6A-8844-15ECFCDC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Publicación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3A2BF4-5632-49D3-88D5-13D4CD1D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mapas de SPI tendrán que copiarse a la carpeta adecuada con el nombre correcto y siempre el mismo, para su publicación en la página Web.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0423FA-CC68-4163-8607-23B503AF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00B7-6D93-467D-ABDF-7247AE195769}" type="slidenum">
              <a:rPr lang="es-MX" smtClean="0"/>
              <a:t>6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0758CC-8856-49A9-A143-5D17206E4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89" y="365125"/>
            <a:ext cx="836567" cy="8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3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F84DE-AA52-4DD1-9D63-359F61E2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33E4A4-FB21-409C-A18D-DE39E266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----Fin del instructivo para sequías usando SPI.---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92AC66-02F7-4C0C-AAF5-6021EBB5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00B7-6D93-467D-ABDF-7247AE195769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3061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708</Words>
  <Application>Microsoft Office PowerPoint</Application>
  <PresentationFormat>Panorámica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Tema de Office</vt:lpstr>
      <vt:lpstr>SPI</vt:lpstr>
      <vt:lpstr>Configuración inicial y visión del proceso</vt:lpstr>
      <vt:lpstr>Cálculo del SPI.</vt:lpstr>
      <vt:lpstr>Carga resultados a la base</vt:lpstr>
      <vt:lpstr>Generación de mapas y tablas por municipio o departamento con el programa EtisolMCHm2.exe</vt:lpstr>
      <vt:lpstr>Publicación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</dc:title>
  <dc:creator>Eduardo Porras</dc:creator>
  <cp:lastModifiedBy>Eduardo Porras</cp:lastModifiedBy>
  <cp:revision>4</cp:revision>
  <dcterms:created xsi:type="dcterms:W3CDTF">2019-03-11T22:41:18Z</dcterms:created>
  <dcterms:modified xsi:type="dcterms:W3CDTF">2019-06-13T11:19:21Z</dcterms:modified>
</cp:coreProperties>
</file>