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89" r:id="rId2"/>
    <p:sldId id="290" r:id="rId3"/>
    <p:sldId id="292" r:id="rId4"/>
    <p:sldId id="291" r:id="rId5"/>
    <p:sldId id="293" r:id="rId6"/>
    <p:sldId id="294" r:id="rId7"/>
    <p:sldId id="295" r:id="rId8"/>
    <p:sldId id="296" r:id="rId9"/>
    <p:sldId id="297" r:id="rId10"/>
    <p:sldId id="298" r:id="rId11"/>
    <p:sldId id="318" r:id="rId12"/>
    <p:sldId id="299" r:id="rId13"/>
    <p:sldId id="301" r:id="rId14"/>
    <p:sldId id="303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9" r:id="rId25"/>
    <p:sldId id="320" r:id="rId26"/>
    <p:sldId id="314" r:id="rId27"/>
    <p:sldId id="315" r:id="rId28"/>
    <p:sldId id="321" r:id="rId29"/>
    <p:sldId id="316" r:id="rId30"/>
    <p:sldId id="322" r:id="rId31"/>
    <p:sldId id="317" r:id="rId32"/>
    <p:sldId id="324" r:id="rId33"/>
    <p:sldId id="273" r:id="rId34"/>
    <p:sldId id="275" r:id="rId35"/>
    <p:sldId id="276" r:id="rId36"/>
    <p:sldId id="277" r:id="rId37"/>
    <p:sldId id="278" r:id="rId38"/>
    <p:sldId id="323" r:id="rId39"/>
    <p:sldId id="333" r:id="rId40"/>
    <p:sldId id="325" r:id="rId41"/>
    <p:sldId id="326" r:id="rId42"/>
    <p:sldId id="327" r:id="rId43"/>
    <p:sldId id="328" r:id="rId44"/>
    <p:sldId id="330" r:id="rId45"/>
    <p:sldId id="331" r:id="rId46"/>
    <p:sldId id="332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A398BD-CD18-4AB0-A4E9-677111702299}" type="doc">
      <dgm:prSet loTypeId="urn:microsoft.com/office/officeart/2005/8/layout/vList6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C882AFC-760C-4559-9949-FDFA6D75279A}">
      <dgm:prSet phldrT="[Text]"/>
      <dgm:spPr/>
      <dgm:t>
        <a:bodyPr/>
        <a:lstStyle/>
        <a:p>
          <a:r>
            <a:rPr lang="en-US" dirty="0"/>
            <a:t>Qualitative</a:t>
          </a:r>
        </a:p>
      </dgm:t>
    </dgm:pt>
    <dgm:pt modelId="{9D79258D-A8D2-4968-A433-FAA30880408E}" type="parTrans" cxnId="{5616E3DE-2CD7-49D9-8ED9-90F3C69B257C}">
      <dgm:prSet/>
      <dgm:spPr/>
      <dgm:t>
        <a:bodyPr/>
        <a:lstStyle/>
        <a:p>
          <a:endParaRPr lang="en-US"/>
        </a:p>
      </dgm:t>
    </dgm:pt>
    <dgm:pt modelId="{7DF9D99C-0BE7-4450-B509-C5BB499677C2}" type="sibTrans" cxnId="{5616E3DE-2CD7-49D9-8ED9-90F3C69B257C}">
      <dgm:prSet/>
      <dgm:spPr/>
      <dgm:t>
        <a:bodyPr/>
        <a:lstStyle/>
        <a:p>
          <a:endParaRPr lang="en-US"/>
        </a:p>
      </dgm:t>
    </dgm:pt>
    <dgm:pt modelId="{B57BE1E6-43C3-47FA-AEA8-3D272655492A}">
      <dgm:prSet phldrT="[Text]"/>
      <dgm:spPr/>
      <dgm:t>
        <a:bodyPr/>
        <a:lstStyle/>
        <a:p>
          <a:r>
            <a:rPr lang="en-US" dirty="0"/>
            <a:t>Represents quality or characteristics</a:t>
          </a:r>
        </a:p>
      </dgm:t>
    </dgm:pt>
    <dgm:pt modelId="{1EDF1673-2CF4-40A9-8ECB-ACA0BDF568F2}" type="parTrans" cxnId="{C936D109-828C-4306-A4F0-74BCE21AEAFF}">
      <dgm:prSet/>
      <dgm:spPr/>
      <dgm:t>
        <a:bodyPr/>
        <a:lstStyle/>
        <a:p>
          <a:endParaRPr lang="en-US"/>
        </a:p>
      </dgm:t>
    </dgm:pt>
    <dgm:pt modelId="{987874A5-544C-4E54-A9D6-6C4A24ED1264}" type="sibTrans" cxnId="{C936D109-828C-4306-A4F0-74BCE21AEAFF}">
      <dgm:prSet/>
      <dgm:spPr/>
      <dgm:t>
        <a:bodyPr/>
        <a:lstStyle/>
        <a:p>
          <a:endParaRPr lang="en-US"/>
        </a:p>
      </dgm:t>
    </dgm:pt>
    <dgm:pt modelId="{11744E00-1B9F-4FC5-A868-2F7666A8C479}">
      <dgm:prSet phldrT="[Text]"/>
      <dgm:spPr/>
      <dgm:t>
        <a:bodyPr/>
        <a:lstStyle/>
        <a:p>
          <a:r>
            <a:rPr lang="en-US" dirty="0"/>
            <a:t>Not proportional to a value</a:t>
          </a:r>
        </a:p>
      </dgm:t>
    </dgm:pt>
    <dgm:pt modelId="{F021C68E-B1EA-4119-8F5A-FEAF4E1D1183}" type="parTrans" cxnId="{44524C36-B498-4D56-B266-6B1F1F008C15}">
      <dgm:prSet/>
      <dgm:spPr/>
      <dgm:t>
        <a:bodyPr/>
        <a:lstStyle/>
        <a:p>
          <a:endParaRPr lang="en-US"/>
        </a:p>
      </dgm:t>
    </dgm:pt>
    <dgm:pt modelId="{901C5CE6-7D43-4161-A251-939613E478CD}" type="sibTrans" cxnId="{44524C36-B498-4D56-B266-6B1F1F008C15}">
      <dgm:prSet/>
      <dgm:spPr/>
      <dgm:t>
        <a:bodyPr/>
        <a:lstStyle/>
        <a:p>
          <a:endParaRPr lang="en-US"/>
        </a:p>
      </dgm:t>
    </dgm:pt>
    <dgm:pt modelId="{4B59E8CF-0FDC-44D3-9919-4C3C3953C579}">
      <dgm:prSet phldrT="[Text]"/>
      <dgm:spPr/>
      <dgm:t>
        <a:bodyPr/>
        <a:lstStyle/>
        <a:p>
          <a:r>
            <a:rPr lang="en-US" dirty="0"/>
            <a:t>Quantitative</a:t>
          </a:r>
        </a:p>
      </dgm:t>
    </dgm:pt>
    <dgm:pt modelId="{0615A7C4-5256-443C-835B-2B553AAECFC4}" type="parTrans" cxnId="{F9AEC0E5-3DB7-4D91-9FF6-872867FC29C8}">
      <dgm:prSet/>
      <dgm:spPr/>
      <dgm:t>
        <a:bodyPr/>
        <a:lstStyle/>
        <a:p>
          <a:endParaRPr lang="en-US"/>
        </a:p>
      </dgm:t>
    </dgm:pt>
    <dgm:pt modelId="{9AF52FC8-3675-434B-AF37-7A953F557A15}" type="sibTrans" cxnId="{F9AEC0E5-3DB7-4D91-9FF6-872867FC29C8}">
      <dgm:prSet/>
      <dgm:spPr/>
      <dgm:t>
        <a:bodyPr/>
        <a:lstStyle/>
        <a:p>
          <a:endParaRPr lang="en-US"/>
        </a:p>
      </dgm:t>
    </dgm:pt>
    <dgm:pt modelId="{F510C981-BFCD-4E32-BB79-12AFD968BA3C}">
      <dgm:prSet phldrT="[Text]"/>
      <dgm:spPr/>
      <dgm:t>
        <a:bodyPr/>
        <a:lstStyle/>
        <a:p>
          <a:r>
            <a:rPr lang="en-US" dirty="0"/>
            <a:t>Quantifiable</a:t>
          </a:r>
        </a:p>
      </dgm:t>
    </dgm:pt>
    <dgm:pt modelId="{E016CA2E-4B54-4EB2-979E-221E1C7B2B9C}" type="parTrans" cxnId="{24DEDCA3-77E9-453F-B7FD-9634570DA60E}">
      <dgm:prSet/>
      <dgm:spPr/>
      <dgm:t>
        <a:bodyPr/>
        <a:lstStyle/>
        <a:p>
          <a:endParaRPr lang="en-US"/>
        </a:p>
      </dgm:t>
    </dgm:pt>
    <dgm:pt modelId="{FA04A0A0-CB77-4A03-B3DA-EAAAA26F1CBE}" type="sibTrans" cxnId="{24DEDCA3-77E9-453F-B7FD-9634570DA60E}">
      <dgm:prSet/>
      <dgm:spPr/>
      <dgm:t>
        <a:bodyPr/>
        <a:lstStyle/>
        <a:p>
          <a:endParaRPr lang="en-US"/>
        </a:p>
      </dgm:t>
    </dgm:pt>
    <dgm:pt modelId="{9C9DCF3D-C89A-498F-BE04-1CD8B54EEEFE}">
      <dgm:prSet phldrT="[Text]"/>
      <dgm:spPr/>
      <dgm:t>
        <a:bodyPr/>
        <a:lstStyle/>
        <a:p>
          <a:r>
            <a:rPr lang="en-US" dirty="0"/>
            <a:t>Proportional to value a</a:t>
          </a:r>
        </a:p>
      </dgm:t>
    </dgm:pt>
    <dgm:pt modelId="{812C90D3-1B8B-4463-B29F-3FC4B94586FA}" type="parTrans" cxnId="{4C3B4145-BBCB-47AB-B6FB-202C7BC57E0D}">
      <dgm:prSet/>
      <dgm:spPr/>
      <dgm:t>
        <a:bodyPr/>
        <a:lstStyle/>
        <a:p>
          <a:endParaRPr lang="en-US"/>
        </a:p>
      </dgm:t>
    </dgm:pt>
    <dgm:pt modelId="{47281971-5EDC-4AF1-BA61-E1E281170E0D}" type="sibTrans" cxnId="{4C3B4145-BBCB-47AB-B6FB-202C7BC57E0D}">
      <dgm:prSet/>
      <dgm:spPr/>
      <dgm:t>
        <a:bodyPr/>
        <a:lstStyle/>
        <a:p>
          <a:endParaRPr lang="en-US"/>
        </a:p>
      </dgm:t>
    </dgm:pt>
    <dgm:pt modelId="{0E9C91E3-C539-49A7-AB79-AF0C0E33FE05}">
      <dgm:prSet phldrT="[Text]"/>
      <dgm:spPr/>
      <dgm:t>
        <a:bodyPr/>
        <a:lstStyle/>
        <a:p>
          <a:r>
            <a:rPr lang="en-US" dirty="0"/>
            <a:t>Name, Address</a:t>
          </a:r>
        </a:p>
      </dgm:t>
    </dgm:pt>
    <dgm:pt modelId="{D2E56D3C-664B-43A9-86DC-696607D770C2}" type="parTrans" cxnId="{2A2B917E-4E21-45CD-AB4A-E56B73CE4258}">
      <dgm:prSet/>
      <dgm:spPr/>
      <dgm:t>
        <a:bodyPr/>
        <a:lstStyle/>
        <a:p>
          <a:endParaRPr lang="en-US"/>
        </a:p>
      </dgm:t>
    </dgm:pt>
    <dgm:pt modelId="{33714EC6-5A4B-48C2-B1ED-61B4453F69F7}" type="sibTrans" cxnId="{2A2B917E-4E21-45CD-AB4A-E56B73CE4258}">
      <dgm:prSet/>
      <dgm:spPr/>
      <dgm:t>
        <a:bodyPr/>
        <a:lstStyle/>
        <a:p>
          <a:endParaRPr lang="en-US"/>
        </a:p>
      </dgm:t>
    </dgm:pt>
    <dgm:pt modelId="{BB3DFD7F-65A7-496A-9E84-5057D6423CDE}">
      <dgm:prSet phldrT="[Text]"/>
      <dgm:spPr/>
      <dgm:t>
        <a:bodyPr/>
        <a:lstStyle/>
        <a:p>
          <a:r>
            <a:rPr lang="en-US" dirty="0"/>
            <a:t>No of students, marks for 120CT, CGPA</a:t>
          </a:r>
        </a:p>
      </dgm:t>
    </dgm:pt>
    <dgm:pt modelId="{CBA2E0B0-E860-4EB8-A79F-4E14BE664FB8}" type="parTrans" cxnId="{0197CC10-EA91-4BE9-ABD8-E4CC320785EA}">
      <dgm:prSet/>
      <dgm:spPr/>
      <dgm:t>
        <a:bodyPr/>
        <a:lstStyle/>
        <a:p>
          <a:endParaRPr lang="en-US"/>
        </a:p>
      </dgm:t>
    </dgm:pt>
    <dgm:pt modelId="{59F28879-8474-4FA4-A77B-7BADA8F97F61}" type="sibTrans" cxnId="{0197CC10-EA91-4BE9-ABD8-E4CC320785EA}">
      <dgm:prSet/>
      <dgm:spPr/>
      <dgm:t>
        <a:bodyPr/>
        <a:lstStyle/>
        <a:p>
          <a:endParaRPr lang="en-US"/>
        </a:p>
      </dgm:t>
    </dgm:pt>
    <dgm:pt modelId="{5681D65A-9D2D-4D79-95B2-037A11694CB9}" type="pres">
      <dgm:prSet presAssocID="{BBA398BD-CD18-4AB0-A4E9-677111702299}" presName="Name0" presStyleCnt="0">
        <dgm:presLayoutVars>
          <dgm:dir/>
          <dgm:animLvl val="lvl"/>
          <dgm:resizeHandles/>
        </dgm:presLayoutVars>
      </dgm:prSet>
      <dgm:spPr/>
    </dgm:pt>
    <dgm:pt modelId="{FB1F0209-B940-4ECC-BDBD-46C0902D31CE}" type="pres">
      <dgm:prSet presAssocID="{4C882AFC-760C-4559-9949-FDFA6D75279A}" presName="linNode" presStyleCnt="0"/>
      <dgm:spPr/>
    </dgm:pt>
    <dgm:pt modelId="{4E773513-8D52-4BAE-924D-41A5F5478322}" type="pres">
      <dgm:prSet presAssocID="{4C882AFC-760C-4559-9949-FDFA6D75279A}" presName="parentShp" presStyleLbl="node1" presStyleIdx="0" presStyleCnt="2">
        <dgm:presLayoutVars>
          <dgm:bulletEnabled val="1"/>
        </dgm:presLayoutVars>
      </dgm:prSet>
      <dgm:spPr/>
    </dgm:pt>
    <dgm:pt modelId="{A098F45E-93BD-4688-A1D2-4DF473283915}" type="pres">
      <dgm:prSet presAssocID="{4C882AFC-760C-4559-9949-FDFA6D75279A}" presName="childShp" presStyleLbl="bgAccFollowNode1" presStyleIdx="0" presStyleCnt="2">
        <dgm:presLayoutVars>
          <dgm:bulletEnabled val="1"/>
        </dgm:presLayoutVars>
      </dgm:prSet>
      <dgm:spPr/>
    </dgm:pt>
    <dgm:pt modelId="{D9B24E43-3DDF-4DD1-B969-7540C56FBBAF}" type="pres">
      <dgm:prSet presAssocID="{7DF9D99C-0BE7-4450-B509-C5BB499677C2}" presName="spacing" presStyleCnt="0"/>
      <dgm:spPr/>
    </dgm:pt>
    <dgm:pt modelId="{22F20434-7E83-4347-864A-59142DC7FA23}" type="pres">
      <dgm:prSet presAssocID="{4B59E8CF-0FDC-44D3-9919-4C3C3953C579}" presName="linNode" presStyleCnt="0"/>
      <dgm:spPr/>
    </dgm:pt>
    <dgm:pt modelId="{58B09A7B-EEDD-4AE5-B6BE-EFB69CF80B65}" type="pres">
      <dgm:prSet presAssocID="{4B59E8CF-0FDC-44D3-9919-4C3C3953C579}" presName="parentShp" presStyleLbl="node1" presStyleIdx="1" presStyleCnt="2">
        <dgm:presLayoutVars>
          <dgm:bulletEnabled val="1"/>
        </dgm:presLayoutVars>
      </dgm:prSet>
      <dgm:spPr/>
    </dgm:pt>
    <dgm:pt modelId="{B8849165-DE88-4122-9F72-5E2A10CB701B}" type="pres">
      <dgm:prSet presAssocID="{4B59E8CF-0FDC-44D3-9919-4C3C3953C579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499FD507-1B56-4A78-8EE7-63C687DAE81A}" type="presOf" srcId="{11744E00-1B9F-4FC5-A868-2F7666A8C479}" destId="{A098F45E-93BD-4688-A1D2-4DF473283915}" srcOrd="0" destOrd="1" presId="urn:microsoft.com/office/officeart/2005/8/layout/vList6"/>
    <dgm:cxn modelId="{95B69A09-285F-409B-9F44-020C467D2F68}" type="presOf" srcId="{F510C981-BFCD-4E32-BB79-12AFD968BA3C}" destId="{B8849165-DE88-4122-9F72-5E2A10CB701B}" srcOrd="0" destOrd="0" presId="urn:microsoft.com/office/officeart/2005/8/layout/vList6"/>
    <dgm:cxn modelId="{C936D109-828C-4306-A4F0-74BCE21AEAFF}" srcId="{4C882AFC-760C-4559-9949-FDFA6D75279A}" destId="{B57BE1E6-43C3-47FA-AEA8-3D272655492A}" srcOrd="0" destOrd="0" parTransId="{1EDF1673-2CF4-40A9-8ECB-ACA0BDF568F2}" sibTransId="{987874A5-544C-4E54-A9D6-6C4A24ED1264}"/>
    <dgm:cxn modelId="{0197CC10-EA91-4BE9-ABD8-E4CC320785EA}" srcId="{4B59E8CF-0FDC-44D3-9919-4C3C3953C579}" destId="{BB3DFD7F-65A7-496A-9E84-5057D6423CDE}" srcOrd="2" destOrd="0" parTransId="{CBA2E0B0-E860-4EB8-A79F-4E14BE664FB8}" sibTransId="{59F28879-8474-4FA4-A77B-7BADA8F97F61}"/>
    <dgm:cxn modelId="{FD99191E-7461-48BC-B481-7FC4DAF2F206}" type="presOf" srcId="{BBA398BD-CD18-4AB0-A4E9-677111702299}" destId="{5681D65A-9D2D-4D79-95B2-037A11694CB9}" srcOrd="0" destOrd="0" presId="urn:microsoft.com/office/officeart/2005/8/layout/vList6"/>
    <dgm:cxn modelId="{44524C36-B498-4D56-B266-6B1F1F008C15}" srcId="{4C882AFC-760C-4559-9949-FDFA6D75279A}" destId="{11744E00-1B9F-4FC5-A868-2F7666A8C479}" srcOrd="1" destOrd="0" parTransId="{F021C68E-B1EA-4119-8F5A-FEAF4E1D1183}" sibTransId="{901C5CE6-7D43-4161-A251-939613E478CD}"/>
    <dgm:cxn modelId="{4C3B4145-BBCB-47AB-B6FB-202C7BC57E0D}" srcId="{4B59E8CF-0FDC-44D3-9919-4C3C3953C579}" destId="{9C9DCF3D-C89A-498F-BE04-1CD8B54EEEFE}" srcOrd="1" destOrd="0" parTransId="{812C90D3-1B8B-4463-B29F-3FC4B94586FA}" sibTransId="{47281971-5EDC-4AF1-BA61-E1E281170E0D}"/>
    <dgm:cxn modelId="{0A651348-8A28-4B6D-9B31-8BCA894CE13F}" type="presOf" srcId="{B57BE1E6-43C3-47FA-AEA8-3D272655492A}" destId="{A098F45E-93BD-4688-A1D2-4DF473283915}" srcOrd="0" destOrd="0" presId="urn:microsoft.com/office/officeart/2005/8/layout/vList6"/>
    <dgm:cxn modelId="{384EE26C-8192-4018-8CDF-7E98CE3E3A50}" type="presOf" srcId="{4C882AFC-760C-4559-9949-FDFA6D75279A}" destId="{4E773513-8D52-4BAE-924D-41A5F5478322}" srcOrd="0" destOrd="0" presId="urn:microsoft.com/office/officeart/2005/8/layout/vList6"/>
    <dgm:cxn modelId="{2A2B917E-4E21-45CD-AB4A-E56B73CE4258}" srcId="{4C882AFC-760C-4559-9949-FDFA6D75279A}" destId="{0E9C91E3-C539-49A7-AB79-AF0C0E33FE05}" srcOrd="2" destOrd="0" parTransId="{D2E56D3C-664B-43A9-86DC-696607D770C2}" sibTransId="{33714EC6-5A4B-48C2-B1ED-61B4453F69F7}"/>
    <dgm:cxn modelId="{F1CC6190-77E8-4FD7-B916-B004EB1055EA}" type="presOf" srcId="{4B59E8CF-0FDC-44D3-9919-4C3C3953C579}" destId="{58B09A7B-EEDD-4AE5-B6BE-EFB69CF80B65}" srcOrd="0" destOrd="0" presId="urn:microsoft.com/office/officeart/2005/8/layout/vList6"/>
    <dgm:cxn modelId="{382FC5A3-785B-4ED1-9D8B-395113FD4A38}" type="presOf" srcId="{BB3DFD7F-65A7-496A-9E84-5057D6423CDE}" destId="{B8849165-DE88-4122-9F72-5E2A10CB701B}" srcOrd="0" destOrd="2" presId="urn:microsoft.com/office/officeart/2005/8/layout/vList6"/>
    <dgm:cxn modelId="{24DEDCA3-77E9-453F-B7FD-9634570DA60E}" srcId="{4B59E8CF-0FDC-44D3-9919-4C3C3953C579}" destId="{F510C981-BFCD-4E32-BB79-12AFD968BA3C}" srcOrd="0" destOrd="0" parTransId="{E016CA2E-4B54-4EB2-979E-221E1C7B2B9C}" sibTransId="{FA04A0A0-CB77-4A03-B3DA-EAAAA26F1CBE}"/>
    <dgm:cxn modelId="{0B82EBB5-7732-49D5-BFD0-FA2C75863F5A}" type="presOf" srcId="{0E9C91E3-C539-49A7-AB79-AF0C0E33FE05}" destId="{A098F45E-93BD-4688-A1D2-4DF473283915}" srcOrd="0" destOrd="2" presId="urn:microsoft.com/office/officeart/2005/8/layout/vList6"/>
    <dgm:cxn modelId="{BA2571C6-77E6-45D9-9358-2845C6E6EADB}" type="presOf" srcId="{9C9DCF3D-C89A-498F-BE04-1CD8B54EEEFE}" destId="{B8849165-DE88-4122-9F72-5E2A10CB701B}" srcOrd="0" destOrd="1" presId="urn:microsoft.com/office/officeart/2005/8/layout/vList6"/>
    <dgm:cxn modelId="{5616E3DE-2CD7-49D9-8ED9-90F3C69B257C}" srcId="{BBA398BD-CD18-4AB0-A4E9-677111702299}" destId="{4C882AFC-760C-4559-9949-FDFA6D75279A}" srcOrd="0" destOrd="0" parTransId="{9D79258D-A8D2-4968-A433-FAA30880408E}" sibTransId="{7DF9D99C-0BE7-4450-B509-C5BB499677C2}"/>
    <dgm:cxn modelId="{F9AEC0E5-3DB7-4D91-9FF6-872867FC29C8}" srcId="{BBA398BD-CD18-4AB0-A4E9-677111702299}" destId="{4B59E8CF-0FDC-44D3-9919-4C3C3953C579}" srcOrd="1" destOrd="0" parTransId="{0615A7C4-5256-443C-835B-2B553AAECFC4}" sibTransId="{9AF52FC8-3675-434B-AF37-7A953F557A15}"/>
    <dgm:cxn modelId="{101E8860-1BC9-4835-8F40-47D515486BE4}" type="presParOf" srcId="{5681D65A-9D2D-4D79-95B2-037A11694CB9}" destId="{FB1F0209-B940-4ECC-BDBD-46C0902D31CE}" srcOrd="0" destOrd="0" presId="urn:microsoft.com/office/officeart/2005/8/layout/vList6"/>
    <dgm:cxn modelId="{AA0D205F-2AC7-4BE4-BC10-8C97F4C539D0}" type="presParOf" srcId="{FB1F0209-B940-4ECC-BDBD-46C0902D31CE}" destId="{4E773513-8D52-4BAE-924D-41A5F5478322}" srcOrd="0" destOrd="0" presId="urn:microsoft.com/office/officeart/2005/8/layout/vList6"/>
    <dgm:cxn modelId="{A8090643-6D99-4CDB-B176-13F3F9F93E73}" type="presParOf" srcId="{FB1F0209-B940-4ECC-BDBD-46C0902D31CE}" destId="{A098F45E-93BD-4688-A1D2-4DF473283915}" srcOrd="1" destOrd="0" presId="urn:microsoft.com/office/officeart/2005/8/layout/vList6"/>
    <dgm:cxn modelId="{3FB0E739-E441-4ABE-B37C-BBF17CC67F60}" type="presParOf" srcId="{5681D65A-9D2D-4D79-95B2-037A11694CB9}" destId="{D9B24E43-3DDF-4DD1-B969-7540C56FBBAF}" srcOrd="1" destOrd="0" presId="urn:microsoft.com/office/officeart/2005/8/layout/vList6"/>
    <dgm:cxn modelId="{859831B2-A360-4635-86DF-97346943824F}" type="presParOf" srcId="{5681D65A-9D2D-4D79-95B2-037A11694CB9}" destId="{22F20434-7E83-4347-864A-59142DC7FA23}" srcOrd="2" destOrd="0" presId="urn:microsoft.com/office/officeart/2005/8/layout/vList6"/>
    <dgm:cxn modelId="{4950516C-CD82-4C96-A13C-908E5A3AEDB8}" type="presParOf" srcId="{22F20434-7E83-4347-864A-59142DC7FA23}" destId="{58B09A7B-EEDD-4AE5-B6BE-EFB69CF80B65}" srcOrd="0" destOrd="0" presId="urn:microsoft.com/office/officeart/2005/8/layout/vList6"/>
    <dgm:cxn modelId="{39B32DC8-0B50-48FE-B7F9-326CC6256D6F}" type="presParOf" srcId="{22F20434-7E83-4347-864A-59142DC7FA23}" destId="{B8849165-DE88-4122-9F72-5E2A10CB701B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AAA135-4380-467B-A883-C01E5C92CCC7}" type="doc">
      <dgm:prSet loTypeId="urn:microsoft.com/office/officeart/2008/layout/NameandTitleOrganizationalChart" loCatId="hierarchy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7B4C3A7-0810-40BD-964E-600F7BEA67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70C277E-EE75-45D5-9762-1CD426C9A805}" type="parTrans" cxnId="{8EEA7DE0-9C46-4149-BEE5-EB86B57C251E}">
      <dgm:prSet/>
      <dgm:spPr/>
      <dgm:t>
        <a:bodyPr/>
        <a:lstStyle/>
        <a:p>
          <a:endParaRPr lang="en-US"/>
        </a:p>
      </dgm:t>
    </dgm:pt>
    <dgm:pt modelId="{73114E5F-D0AD-47B2-9AE2-0E829F858677}" type="sibTrans" cxnId="{8EEA7DE0-9C46-4149-BEE5-EB86B57C251E}">
      <dgm:prSet/>
      <dgm:spPr/>
      <dgm:t>
        <a:bodyPr/>
        <a:lstStyle/>
        <a:p>
          <a:endParaRPr lang="en-US"/>
        </a:p>
      </dgm:t>
    </dgm:pt>
    <dgm:pt modelId="{4575B723-3B2B-4C57-A04E-04FCAFC2B591}" type="asst">
      <dgm:prSet phldrT="[Text]"/>
      <dgm:spPr/>
      <dgm:t>
        <a:bodyPr/>
        <a:lstStyle/>
        <a:p>
          <a:r>
            <a:rPr lang="en-US" dirty="0"/>
            <a:t>Quantitative</a:t>
          </a:r>
        </a:p>
      </dgm:t>
    </dgm:pt>
    <dgm:pt modelId="{76C29EC1-FB9B-485F-9756-3A3D07FA1586}" type="parTrans" cxnId="{BC5A2387-39B7-462B-90F1-34BFA3F379B0}">
      <dgm:prSet/>
      <dgm:spPr/>
      <dgm:t>
        <a:bodyPr/>
        <a:lstStyle/>
        <a:p>
          <a:endParaRPr lang="en-US"/>
        </a:p>
      </dgm:t>
    </dgm:pt>
    <dgm:pt modelId="{7D31D446-39EE-45A2-A5FF-E661A59128C6}" type="sibTrans" cxnId="{BC5A2387-39B7-462B-90F1-34BFA3F379B0}">
      <dgm:prSet/>
      <dgm:spPr/>
      <dgm:t>
        <a:bodyPr/>
        <a:lstStyle/>
        <a:p>
          <a:endParaRPr lang="en-US"/>
        </a:p>
      </dgm:t>
    </dgm:pt>
    <dgm:pt modelId="{685FFDBB-8763-4E84-97BB-58B7038C2F8B}" type="asst">
      <dgm:prSet phldrT="[Text]"/>
      <dgm:spPr/>
      <dgm:t>
        <a:bodyPr/>
        <a:lstStyle/>
        <a:p>
          <a:r>
            <a:rPr lang="en-US" dirty="0"/>
            <a:t>Qualitative</a:t>
          </a:r>
        </a:p>
      </dgm:t>
    </dgm:pt>
    <dgm:pt modelId="{CF639006-ED91-4D1F-A486-C6A535793DF1}" type="parTrans" cxnId="{A558C037-D6DF-4888-93E4-184C8951C22F}">
      <dgm:prSet/>
      <dgm:spPr/>
      <dgm:t>
        <a:bodyPr/>
        <a:lstStyle/>
        <a:p>
          <a:endParaRPr lang="en-US"/>
        </a:p>
      </dgm:t>
    </dgm:pt>
    <dgm:pt modelId="{7D50A23A-D790-4903-972A-98648851599E}" type="sibTrans" cxnId="{A558C037-D6DF-4888-93E4-184C8951C22F}">
      <dgm:prSet/>
      <dgm:spPr/>
      <dgm:t>
        <a:bodyPr/>
        <a:lstStyle/>
        <a:p>
          <a:endParaRPr lang="en-US"/>
        </a:p>
      </dgm:t>
    </dgm:pt>
    <dgm:pt modelId="{72D90C9F-FF24-4334-B564-5E20F110D66A}" type="asst">
      <dgm:prSet phldrT="[Text]"/>
      <dgm:spPr/>
      <dgm:t>
        <a:bodyPr/>
        <a:lstStyle/>
        <a:p>
          <a:r>
            <a:rPr lang="en-US" dirty="0"/>
            <a:t>Integers</a:t>
          </a:r>
        </a:p>
      </dgm:t>
    </dgm:pt>
    <dgm:pt modelId="{FD5005A8-8B53-404F-AB64-F42586A35BCA}" type="parTrans" cxnId="{6020DAB7-0422-4005-A5B3-4D708346CED2}">
      <dgm:prSet/>
      <dgm:spPr/>
      <dgm:t>
        <a:bodyPr/>
        <a:lstStyle/>
        <a:p>
          <a:endParaRPr lang="en-US"/>
        </a:p>
      </dgm:t>
    </dgm:pt>
    <dgm:pt modelId="{58834426-C3F2-4682-BF9D-AD0D22BC8F83}" type="sibTrans" cxnId="{6020DAB7-0422-4005-A5B3-4D708346CED2}">
      <dgm:prSet/>
      <dgm:spPr/>
      <dgm:t>
        <a:bodyPr/>
        <a:lstStyle/>
        <a:p>
          <a:endParaRPr lang="en-US"/>
        </a:p>
      </dgm:t>
    </dgm:pt>
    <dgm:pt modelId="{00B69E7A-D46B-4DA6-8F0A-004C7ABE6132}" type="asst">
      <dgm:prSet phldrT="[Text]"/>
      <dgm:spPr/>
      <dgm:t>
        <a:bodyPr/>
        <a:lstStyle/>
        <a:p>
          <a:r>
            <a:rPr lang="en-US" dirty="0"/>
            <a:t>Non-integers</a:t>
          </a:r>
        </a:p>
      </dgm:t>
    </dgm:pt>
    <dgm:pt modelId="{97414DD1-BB1D-4497-906C-49B0685DE176}" type="parTrans" cxnId="{B5741B32-67AF-4F44-8D9D-6153819825AA}">
      <dgm:prSet/>
      <dgm:spPr/>
      <dgm:t>
        <a:bodyPr/>
        <a:lstStyle/>
        <a:p>
          <a:endParaRPr lang="en-US"/>
        </a:p>
      </dgm:t>
    </dgm:pt>
    <dgm:pt modelId="{75AF0D11-A29D-47BB-AEF1-EE0EA0093753}" type="sibTrans" cxnId="{B5741B32-67AF-4F44-8D9D-6153819825AA}">
      <dgm:prSet/>
      <dgm:spPr/>
      <dgm:t>
        <a:bodyPr/>
        <a:lstStyle/>
        <a:p>
          <a:endParaRPr lang="en-US"/>
        </a:p>
      </dgm:t>
    </dgm:pt>
    <dgm:pt modelId="{590853AB-81E7-4DB6-B4E8-26A1CA8FE450}" type="asst">
      <dgm:prSet phldrT="[Text]"/>
      <dgm:spPr/>
      <dgm:t>
        <a:bodyPr/>
        <a:lstStyle/>
        <a:p>
          <a:r>
            <a:rPr lang="en-US" dirty="0"/>
            <a:t>Signed</a:t>
          </a:r>
        </a:p>
      </dgm:t>
    </dgm:pt>
    <dgm:pt modelId="{19E9E6CE-0497-47CB-9557-95CB02A82C52}" type="parTrans" cxnId="{46AAE1E5-4811-43EA-8872-A58DE46E60BE}">
      <dgm:prSet/>
      <dgm:spPr/>
      <dgm:t>
        <a:bodyPr/>
        <a:lstStyle/>
        <a:p>
          <a:endParaRPr lang="en-US"/>
        </a:p>
      </dgm:t>
    </dgm:pt>
    <dgm:pt modelId="{B5E84594-F04D-400F-B877-DB9E64AC2DE6}" type="sibTrans" cxnId="{46AAE1E5-4811-43EA-8872-A58DE46E60BE}">
      <dgm:prSet/>
      <dgm:spPr/>
      <dgm:t>
        <a:bodyPr/>
        <a:lstStyle/>
        <a:p>
          <a:endParaRPr lang="en-US"/>
        </a:p>
      </dgm:t>
    </dgm:pt>
    <dgm:pt modelId="{C815FDB6-916D-4160-B893-D7B89DE87134}" type="asst">
      <dgm:prSet phldrT="[Text]"/>
      <dgm:spPr/>
      <dgm:t>
        <a:bodyPr/>
        <a:lstStyle/>
        <a:p>
          <a:r>
            <a:rPr lang="en-US" dirty="0"/>
            <a:t>Unsigned</a:t>
          </a:r>
        </a:p>
      </dgm:t>
    </dgm:pt>
    <dgm:pt modelId="{3F4F45E8-77B6-4195-A4C1-88F2070139C7}" type="parTrans" cxnId="{B4D9A479-6769-4E41-A6B2-A35541C1FA8E}">
      <dgm:prSet/>
      <dgm:spPr/>
      <dgm:t>
        <a:bodyPr/>
        <a:lstStyle/>
        <a:p>
          <a:endParaRPr lang="en-US"/>
        </a:p>
      </dgm:t>
    </dgm:pt>
    <dgm:pt modelId="{0E4B416C-B471-4833-976B-9026236777D6}" type="sibTrans" cxnId="{B4D9A479-6769-4E41-A6B2-A35541C1FA8E}">
      <dgm:prSet/>
      <dgm:spPr/>
      <dgm:t>
        <a:bodyPr/>
        <a:lstStyle/>
        <a:p>
          <a:endParaRPr lang="en-US"/>
        </a:p>
      </dgm:t>
    </dgm:pt>
    <dgm:pt modelId="{227AB1D2-AE8F-4BF1-9972-AF668AB99103}" type="asst">
      <dgm:prSet phldrT="[Text]"/>
      <dgm:spPr/>
      <dgm:t>
        <a:bodyPr/>
        <a:lstStyle/>
        <a:p>
          <a:r>
            <a:rPr lang="en-US" dirty="0"/>
            <a:t>Signed</a:t>
          </a:r>
        </a:p>
      </dgm:t>
    </dgm:pt>
    <dgm:pt modelId="{AACB3590-AA74-450C-91CC-0BF4A1A1FC44}" type="parTrans" cxnId="{125F679A-7F56-4CAC-B1C2-269139071975}">
      <dgm:prSet/>
      <dgm:spPr/>
      <dgm:t>
        <a:bodyPr/>
        <a:lstStyle/>
        <a:p>
          <a:endParaRPr lang="en-US"/>
        </a:p>
      </dgm:t>
    </dgm:pt>
    <dgm:pt modelId="{1E5F32D8-B3A6-4470-A470-1061E9A802B3}" type="sibTrans" cxnId="{125F679A-7F56-4CAC-B1C2-269139071975}">
      <dgm:prSet/>
      <dgm:spPr/>
      <dgm:t>
        <a:bodyPr/>
        <a:lstStyle/>
        <a:p>
          <a:endParaRPr lang="en-US"/>
        </a:p>
      </dgm:t>
    </dgm:pt>
    <dgm:pt modelId="{C34E7443-BB0F-4287-A2B0-010A3AFFC4BB}" type="asst">
      <dgm:prSet phldrT="[Text]"/>
      <dgm:spPr/>
      <dgm:t>
        <a:bodyPr/>
        <a:lstStyle/>
        <a:p>
          <a:r>
            <a:rPr lang="en-US" dirty="0"/>
            <a:t>Unsigned</a:t>
          </a:r>
        </a:p>
      </dgm:t>
    </dgm:pt>
    <dgm:pt modelId="{FAA7426F-3473-427A-89ED-A989EB666336}" type="parTrans" cxnId="{4ED87F0F-6FFF-4165-8038-0553DF1F5ECE}">
      <dgm:prSet/>
      <dgm:spPr/>
      <dgm:t>
        <a:bodyPr/>
        <a:lstStyle/>
        <a:p>
          <a:endParaRPr lang="en-US"/>
        </a:p>
      </dgm:t>
    </dgm:pt>
    <dgm:pt modelId="{1349FE58-77BD-44C5-8397-46F7655A2364}" type="sibTrans" cxnId="{4ED87F0F-6FFF-4165-8038-0553DF1F5ECE}">
      <dgm:prSet/>
      <dgm:spPr/>
      <dgm:t>
        <a:bodyPr/>
        <a:lstStyle/>
        <a:p>
          <a:endParaRPr lang="en-US"/>
        </a:p>
      </dgm:t>
    </dgm:pt>
    <dgm:pt modelId="{ABD9E451-132D-437D-8807-F81FD93F0430}" type="pres">
      <dgm:prSet presAssocID="{CCAAA135-4380-467B-A883-C01E5C92CCC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3300224-F466-4585-946E-AC357DC663B6}" type="pres">
      <dgm:prSet presAssocID="{D7B4C3A7-0810-40BD-964E-600F7BEA67FD}" presName="hierRoot1" presStyleCnt="0">
        <dgm:presLayoutVars>
          <dgm:hierBranch val="init"/>
        </dgm:presLayoutVars>
      </dgm:prSet>
      <dgm:spPr/>
    </dgm:pt>
    <dgm:pt modelId="{87ADF6CD-D218-45ED-B05E-84D36C89CD96}" type="pres">
      <dgm:prSet presAssocID="{D7B4C3A7-0810-40BD-964E-600F7BEA67FD}" presName="rootComposite1" presStyleCnt="0"/>
      <dgm:spPr/>
    </dgm:pt>
    <dgm:pt modelId="{D0524DC3-7EF0-4844-99EE-53BF9E852005}" type="pres">
      <dgm:prSet presAssocID="{D7B4C3A7-0810-40BD-964E-600F7BEA67FD}" presName="rootText1" presStyleLbl="node0" presStyleIdx="0" presStyleCnt="1" custLinFactX="-18550" custLinFactNeighborX="-100000" custLinFactNeighborY="-8695">
        <dgm:presLayoutVars>
          <dgm:chMax/>
          <dgm:chPref val="3"/>
        </dgm:presLayoutVars>
      </dgm:prSet>
      <dgm:spPr/>
    </dgm:pt>
    <dgm:pt modelId="{46E87B3B-5579-4C46-A47D-0E8D7B06ACAC}" type="pres">
      <dgm:prSet presAssocID="{D7B4C3A7-0810-40BD-964E-600F7BEA67FD}" presName="titleText1" presStyleLbl="fgAcc0" presStyleIdx="0" presStyleCnt="1" custLinFactX="-28387" custLinFactNeighborX="-100000" custLinFactNeighborY="-17390">
        <dgm:presLayoutVars>
          <dgm:chMax val="0"/>
          <dgm:chPref val="0"/>
        </dgm:presLayoutVars>
      </dgm:prSet>
      <dgm:spPr/>
    </dgm:pt>
    <dgm:pt modelId="{9A4C5F39-7ABF-47F1-843A-761CC5EBA10D}" type="pres">
      <dgm:prSet presAssocID="{D7B4C3A7-0810-40BD-964E-600F7BEA67FD}" presName="rootConnector1" presStyleLbl="node1" presStyleIdx="0" presStyleCnt="0"/>
      <dgm:spPr/>
    </dgm:pt>
    <dgm:pt modelId="{8F8830D2-5F71-4DE3-AFE6-75701D5ABC8D}" type="pres">
      <dgm:prSet presAssocID="{D7B4C3A7-0810-40BD-964E-600F7BEA67FD}" presName="hierChild2" presStyleCnt="0"/>
      <dgm:spPr/>
    </dgm:pt>
    <dgm:pt modelId="{079DB00D-7372-4CEC-B2A7-CC093A47CCC0}" type="pres">
      <dgm:prSet presAssocID="{D7B4C3A7-0810-40BD-964E-600F7BEA67FD}" presName="hierChild3" presStyleCnt="0"/>
      <dgm:spPr/>
    </dgm:pt>
    <dgm:pt modelId="{538E218D-AB3F-46AA-8F32-E05A87EE4B97}" type="pres">
      <dgm:prSet presAssocID="{76C29EC1-FB9B-485F-9756-3A3D07FA1586}" presName="Name96" presStyleLbl="parChTrans1D2" presStyleIdx="0" presStyleCnt="2"/>
      <dgm:spPr/>
    </dgm:pt>
    <dgm:pt modelId="{137D171F-29DA-4096-B455-77E519F064D5}" type="pres">
      <dgm:prSet presAssocID="{4575B723-3B2B-4C57-A04E-04FCAFC2B591}" presName="hierRoot3" presStyleCnt="0">
        <dgm:presLayoutVars>
          <dgm:hierBranch val="init"/>
        </dgm:presLayoutVars>
      </dgm:prSet>
      <dgm:spPr/>
    </dgm:pt>
    <dgm:pt modelId="{6AEC444D-D93B-4047-AE97-5EA44BF56941}" type="pres">
      <dgm:prSet presAssocID="{4575B723-3B2B-4C57-A04E-04FCAFC2B591}" presName="rootComposite3" presStyleCnt="0"/>
      <dgm:spPr/>
    </dgm:pt>
    <dgm:pt modelId="{4B3B0996-C682-4623-A9D9-21FD3660A0BB}" type="pres">
      <dgm:prSet presAssocID="{4575B723-3B2B-4C57-A04E-04FCAFC2B591}" presName="rootText3" presStyleLbl="asst1" presStyleIdx="0" presStyleCnt="8">
        <dgm:presLayoutVars>
          <dgm:chPref val="3"/>
        </dgm:presLayoutVars>
      </dgm:prSet>
      <dgm:spPr/>
    </dgm:pt>
    <dgm:pt modelId="{F118ACAE-0D5A-43B7-9F6B-163B5498B6BC}" type="pres">
      <dgm:prSet presAssocID="{4575B723-3B2B-4C57-A04E-04FCAFC2B591}" presName="titleText3" presStyleLbl="fgAcc2" presStyleIdx="0" presStyleCnt="8">
        <dgm:presLayoutVars>
          <dgm:chMax val="0"/>
          <dgm:chPref val="0"/>
        </dgm:presLayoutVars>
      </dgm:prSet>
      <dgm:spPr/>
    </dgm:pt>
    <dgm:pt modelId="{EAEAE659-B8CE-4BD2-8220-FF4CCB133139}" type="pres">
      <dgm:prSet presAssocID="{4575B723-3B2B-4C57-A04E-04FCAFC2B591}" presName="rootConnector3" presStyleLbl="asst1" presStyleIdx="0" presStyleCnt="8"/>
      <dgm:spPr/>
    </dgm:pt>
    <dgm:pt modelId="{C1626EBB-4598-4071-AFB0-8517B1160618}" type="pres">
      <dgm:prSet presAssocID="{4575B723-3B2B-4C57-A04E-04FCAFC2B591}" presName="hierChild6" presStyleCnt="0"/>
      <dgm:spPr/>
    </dgm:pt>
    <dgm:pt modelId="{ECFD30C7-E728-42B6-AC66-D7AEB3FE511F}" type="pres">
      <dgm:prSet presAssocID="{4575B723-3B2B-4C57-A04E-04FCAFC2B591}" presName="hierChild7" presStyleCnt="0"/>
      <dgm:spPr/>
    </dgm:pt>
    <dgm:pt modelId="{DB2565FD-AF66-4EDB-9565-0A579B48DDC4}" type="pres">
      <dgm:prSet presAssocID="{FD5005A8-8B53-404F-AB64-F42586A35BCA}" presName="Name96" presStyleLbl="parChTrans1D3" presStyleIdx="0" presStyleCnt="2"/>
      <dgm:spPr/>
    </dgm:pt>
    <dgm:pt modelId="{BEFA6956-AAB2-4A89-B761-C3E397B24DE9}" type="pres">
      <dgm:prSet presAssocID="{72D90C9F-FF24-4334-B564-5E20F110D66A}" presName="hierRoot3" presStyleCnt="0">
        <dgm:presLayoutVars>
          <dgm:hierBranch val="init"/>
        </dgm:presLayoutVars>
      </dgm:prSet>
      <dgm:spPr/>
    </dgm:pt>
    <dgm:pt modelId="{919DAC6E-1813-46B6-8D0D-92E70BA54E68}" type="pres">
      <dgm:prSet presAssocID="{72D90C9F-FF24-4334-B564-5E20F110D66A}" presName="rootComposite3" presStyleCnt="0"/>
      <dgm:spPr/>
    </dgm:pt>
    <dgm:pt modelId="{59FD6F19-9A75-448D-9B3F-7DBD76883846}" type="pres">
      <dgm:prSet presAssocID="{72D90C9F-FF24-4334-B564-5E20F110D66A}" presName="rootText3" presStyleLbl="asst1" presStyleIdx="1" presStyleCnt="8">
        <dgm:presLayoutVars>
          <dgm:chPref val="3"/>
        </dgm:presLayoutVars>
      </dgm:prSet>
      <dgm:spPr/>
    </dgm:pt>
    <dgm:pt modelId="{3CD25EF3-968B-4B6F-8F36-3A9D88292E40}" type="pres">
      <dgm:prSet presAssocID="{72D90C9F-FF24-4334-B564-5E20F110D66A}" presName="titleText3" presStyleLbl="fgAcc2" presStyleIdx="1" presStyleCnt="8">
        <dgm:presLayoutVars>
          <dgm:chMax val="0"/>
          <dgm:chPref val="0"/>
        </dgm:presLayoutVars>
      </dgm:prSet>
      <dgm:spPr/>
    </dgm:pt>
    <dgm:pt modelId="{39C074DE-1A8E-45E5-B655-39D701CF018A}" type="pres">
      <dgm:prSet presAssocID="{72D90C9F-FF24-4334-B564-5E20F110D66A}" presName="rootConnector3" presStyleLbl="asst1" presStyleIdx="1" presStyleCnt="8"/>
      <dgm:spPr/>
    </dgm:pt>
    <dgm:pt modelId="{63D0584A-C2DC-4343-87D2-80DCDCF53F63}" type="pres">
      <dgm:prSet presAssocID="{72D90C9F-FF24-4334-B564-5E20F110D66A}" presName="hierChild6" presStyleCnt="0"/>
      <dgm:spPr/>
    </dgm:pt>
    <dgm:pt modelId="{C48F76D4-2699-46D9-9317-8FBD09A947FD}" type="pres">
      <dgm:prSet presAssocID="{72D90C9F-FF24-4334-B564-5E20F110D66A}" presName="hierChild7" presStyleCnt="0"/>
      <dgm:spPr/>
    </dgm:pt>
    <dgm:pt modelId="{2EDEA19B-C488-492A-96B4-1FC43C0913EE}" type="pres">
      <dgm:prSet presAssocID="{19E9E6CE-0497-47CB-9557-95CB02A82C52}" presName="Name96" presStyleLbl="parChTrans1D4" presStyleIdx="0" presStyleCnt="4"/>
      <dgm:spPr/>
    </dgm:pt>
    <dgm:pt modelId="{E3703B2F-741A-4493-8A69-A5BA1F509EC7}" type="pres">
      <dgm:prSet presAssocID="{590853AB-81E7-4DB6-B4E8-26A1CA8FE450}" presName="hierRoot3" presStyleCnt="0">
        <dgm:presLayoutVars>
          <dgm:hierBranch val="init"/>
        </dgm:presLayoutVars>
      </dgm:prSet>
      <dgm:spPr/>
    </dgm:pt>
    <dgm:pt modelId="{9EBFDBA3-9E46-41E7-9871-79628B0EE5A9}" type="pres">
      <dgm:prSet presAssocID="{590853AB-81E7-4DB6-B4E8-26A1CA8FE450}" presName="rootComposite3" presStyleCnt="0"/>
      <dgm:spPr/>
    </dgm:pt>
    <dgm:pt modelId="{D1D09EB6-058A-4F5D-983D-389B37943EE9}" type="pres">
      <dgm:prSet presAssocID="{590853AB-81E7-4DB6-B4E8-26A1CA8FE450}" presName="rootText3" presStyleLbl="asst1" presStyleIdx="2" presStyleCnt="8">
        <dgm:presLayoutVars>
          <dgm:chPref val="3"/>
        </dgm:presLayoutVars>
      </dgm:prSet>
      <dgm:spPr/>
    </dgm:pt>
    <dgm:pt modelId="{DB741B21-705F-41BB-B8CC-3535D66FCE26}" type="pres">
      <dgm:prSet presAssocID="{590853AB-81E7-4DB6-B4E8-26A1CA8FE450}" presName="titleText3" presStyleLbl="fgAcc2" presStyleIdx="2" presStyleCnt="8">
        <dgm:presLayoutVars>
          <dgm:chMax val="0"/>
          <dgm:chPref val="0"/>
        </dgm:presLayoutVars>
      </dgm:prSet>
      <dgm:spPr/>
    </dgm:pt>
    <dgm:pt modelId="{B52AE44C-CCE3-4D3B-8A3C-FE2EFA2D9C5A}" type="pres">
      <dgm:prSet presAssocID="{590853AB-81E7-4DB6-B4E8-26A1CA8FE450}" presName="rootConnector3" presStyleLbl="asst1" presStyleIdx="2" presStyleCnt="8"/>
      <dgm:spPr/>
    </dgm:pt>
    <dgm:pt modelId="{EAF4E5F2-B21A-459E-8C79-9788DBC30636}" type="pres">
      <dgm:prSet presAssocID="{590853AB-81E7-4DB6-B4E8-26A1CA8FE450}" presName="hierChild6" presStyleCnt="0"/>
      <dgm:spPr/>
    </dgm:pt>
    <dgm:pt modelId="{AC9D6949-8BC0-4F34-A768-721494906E5F}" type="pres">
      <dgm:prSet presAssocID="{590853AB-81E7-4DB6-B4E8-26A1CA8FE450}" presName="hierChild7" presStyleCnt="0"/>
      <dgm:spPr/>
    </dgm:pt>
    <dgm:pt modelId="{5EA527E8-BCBF-408E-A61B-552E5AFFB06D}" type="pres">
      <dgm:prSet presAssocID="{3F4F45E8-77B6-4195-A4C1-88F2070139C7}" presName="Name96" presStyleLbl="parChTrans1D4" presStyleIdx="1" presStyleCnt="4"/>
      <dgm:spPr/>
    </dgm:pt>
    <dgm:pt modelId="{98E8BB0A-0B76-4FF2-8F49-DB9226ACA619}" type="pres">
      <dgm:prSet presAssocID="{C815FDB6-916D-4160-B893-D7B89DE87134}" presName="hierRoot3" presStyleCnt="0">
        <dgm:presLayoutVars>
          <dgm:hierBranch val="init"/>
        </dgm:presLayoutVars>
      </dgm:prSet>
      <dgm:spPr/>
    </dgm:pt>
    <dgm:pt modelId="{BAA7D966-E2AC-4EB8-AD3D-660534F09374}" type="pres">
      <dgm:prSet presAssocID="{C815FDB6-916D-4160-B893-D7B89DE87134}" presName="rootComposite3" presStyleCnt="0"/>
      <dgm:spPr/>
    </dgm:pt>
    <dgm:pt modelId="{C3713F13-FAE0-4AB6-A721-12A3DBB0A76C}" type="pres">
      <dgm:prSet presAssocID="{C815FDB6-916D-4160-B893-D7B89DE87134}" presName="rootText3" presStyleLbl="asst1" presStyleIdx="3" presStyleCnt="8">
        <dgm:presLayoutVars>
          <dgm:chPref val="3"/>
        </dgm:presLayoutVars>
      </dgm:prSet>
      <dgm:spPr/>
    </dgm:pt>
    <dgm:pt modelId="{B3EB3BE7-0195-4F41-B2B5-5820CABFF38A}" type="pres">
      <dgm:prSet presAssocID="{C815FDB6-916D-4160-B893-D7B89DE87134}" presName="titleText3" presStyleLbl="fgAcc2" presStyleIdx="3" presStyleCnt="8">
        <dgm:presLayoutVars>
          <dgm:chMax val="0"/>
          <dgm:chPref val="0"/>
        </dgm:presLayoutVars>
      </dgm:prSet>
      <dgm:spPr/>
    </dgm:pt>
    <dgm:pt modelId="{3AB6D4A1-F4D4-4A15-95E3-3F0BBFEFC17D}" type="pres">
      <dgm:prSet presAssocID="{C815FDB6-916D-4160-B893-D7B89DE87134}" presName="rootConnector3" presStyleLbl="asst1" presStyleIdx="3" presStyleCnt="8"/>
      <dgm:spPr/>
    </dgm:pt>
    <dgm:pt modelId="{769AF6DB-36FC-4A82-9F5F-8E1B2127E511}" type="pres">
      <dgm:prSet presAssocID="{C815FDB6-916D-4160-B893-D7B89DE87134}" presName="hierChild6" presStyleCnt="0"/>
      <dgm:spPr/>
    </dgm:pt>
    <dgm:pt modelId="{4FFC0A71-1A9B-4429-9017-F47BE9B5AFCB}" type="pres">
      <dgm:prSet presAssocID="{C815FDB6-916D-4160-B893-D7B89DE87134}" presName="hierChild7" presStyleCnt="0"/>
      <dgm:spPr/>
    </dgm:pt>
    <dgm:pt modelId="{7EE13FB7-7538-4491-AFF8-5432D04E43A9}" type="pres">
      <dgm:prSet presAssocID="{97414DD1-BB1D-4497-906C-49B0685DE176}" presName="Name96" presStyleLbl="parChTrans1D3" presStyleIdx="1" presStyleCnt="2"/>
      <dgm:spPr/>
    </dgm:pt>
    <dgm:pt modelId="{BED844C0-6D95-4E63-BC29-095A6E3CD9C1}" type="pres">
      <dgm:prSet presAssocID="{00B69E7A-D46B-4DA6-8F0A-004C7ABE6132}" presName="hierRoot3" presStyleCnt="0">
        <dgm:presLayoutVars>
          <dgm:hierBranch val="init"/>
        </dgm:presLayoutVars>
      </dgm:prSet>
      <dgm:spPr/>
    </dgm:pt>
    <dgm:pt modelId="{F7DB3B0C-261D-429D-9BF3-21B536413A1F}" type="pres">
      <dgm:prSet presAssocID="{00B69E7A-D46B-4DA6-8F0A-004C7ABE6132}" presName="rootComposite3" presStyleCnt="0"/>
      <dgm:spPr/>
    </dgm:pt>
    <dgm:pt modelId="{1B5D0340-959F-44D1-BB42-C00D0BD999F4}" type="pres">
      <dgm:prSet presAssocID="{00B69E7A-D46B-4DA6-8F0A-004C7ABE6132}" presName="rootText3" presStyleLbl="asst1" presStyleIdx="4" presStyleCnt="8">
        <dgm:presLayoutVars>
          <dgm:chPref val="3"/>
        </dgm:presLayoutVars>
      </dgm:prSet>
      <dgm:spPr/>
    </dgm:pt>
    <dgm:pt modelId="{F0E8F74F-7070-4110-ACBE-4EE0160E3533}" type="pres">
      <dgm:prSet presAssocID="{00B69E7A-D46B-4DA6-8F0A-004C7ABE6132}" presName="titleText3" presStyleLbl="fgAcc2" presStyleIdx="4" presStyleCnt="8">
        <dgm:presLayoutVars>
          <dgm:chMax val="0"/>
          <dgm:chPref val="0"/>
        </dgm:presLayoutVars>
      </dgm:prSet>
      <dgm:spPr/>
    </dgm:pt>
    <dgm:pt modelId="{02361D4E-97C7-4A21-B5B0-1706C1A4CF33}" type="pres">
      <dgm:prSet presAssocID="{00B69E7A-D46B-4DA6-8F0A-004C7ABE6132}" presName="rootConnector3" presStyleLbl="asst1" presStyleIdx="4" presStyleCnt="8"/>
      <dgm:spPr/>
    </dgm:pt>
    <dgm:pt modelId="{FF759DED-EE07-43F4-94C0-2E2AB9A956D5}" type="pres">
      <dgm:prSet presAssocID="{00B69E7A-D46B-4DA6-8F0A-004C7ABE6132}" presName="hierChild6" presStyleCnt="0"/>
      <dgm:spPr/>
    </dgm:pt>
    <dgm:pt modelId="{49AFE4DE-55D6-45B3-A3BF-3DBD7D27F584}" type="pres">
      <dgm:prSet presAssocID="{00B69E7A-D46B-4DA6-8F0A-004C7ABE6132}" presName="hierChild7" presStyleCnt="0"/>
      <dgm:spPr/>
    </dgm:pt>
    <dgm:pt modelId="{7CF6A7EC-981C-49C4-90F9-6DF1BFAB84E4}" type="pres">
      <dgm:prSet presAssocID="{AACB3590-AA74-450C-91CC-0BF4A1A1FC44}" presName="Name96" presStyleLbl="parChTrans1D4" presStyleIdx="2" presStyleCnt="4"/>
      <dgm:spPr/>
    </dgm:pt>
    <dgm:pt modelId="{C6EFEE27-F654-4DBA-9DF3-B47BBF873CF1}" type="pres">
      <dgm:prSet presAssocID="{227AB1D2-AE8F-4BF1-9972-AF668AB99103}" presName="hierRoot3" presStyleCnt="0">
        <dgm:presLayoutVars>
          <dgm:hierBranch val="init"/>
        </dgm:presLayoutVars>
      </dgm:prSet>
      <dgm:spPr/>
    </dgm:pt>
    <dgm:pt modelId="{C6330A52-14CC-444D-BDB3-F6B3CAC3A787}" type="pres">
      <dgm:prSet presAssocID="{227AB1D2-AE8F-4BF1-9972-AF668AB99103}" presName="rootComposite3" presStyleCnt="0"/>
      <dgm:spPr/>
    </dgm:pt>
    <dgm:pt modelId="{97138ECA-C843-453E-858C-E283BAFF575D}" type="pres">
      <dgm:prSet presAssocID="{227AB1D2-AE8F-4BF1-9972-AF668AB99103}" presName="rootText3" presStyleLbl="asst1" presStyleIdx="5" presStyleCnt="8">
        <dgm:presLayoutVars>
          <dgm:chPref val="3"/>
        </dgm:presLayoutVars>
      </dgm:prSet>
      <dgm:spPr/>
    </dgm:pt>
    <dgm:pt modelId="{8778A229-9123-4FFF-9D79-951200F33546}" type="pres">
      <dgm:prSet presAssocID="{227AB1D2-AE8F-4BF1-9972-AF668AB99103}" presName="titleText3" presStyleLbl="fgAcc2" presStyleIdx="5" presStyleCnt="8">
        <dgm:presLayoutVars>
          <dgm:chMax val="0"/>
          <dgm:chPref val="0"/>
        </dgm:presLayoutVars>
      </dgm:prSet>
      <dgm:spPr/>
    </dgm:pt>
    <dgm:pt modelId="{FCBCE823-D895-4A75-820F-AABD18ADF95A}" type="pres">
      <dgm:prSet presAssocID="{227AB1D2-AE8F-4BF1-9972-AF668AB99103}" presName="rootConnector3" presStyleLbl="asst1" presStyleIdx="5" presStyleCnt="8"/>
      <dgm:spPr/>
    </dgm:pt>
    <dgm:pt modelId="{268B3F1C-9CAC-4CE2-98C6-9A85E494FD7A}" type="pres">
      <dgm:prSet presAssocID="{227AB1D2-AE8F-4BF1-9972-AF668AB99103}" presName="hierChild6" presStyleCnt="0"/>
      <dgm:spPr/>
    </dgm:pt>
    <dgm:pt modelId="{D126399A-A50E-4F89-8822-7A2DEA76FCA6}" type="pres">
      <dgm:prSet presAssocID="{227AB1D2-AE8F-4BF1-9972-AF668AB99103}" presName="hierChild7" presStyleCnt="0"/>
      <dgm:spPr/>
    </dgm:pt>
    <dgm:pt modelId="{9B9BAF73-786C-4792-88B5-F05B05DD7DC3}" type="pres">
      <dgm:prSet presAssocID="{FAA7426F-3473-427A-89ED-A989EB666336}" presName="Name96" presStyleLbl="parChTrans1D4" presStyleIdx="3" presStyleCnt="4"/>
      <dgm:spPr/>
    </dgm:pt>
    <dgm:pt modelId="{ACCFFAFF-0CD1-4222-8580-4E2D1DCDA6E1}" type="pres">
      <dgm:prSet presAssocID="{C34E7443-BB0F-4287-A2B0-010A3AFFC4BB}" presName="hierRoot3" presStyleCnt="0">
        <dgm:presLayoutVars>
          <dgm:hierBranch val="init"/>
        </dgm:presLayoutVars>
      </dgm:prSet>
      <dgm:spPr/>
    </dgm:pt>
    <dgm:pt modelId="{1212BF88-BCF4-412B-BD67-10D19C9E2264}" type="pres">
      <dgm:prSet presAssocID="{C34E7443-BB0F-4287-A2B0-010A3AFFC4BB}" presName="rootComposite3" presStyleCnt="0"/>
      <dgm:spPr/>
    </dgm:pt>
    <dgm:pt modelId="{5D656036-E9EF-4BE2-A95B-09FE8FDB90D7}" type="pres">
      <dgm:prSet presAssocID="{C34E7443-BB0F-4287-A2B0-010A3AFFC4BB}" presName="rootText3" presStyleLbl="asst1" presStyleIdx="6" presStyleCnt="8">
        <dgm:presLayoutVars>
          <dgm:chPref val="3"/>
        </dgm:presLayoutVars>
      </dgm:prSet>
      <dgm:spPr/>
    </dgm:pt>
    <dgm:pt modelId="{D974B0B8-6243-4DF3-B9A8-4E4B6DE34753}" type="pres">
      <dgm:prSet presAssocID="{C34E7443-BB0F-4287-A2B0-010A3AFFC4BB}" presName="titleText3" presStyleLbl="fgAcc2" presStyleIdx="6" presStyleCnt="8">
        <dgm:presLayoutVars>
          <dgm:chMax val="0"/>
          <dgm:chPref val="0"/>
        </dgm:presLayoutVars>
      </dgm:prSet>
      <dgm:spPr/>
    </dgm:pt>
    <dgm:pt modelId="{2E27D59F-AB72-4185-81C0-0DA6F4B940AF}" type="pres">
      <dgm:prSet presAssocID="{C34E7443-BB0F-4287-A2B0-010A3AFFC4BB}" presName="rootConnector3" presStyleLbl="asst1" presStyleIdx="6" presStyleCnt="8"/>
      <dgm:spPr/>
    </dgm:pt>
    <dgm:pt modelId="{C087CFBA-9EC3-47A2-8C5E-AF7F0B5829DD}" type="pres">
      <dgm:prSet presAssocID="{C34E7443-BB0F-4287-A2B0-010A3AFFC4BB}" presName="hierChild6" presStyleCnt="0"/>
      <dgm:spPr/>
    </dgm:pt>
    <dgm:pt modelId="{CDF77D36-531E-463D-A743-A38EA6B32821}" type="pres">
      <dgm:prSet presAssocID="{C34E7443-BB0F-4287-A2B0-010A3AFFC4BB}" presName="hierChild7" presStyleCnt="0"/>
      <dgm:spPr/>
    </dgm:pt>
    <dgm:pt modelId="{1DF643A9-0808-411B-B8AA-CB1873143658}" type="pres">
      <dgm:prSet presAssocID="{CF639006-ED91-4D1F-A486-C6A535793DF1}" presName="Name96" presStyleLbl="parChTrans1D2" presStyleIdx="1" presStyleCnt="2"/>
      <dgm:spPr/>
    </dgm:pt>
    <dgm:pt modelId="{68A654AE-E756-431C-BAAF-911192FDADEE}" type="pres">
      <dgm:prSet presAssocID="{685FFDBB-8763-4E84-97BB-58B7038C2F8B}" presName="hierRoot3" presStyleCnt="0">
        <dgm:presLayoutVars>
          <dgm:hierBranch val="init"/>
        </dgm:presLayoutVars>
      </dgm:prSet>
      <dgm:spPr/>
    </dgm:pt>
    <dgm:pt modelId="{B63CB1B4-573B-4033-B8A8-F1B822BF7254}" type="pres">
      <dgm:prSet presAssocID="{685FFDBB-8763-4E84-97BB-58B7038C2F8B}" presName="rootComposite3" presStyleCnt="0"/>
      <dgm:spPr/>
    </dgm:pt>
    <dgm:pt modelId="{1FDD3B30-93D8-4BEF-99FA-D6DEAD81FE6A}" type="pres">
      <dgm:prSet presAssocID="{685FFDBB-8763-4E84-97BB-58B7038C2F8B}" presName="rootText3" presStyleLbl="asst1" presStyleIdx="7" presStyleCnt="8">
        <dgm:presLayoutVars>
          <dgm:chPref val="3"/>
        </dgm:presLayoutVars>
      </dgm:prSet>
      <dgm:spPr/>
    </dgm:pt>
    <dgm:pt modelId="{B7B5EE42-D867-47B7-9554-03135064FCD1}" type="pres">
      <dgm:prSet presAssocID="{685FFDBB-8763-4E84-97BB-58B7038C2F8B}" presName="titleText3" presStyleLbl="fgAcc2" presStyleIdx="7" presStyleCnt="8">
        <dgm:presLayoutVars>
          <dgm:chMax val="0"/>
          <dgm:chPref val="0"/>
        </dgm:presLayoutVars>
      </dgm:prSet>
      <dgm:spPr/>
    </dgm:pt>
    <dgm:pt modelId="{2382BA54-F613-4360-97FD-5F25C88EECAD}" type="pres">
      <dgm:prSet presAssocID="{685FFDBB-8763-4E84-97BB-58B7038C2F8B}" presName="rootConnector3" presStyleLbl="asst1" presStyleIdx="7" presStyleCnt="8"/>
      <dgm:spPr/>
    </dgm:pt>
    <dgm:pt modelId="{12DD0D61-CADF-4E10-AF63-47518DBEC000}" type="pres">
      <dgm:prSet presAssocID="{685FFDBB-8763-4E84-97BB-58B7038C2F8B}" presName="hierChild6" presStyleCnt="0"/>
      <dgm:spPr/>
    </dgm:pt>
    <dgm:pt modelId="{C8A09AC3-69A2-4F1C-9EDA-D6A3D30853D5}" type="pres">
      <dgm:prSet presAssocID="{685FFDBB-8763-4E84-97BB-58B7038C2F8B}" presName="hierChild7" presStyleCnt="0"/>
      <dgm:spPr/>
    </dgm:pt>
  </dgm:ptLst>
  <dgm:cxnLst>
    <dgm:cxn modelId="{4ED87F0F-6FFF-4165-8038-0553DF1F5ECE}" srcId="{00B69E7A-D46B-4DA6-8F0A-004C7ABE6132}" destId="{C34E7443-BB0F-4287-A2B0-010A3AFFC4BB}" srcOrd="1" destOrd="0" parTransId="{FAA7426F-3473-427A-89ED-A989EB666336}" sibTransId="{1349FE58-77BD-44C5-8397-46F7655A2364}"/>
    <dgm:cxn modelId="{96AAAC10-9E29-42C6-B8D2-50AD5A73AB75}" type="presOf" srcId="{00B69E7A-D46B-4DA6-8F0A-004C7ABE6132}" destId="{1B5D0340-959F-44D1-BB42-C00D0BD999F4}" srcOrd="0" destOrd="0" presId="urn:microsoft.com/office/officeart/2008/layout/NameandTitleOrganizationalChart"/>
    <dgm:cxn modelId="{76719313-7009-4A11-8116-E142C0ABA3A4}" type="presOf" srcId="{00B69E7A-D46B-4DA6-8F0A-004C7ABE6132}" destId="{02361D4E-97C7-4A21-B5B0-1706C1A4CF33}" srcOrd="1" destOrd="0" presId="urn:microsoft.com/office/officeart/2008/layout/NameandTitleOrganizationalChart"/>
    <dgm:cxn modelId="{83913116-E557-4C4A-9536-461AD99F1B30}" type="presOf" srcId="{97414DD1-BB1D-4497-906C-49B0685DE176}" destId="{7EE13FB7-7538-4491-AFF8-5432D04E43A9}" srcOrd="0" destOrd="0" presId="urn:microsoft.com/office/officeart/2008/layout/NameandTitleOrganizationalChart"/>
    <dgm:cxn modelId="{F9F8D119-7D19-4115-A15A-7D9FE60458A6}" type="presOf" srcId="{72D90C9F-FF24-4334-B564-5E20F110D66A}" destId="{39C074DE-1A8E-45E5-B655-39D701CF018A}" srcOrd="1" destOrd="0" presId="urn:microsoft.com/office/officeart/2008/layout/NameandTitleOrganizationalChart"/>
    <dgm:cxn modelId="{EE9CF727-E2D6-4FE1-B6D7-DD59F2485671}" type="presOf" srcId="{1349FE58-77BD-44C5-8397-46F7655A2364}" destId="{D974B0B8-6243-4DF3-B9A8-4E4B6DE34753}" srcOrd="0" destOrd="0" presId="urn:microsoft.com/office/officeart/2008/layout/NameandTitleOrganizationalChart"/>
    <dgm:cxn modelId="{B5741B32-67AF-4F44-8D9D-6153819825AA}" srcId="{4575B723-3B2B-4C57-A04E-04FCAFC2B591}" destId="{00B69E7A-D46B-4DA6-8F0A-004C7ABE6132}" srcOrd="1" destOrd="0" parTransId="{97414DD1-BB1D-4497-906C-49B0685DE176}" sibTransId="{75AF0D11-A29D-47BB-AEF1-EE0EA0093753}"/>
    <dgm:cxn modelId="{CF43A233-0FA3-4911-8291-F3FBD9D193B8}" type="presOf" srcId="{590853AB-81E7-4DB6-B4E8-26A1CA8FE450}" destId="{D1D09EB6-058A-4F5D-983D-389B37943EE9}" srcOrd="0" destOrd="0" presId="urn:microsoft.com/office/officeart/2008/layout/NameandTitleOrganizationalChart"/>
    <dgm:cxn modelId="{A2B24F35-698F-4B1D-98E9-F0F87D08E034}" type="presOf" srcId="{B5E84594-F04D-400F-B877-DB9E64AC2DE6}" destId="{DB741B21-705F-41BB-B8CC-3535D66FCE26}" srcOrd="0" destOrd="0" presId="urn:microsoft.com/office/officeart/2008/layout/NameandTitleOrganizationalChart"/>
    <dgm:cxn modelId="{F55A5935-C740-4D0C-9777-43952806EDA0}" type="presOf" srcId="{76C29EC1-FB9B-485F-9756-3A3D07FA1586}" destId="{538E218D-AB3F-46AA-8F32-E05A87EE4B97}" srcOrd="0" destOrd="0" presId="urn:microsoft.com/office/officeart/2008/layout/NameandTitleOrganizationalChart"/>
    <dgm:cxn modelId="{C9EF1036-7299-48AB-95E6-3C3AA3C283AE}" type="presOf" srcId="{72D90C9F-FF24-4334-B564-5E20F110D66A}" destId="{59FD6F19-9A75-448D-9B3F-7DBD76883846}" srcOrd="0" destOrd="0" presId="urn:microsoft.com/office/officeart/2008/layout/NameandTitleOrganizationalChart"/>
    <dgm:cxn modelId="{A558C037-D6DF-4888-93E4-184C8951C22F}" srcId="{D7B4C3A7-0810-40BD-964E-600F7BEA67FD}" destId="{685FFDBB-8763-4E84-97BB-58B7038C2F8B}" srcOrd="1" destOrd="0" parTransId="{CF639006-ED91-4D1F-A486-C6A535793DF1}" sibTransId="{7D50A23A-D790-4903-972A-98648851599E}"/>
    <dgm:cxn modelId="{1204C139-213E-4D87-AE07-1451F798208F}" type="presOf" srcId="{227AB1D2-AE8F-4BF1-9972-AF668AB99103}" destId="{97138ECA-C843-453E-858C-E283BAFF575D}" srcOrd="0" destOrd="0" presId="urn:microsoft.com/office/officeart/2008/layout/NameandTitleOrganizationalChart"/>
    <dgm:cxn modelId="{89D46F40-A9C4-417B-AB12-973AF9FC32C6}" type="presOf" srcId="{75AF0D11-A29D-47BB-AEF1-EE0EA0093753}" destId="{F0E8F74F-7070-4110-ACBE-4EE0160E3533}" srcOrd="0" destOrd="0" presId="urn:microsoft.com/office/officeart/2008/layout/NameandTitleOrganizationalChart"/>
    <dgm:cxn modelId="{33103948-2791-4007-848E-1EEFF0017C92}" type="presOf" srcId="{4575B723-3B2B-4C57-A04E-04FCAFC2B591}" destId="{EAEAE659-B8CE-4BD2-8220-FF4CCB133139}" srcOrd="1" destOrd="0" presId="urn:microsoft.com/office/officeart/2008/layout/NameandTitleOrganizationalChart"/>
    <dgm:cxn modelId="{0B522C69-9F80-4E53-AA36-BCC8742A64C5}" type="presOf" srcId="{3F4F45E8-77B6-4195-A4C1-88F2070139C7}" destId="{5EA527E8-BCBF-408E-A61B-552E5AFFB06D}" srcOrd="0" destOrd="0" presId="urn:microsoft.com/office/officeart/2008/layout/NameandTitleOrganizationalChart"/>
    <dgm:cxn modelId="{C50A904D-BEB7-490D-B762-3F60AACBC1D3}" type="presOf" srcId="{0E4B416C-B471-4833-976B-9026236777D6}" destId="{B3EB3BE7-0195-4F41-B2B5-5820CABFF38A}" srcOrd="0" destOrd="0" presId="urn:microsoft.com/office/officeart/2008/layout/NameandTitleOrganizationalChart"/>
    <dgm:cxn modelId="{71C2CC54-F972-43C7-9D09-A68C57E06623}" type="presOf" srcId="{19E9E6CE-0497-47CB-9557-95CB02A82C52}" destId="{2EDEA19B-C488-492A-96B4-1FC43C0913EE}" srcOrd="0" destOrd="0" presId="urn:microsoft.com/office/officeart/2008/layout/NameandTitleOrganizationalChart"/>
    <dgm:cxn modelId="{0EC2A378-27B3-44B2-A882-08A82C1485FE}" type="presOf" srcId="{685FFDBB-8763-4E84-97BB-58B7038C2F8B}" destId="{2382BA54-F613-4360-97FD-5F25C88EECAD}" srcOrd="1" destOrd="0" presId="urn:microsoft.com/office/officeart/2008/layout/NameandTitleOrganizationalChart"/>
    <dgm:cxn modelId="{B4D9A479-6769-4E41-A6B2-A35541C1FA8E}" srcId="{72D90C9F-FF24-4334-B564-5E20F110D66A}" destId="{C815FDB6-916D-4160-B893-D7B89DE87134}" srcOrd="1" destOrd="0" parTransId="{3F4F45E8-77B6-4195-A4C1-88F2070139C7}" sibTransId="{0E4B416C-B471-4833-976B-9026236777D6}"/>
    <dgm:cxn modelId="{19EC1C7C-E756-4A38-BB0A-441B498B28C9}" type="presOf" srcId="{590853AB-81E7-4DB6-B4E8-26A1CA8FE450}" destId="{B52AE44C-CCE3-4D3B-8A3C-FE2EFA2D9C5A}" srcOrd="1" destOrd="0" presId="urn:microsoft.com/office/officeart/2008/layout/NameandTitleOrganizationalChart"/>
    <dgm:cxn modelId="{31C1677D-E843-4102-8D2C-3F7E7E155D2F}" type="presOf" srcId="{FAA7426F-3473-427A-89ED-A989EB666336}" destId="{9B9BAF73-786C-4792-88B5-F05B05DD7DC3}" srcOrd="0" destOrd="0" presId="urn:microsoft.com/office/officeart/2008/layout/NameandTitleOrganizationalChart"/>
    <dgm:cxn modelId="{51E34D7F-2C77-4DC4-8FC5-A075B012C05E}" type="presOf" srcId="{58834426-C3F2-4682-BF9D-AD0D22BC8F83}" destId="{3CD25EF3-968B-4B6F-8F36-3A9D88292E40}" srcOrd="0" destOrd="0" presId="urn:microsoft.com/office/officeart/2008/layout/NameandTitleOrganizationalChart"/>
    <dgm:cxn modelId="{BC5A2387-39B7-462B-90F1-34BFA3F379B0}" srcId="{D7B4C3A7-0810-40BD-964E-600F7BEA67FD}" destId="{4575B723-3B2B-4C57-A04E-04FCAFC2B591}" srcOrd="0" destOrd="0" parTransId="{76C29EC1-FB9B-485F-9756-3A3D07FA1586}" sibTransId="{7D31D446-39EE-45A2-A5FF-E661A59128C6}"/>
    <dgm:cxn modelId="{220E4789-5009-4B99-82A9-F2C93B3C98D3}" type="presOf" srcId="{C34E7443-BB0F-4287-A2B0-010A3AFFC4BB}" destId="{5D656036-E9EF-4BE2-A95B-09FE8FDB90D7}" srcOrd="0" destOrd="0" presId="urn:microsoft.com/office/officeart/2008/layout/NameandTitleOrganizationalChart"/>
    <dgm:cxn modelId="{AA1EE193-BCDF-45B1-A048-BB0DAA8453B0}" type="presOf" srcId="{FD5005A8-8B53-404F-AB64-F42586A35BCA}" destId="{DB2565FD-AF66-4EDB-9565-0A579B48DDC4}" srcOrd="0" destOrd="0" presId="urn:microsoft.com/office/officeart/2008/layout/NameandTitleOrganizationalChart"/>
    <dgm:cxn modelId="{0B7DCD94-AFBB-425F-9167-92AABAB21AED}" type="presOf" srcId="{D7B4C3A7-0810-40BD-964E-600F7BEA67FD}" destId="{D0524DC3-7EF0-4844-99EE-53BF9E852005}" srcOrd="0" destOrd="0" presId="urn:microsoft.com/office/officeart/2008/layout/NameandTitleOrganizationalChart"/>
    <dgm:cxn modelId="{CEB86095-F84C-4C5D-A008-B8EEB6AE7FC8}" type="presOf" srcId="{7D31D446-39EE-45A2-A5FF-E661A59128C6}" destId="{F118ACAE-0D5A-43B7-9F6B-163B5498B6BC}" srcOrd="0" destOrd="0" presId="urn:microsoft.com/office/officeart/2008/layout/NameandTitleOrganizationalChart"/>
    <dgm:cxn modelId="{125F679A-7F56-4CAC-B1C2-269139071975}" srcId="{00B69E7A-D46B-4DA6-8F0A-004C7ABE6132}" destId="{227AB1D2-AE8F-4BF1-9972-AF668AB99103}" srcOrd="0" destOrd="0" parTransId="{AACB3590-AA74-450C-91CC-0BF4A1A1FC44}" sibTransId="{1E5F32D8-B3A6-4470-A470-1061E9A802B3}"/>
    <dgm:cxn modelId="{5C7AED9A-9BF3-4096-A67E-F0ACE1644E7B}" type="presOf" srcId="{C815FDB6-916D-4160-B893-D7B89DE87134}" destId="{3AB6D4A1-F4D4-4A15-95E3-3F0BBFEFC17D}" srcOrd="1" destOrd="0" presId="urn:microsoft.com/office/officeart/2008/layout/NameandTitleOrganizationalChart"/>
    <dgm:cxn modelId="{9EB71DAC-234D-47E5-AE4C-014998E08EF6}" type="presOf" srcId="{CF639006-ED91-4D1F-A486-C6A535793DF1}" destId="{1DF643A9-0808-411B-B8AA-CB1873143658}" srcOrd="0" destOrd="0" presId="urn:microsoft.com/office/officeart/2008/layout/NameandTitleOrganizationalChart"/>
    <dgm:cxn modelId="{6020DAB7-0422-4005-A5B3-4D708346CED2}" srcId="{4575B723-3B2B-4C57-A04E-04FCAFC2B591}" destId="{72D90C9F-FF24-4334-B564-5E20F110D66A}" srcOrd="0" destOrd="0" parTransId="{FD5005A8-8B53-404F-AB64-F42586A35BCA}" sibTransId="{58834426-C3F2-4682-BF9D-AD0D22BC8F83}"/>
    <dgm:cxn modelId="{79500EB8-1217-4C93-80C1-3BA25BD8F877}" type="presOf" srcId="{73114E5F-D0AD-47B2-9AE2-0E829F858677}" destId="{46E87B3B-5579-4C46-A47D-0E8D7B06ACAC}" srcOrd="0" destOrd="0" presId="urn:microsoft.com/office/officeart/2008/layout/NameandTitleOrganizationalChart"/>
    <dgm:cxn modelId="{BD0272BA-AF61-4318-A9A8-4FD5746E0AFE}" type="presOf" srcId="{7D50A23A-D790-4903-972A-98648851599E}" destId="{B7B5EE42-D867-47B7-9554-03135064FCD1}" srcOrd="0" destOrd="0" presId="urn:microsoft.com/office/officeart/2008/layout/NameandTitleOrganizationalChart"/>
    <dgm:cxn modelId="{411AF5C2-C5F9-4E10-BF3A-22A8B0A2FF9A}" type="presOf" srcId="{AACB3590-AA74-450C-91CC-0BF4A1A1FC44}" destId="{7CF6A7EC-981C-49C4-90F9-6DF1BFAB84E4}" srcOrd="0" destOrd="0" presId="urn:microsoft.com/office/officeart/2008/layout/NameandTitleOrganizationalChart"/>
    <dgm:cxn modelId="{0095B0C6-3259-48E5-A34E-8E4712B0ED1E}" type="presOf" srcId="{685FFDBB-8763-4E84-97BB-58B7038C2F8B}" destId="{1FDD3B30-93D8-4BEF-99FA-D6DEAD81FE6A}" srcOrd="0" destOrd="0" presId="urn:microsoft.com/office/officeart/2008/layout/NameandTitleOrganizationalChart"/>
    <dgm:cxn modelId="{E1D87ECB-CFF6-4E12-A6EC-970CD8F4EBB7}" type="presOf" srcId="{1E5F32D8-B3A6-4470-A470-1061E9A802B3}" destId="{8778A229-9123-4FFF-9D79-951200F33546}" srcOrd="0" destOrd="0" presId="urn:microsoft.com/office/officeart/2008/layout/NameandTitleOrganizationalChart"/>
    <dgm:cxn modelId="{9D4FADCC-BEC8-4BCC-A57D-E6C411060A87}" type="presOf" srcId="{CCAAA135-4380-467B-A883-C01E5C92CCC7}" destId="{ABD9E451-132D-437D-8807-F81FD93F0430}" srcOrd="0" destOrd="0" presId="urn:microsoft.com/office/officeart/2008/layout/NameandTitleOrganizationalChart"/>
    <dgm:cxn modelId="{BA2F5AD9-AD77-4FFF-A9C1-E39B837DB8C2}" type="presOf" srcId="{227AB1D2-AE8F-4BF1-9972-AF668AB99103}" destId="{FCBCE823-D895-4A75-820F-AABD18ADF95A}" srcOrd="1" destOrd="0" presId="urn:microsoft.com/office/officeart/2008/layout/NameandTitleOrganizationalChart"/>
    <dgm:cxn modelId="{3F6FD5DE-A00F-4F11-97B3-5957510B0E23}" type="presOf" srcId="{C815FDB6-916D-4160-B893-D7B89DE87134}" destId="{C3713F13-FAE0-4AB6-A721-12A3DBB0A76C}" srcOrd="0" destOrd="0" presId="urn:microsoft.com/office/officeart/2008/layout/NameandTitleOrganizationalChart"/>
    <dgm:cxn modelId="{8EEA7DE0-9C46-4149-BEE5-EB86B57C251E}" srcId="{CCAAA135-4380-467B-A883-C01E5C92CCC7}" destId="{D7B4C3A7-0810-40BD-964E-600F7BEA67FD}" srcOrd="0" destOrd="0" parTransId="{B70C277E-EE75-45D5-9762-1CD426C9A805}" sibTransId="{73114E5F-D0AD-47B2-9AE2-0E829F858677}"/>
    <dgm:cxn modelId="{46AAE1E5-4811-43EA-8872-A58DE46E60BE}" srcId="{72D90C9F-FF24-4334-B564-5E20F110D66A}" destId="{590853AB-81E7-4DB6-B4E8-26A1CA8FE450}" srcOrd="0" destOrd="0" parTransId="{19E9E6CE-0497-47CB-9557-95CB02A82C52}" sibTransId="{B5E84594-F04D-400F-B877-DB9E64AC2DE6}"/>
    <dgm:cxn modelId="{C8A1C2FA-2FAB-4381-B1F9-1486B193E394}" type="presOf" srcId="{C34E7443-BB0F-4287-A2B0-010A3AFFC4BB}" destId="{2E27D59F-AB72-4185-81C0-0DA6F4B940AF}" srcOrd="1" destOrd="0" presId="urn:microsoft.com/office/officeart/2008/layout/NameandTitleOrganizationalChart"/>
    <dgm:cxn modelId="{F96195FD-D9C7-4B94-8389-72B2A35C2848}" type="presOf" srcId="{4575B723-3B2B-4C57-A04E-04FCAFC2B591}" destId="{4B3B0996-C682-4623-A9D9-21FD3660A0BB}" srcOrd="0" destOrd="0" presId="urn:microsoft.com/office/officeart/2008/layout/NameandTitleOrganizationalChart"/>
    <dgm:cxn modelId="{0FD603FF-76E8-46AB-9B2E-B5F29CA1A937}" type="presOf" srcId="{D7B4C3A7-0810-40BD-964E-600F7BEA67FD}" destId="{9A4C5F39-7ABF-47F1-843A-761CC5EBA10D}" srcOrd="1" destOrd="0" presId="urn:microsoft.com/office/officeart/2008/layout/NameandTitleOrganizationalChart"/>
    <dgm:cxn modelId="{C057A66E-26AF-4E91-82EB-C0A3DA3A2D74}" type="presParOf" srcId="{ABD9E451-132D-437D-8807-F81FD93F0430}" destId="{D3300224-F466-4585-946E-AC357DC663B6}" srcOrd="0" destOrd="0" presId="urn:microsoft.com/office/officeart/2008/layout/NameandTitleOrganizationalChart"/>
    <dgm:cxn modelId="{55C4D1C5-AC5C-4630-BC6D-03C2D27DD221}" type="presParOf" srcId="{D3300224-F466-4585-946E-AC357DC663B6}" destId="{87ADF6CD-D218-45ED-B05E-84D36C89CD96}" srcOrd="0" destOrd="0" presId="urn:microsoft.com/office/officeart/2008/layout/NameandTitleOrganizationalChart"/>
    <dgm:cxn modelId="{5C2C5509-32F0-4AD8-A5E7-4BFEB7CDA1EF}" type="presParOf" srcId="{87ADF6CD-D218-45ED-B05E-84D36C89CD96}" destId="{D0524DC3-7EF0-4844-99EE-53BF9E852005}" srcOrd="0" destOrd="0" presId="urn:microsoft.com/office/officeart/2008/layout/NameandTitleOrganizationalChart"/>
    <dgm:cxn modelId="{0DFC251E-87EF-45D3-87CE-E1C8914FD606}" type="presParOf" srcId="{87ADF6CD-D218-45ED-B05E-84D36C89CD96}" destId="{46E87B3B-5579-4C46-A47D-0E8D7B06ACAC}" srcOrd="1" destOrd="0" presId="urn:microsoft.com/office/officeart/2008/layout/NameandTitleOrganizationalChart"/>
    <dgm:cxn modelId="{D1BE1E5B-13C1-4D87-BE46-DB47813474F1}" type="presParOf" srcId="{87ADF6CD-D218-45ED-B05E-84D36C89CD96}" destId="{9A4C5F39-7ABF-47F1-843A-761CC5EBA10D}" srcOrd="2" destOrd="0" presId="urn:microsoft.com/office/officeart/2008/layout/NameandTitleOrganizationalChart"/>
    <dgm:cxn modelId="{B44C5507-FA30-4E68-B4CA-DE1D29FA9C19}" type="presParOf" srcId="{D3300224-F466-4585-946E-AC357DC663B6}" destId="{8F8830D2-5F71-4DE3-AFE6-75701D5ABC8D}" srcOrd="1" destOrd="0" presId="urn:microsoft.com/office/officeart/2008/layout/NameandTitleOrganizationalChart"/>
    <dgm:cxn modelId="{ECFF4A91-A6EC-407F-91D7-51972AAF33DF}" type="presParOf" srcId="{D3300224-F466-4585-946E-AC357DC663B6}" destId="{079DB00D-7372-4CEC-B2A7-CC093A47CCC0}" srcOrd="2" destOrd="0" presId="urn:microsoft.com/office/officeart/2008/layout/NameandTitleOrganizationalChart"/>
    <dgm:cxn modelId="{89ED3812-5BAB-40F7-A08B-5D210FD21F83}" type="presParOf" srcId="{079DB00D-7372-4CEC-B2A7-CC093A47CCC0}" destId="{538E218D-AB3F-46AA-8F32-E05A87EE4B97}" srcOrd="0" destOrd="0" presId="urn:microsoft.com/office/officeart/2008/layout/NameandTitleOrganizationalChart"/>
    <dgm:cxn modelId="{A98FEFE9-5647-47A5-8FC9-61DE23959566}" type="presParOf" srcId="{079DB00D-7372-4CEC-B2A7-CC093A47CCC0}" destId="{137D171F-29DA-4096-B455-77E519F064D5}" srcOrd="1" destOrd="0" presId="urn:microsoft.com/office/officeart/2008/layout/NameandTitleOrganizationalChart"/>
    <dgm:cxn modelId="{1610A2B9-291A-4A5D-9B9A-8CBFE40B3CA3}" type="presParOf" srcId="{137D171F-29DA-4096-B455-77E519F064D5}" destId="{6AEC444D-D93B-4047-AE97-5EA44BF56941}" srcOrd="0" destOrd="0" presId="urn:microsoft.com/office/officeart/2008/layout/NameandTitleOrganizationalChart"/>
    <dgm:cxn modelId="{BEAA1F7E-4D68-4ED8-859C-7CC3872191D7}" type="presParOf" srcId="{6AEC444D-D93B-4047-AE97-5EA44BF56941}" destId="{4B3B0996-C682-4623-A9D9-21FD3660A0BB}" srcOrd="0" destOrd="0" presId="urn:microsoft.com/office/officeart/2008/layout/NameandTitleOrganizationalChart"/>
    <dgm:cxn modelId="{AB8F300A-2B6A-4052-9793-212AAA6136F1}" type="presParOf" srcId="{6AEC444D-D93B-4047-AE97-5EA44BF56941}" destId="{F118ACAE-0D5A-43B7-9F6B-163B5498B6BC}" srcOrd="1" destOrd="0" presId="urn:microsoft.com/office/officeart/2008/layout/NameandTitleOrganizationalChart"/>
    <dgm:cxn modelId="{DE49EAFB-41C2-4903-9EE4-525137984A53}" type="presParOf" srcId="{6AEC444D-D93B-4047-AE97-5EA44BF56941}" destId="{EAEAE659-B8CE-4BD2-8220-FF4CCB133139}" srcOrd="2" destOrd="0" presId="urn:microsoft.com/office/officeart/2008/layout/NameandTitleOrganizationalChart"/>
    <dgm:cxn modelId="{BD761274-5269-4872-8C4D-14CA570E4F08}" type="presParOf" srcId="{137D171F-29DA-4096-B455-77E519F064D5}" destId="{C1626EBB-4598-4071-AFB0-8517B1160618}" srcOrd="1" destOrd="0" presId="urn:microsoft.com/office/officeart/2008/layout/NameandTitleOrganizationalChart"/>
    <dgm:cxn modelId="{1E0B4C83-38F0-446D-80DC-5E0DF28E48AB}" type="presParOf" srcId="{137D171F-29DA-4096-B455-77E519F064D5}" destId="{ECFD30C7-E728-42B6-AC66-D7AEB3FE511F}" srcOrd="2" destOrd="0" presId="urn:microsoft.com/office/officeart/2008/layout/NameandTitleOrganizationalChart"/>
    <dgm:cxn modelId="{4F3143A4-B717-4D64-9805-BF5B7EA1AEFD}" type="presParOf" srcId="{ECFD30C7-E728-42B6-AC66-D7AEB3FE511F}" destId="{DB2565FD-AF66-4EDB-9565-0A579B48DDC4}" srcOrd="0" destOrd="0" presId="urn:microsoft.com/office/officeart/2008/layout/NameandTitleOrganizationalChart"/>
    <dgm:cxn modelId="{61E7AC88-B0A6-4B77-9A63-02B84C438DB6}" type="presParOf" srcId="{ECFD30C7-E728-42B6-AC66-D7AEB3FE511F}" destId="{BEFA6956-AAB2-4A89-B761-C3E397B24DE9}" srcOrd="1" destOrd="0" presId="urn:microsoft.com/office/officeart/2008/layout/NameandTitleOrganizationalChart"/>
    <dgm:cxn modelId="{8A899AD5-3919-4792-BA40-A1BC42CE1DFA}" type="presParOf" srcId="{BEFA6956-AAB2-4A89-B761-C3E397B24DE9}" destId="{919DAC6E-1813-46B6-8D0D-92E70BA54E68}" srcOrd="0" destOrd="0" presId="urn:microsoft.com/office/officeart/2008/layout/NameandTitleOrganizationalChart"/>
    <dgm:cxn modelId="{A5DDC46A-A071-44EE-A131-5DA752E52DF1}" type="presParOf" srcId="{919DAC6E-1813-46B6-8D0D-92E70BA54E68}" destId="{59FD6F19-9A75-448D-9B3F-7DBD76883846}" srcOrd="0" destOrd="0" presId="urn:microsoft.com/office/officeart/2008/layout/NameandTitleOrganizationalChart"/>
    <dgm:cxn modelId="{01081AB4-673C-45CE-BCE3-ECC6BD9620E0}" type="presParOf" srcId="{919DAC6E-1813-46B6-8D0D-92E70BA54E68}" destId="{3CD25EF3-968B-4B6F-8F36-3A9D88292E40}" srcOrd="1" destOrd="0" presId="urn:microsoft.com/office/officeart/2008/layout/NameandTitleOrganizationalChart"/>
    <dgm:cxn modelId="{52A28748-F874-4F7D-9745-4B923B18B78E}" type="presParOf" srcId="{919DAC6E-1813-46B6-8D0D-92E70BA54E68}" destId="{39C074DE-1A8E-45E5-B655-39D701CF018A}" srcOrd="2" destOrd="0" presId="urn:microsoft.com/office/officeart/2008/layout/NameandTitleOrganizationalChart"/>
    <dgm:cxn modelId="{F72D00B2-2944-4D99-B28D-103882EC87E1}" type="presParOf" srcId="{BEFA6956-AAB2-4A89-B761-C3E397B24DE9}" destId="{63D0584A-C2DC-4343-87D2-80DCDCF53F63}" srcOrd="1" destOrd="0" presId="urn:microsoft.com/office/officeart/2008/layout/NameandTitleOrganizationalChart"/>
    <dgm:cxn modelId="{E2655002-004C-4105-8BD0-20C5B55142D3}" type="presParOf" srcId="{BEFA6956-AAB2-4A89-B761-C3E397B24DE9}" destId="{C48F76D4-2699-46D9-9317-8FBD09A947FD}" srcOrd="2" destOrd="0" presId="urn:microsoft.com/office/officeart/2008/layout/NameandTitleOrganizationalChart"/>
    <dgm:cxn modelId="{76F0A87C-BE23-47F9-B2B9-D321C7B48505}" type="presParOf" srcId="{C48F76D4-2699-46D9-9317-8FBD09A947FD}" destId="{2EDEA19B-C488-492A-96B4-1FC43C0913EE}" srcOrd="0" destOrd="0" presId="urn:microsoft.com/office/officeart/2008/layout/NameandTitleOrganizationalChart"/>
    <dgm:cxn modelId="{0234F243-FD43-495C-997E-DEABAC380889}" type="presParOf" srcId="{C48F76D4-2699-46D9-9317-8FBD09A947FD}" destId="{E3703B2F-741A-4493-8A69-A5BA1F509EC7}" srcOrd="1" destOrd="0" presId="urn:microsoft.com/office/officeart/2008/layout/NameandTitleOrganizationalChart"/>
    <dgm:cxn modelId="{D1401D05-6FE0-475C-A2A1-D71BAF0F3A85}" type="presParOf" srcId="{E3703B2F-741A-4493-8A69-A5BA1F509EC7}" destId="{9EBFDBA3-9E46-41E7-9871-79628B0EE5A9}" srcOrd="0" destOrd="0" presId="urn:microsoft.com/office/officeart/2008/layout/NameandTitleOrganizationalChart"/>
    <dgm:cxn modelId="{CCFFF7BB-5684-4484-9606-0467E1E50C9A}" type="presParOf" srcId="{9EBFDBA3-9E46-41E7-9871-79628B0EE5A9}" destId="{D1D09EB6-058A-4F5D-983D-389B37943EE9}" srcOrd="0" destOrd="0" presId="urn:microsoft.com/office/officeart/2008/layout/NameandTitleOrganizationalChart"/>
    <dgm:cxn modelId="{A5AB4D6D-A901-44EE-BDA7-72F32B88F11E}" type="presParOf" srcId="{9EBFDBA3-9E46-41E7-9871-79628B0EE5A9}" destId="{DB741B21-705F-41BB-B8CC-3535D66FCE26}" srcOrd="1" destOrd="0" presId="urn:microsoft.com/office/officeart/2008/layout/NameandTitleOrganizationalChart"/>
    <dgm:cxn modelId="{B6660D0E-84BF-4429-A7CF-72F4B5A0AC09}" type="presParOf" srcId="{9EBFDBA3-9E46-41E7-9871-79628B0EE5A9}" destId="{B52AE44C-CCE3-4D3B-8A3C-FE2EFA2D9C5A}" srcOrd="2" destOrd="0" presId="urn:microsoft.com/office/officeart/2008/layout/NameandTitleOrganizationalChart"/>
    <dgm:cxn modelId="{C9B862C2-FD0C-40D5-9790-023B67CC29CA}" type="presParOf" srcId="{E3703B2F-741A-4493-8A69-A5BA1F509EC7}" destId="{EAF4E5F2-B21A-459E-8C79-9788DBC30636}" srcOrd="1" destOrd="0" presId="urn:microsoft.com/office/officeart/2008/layout/NameandTitleOrganizationalChart"/>
    <dgm:cxn modelId="{55E93251-6DA4-4FF1-BF2B-90DA2439F3D8}" type="presParOf" srcId="{E3703B2F-741A-4493-8A69-A5BA1F509EC7}" destId="{AC9D6949-8BC0-4F34-A768-721494906E5F}" srcOrd="2" destOrd="0" presId="urn:microsoft.com/office/officeart/2008/layout/NameandTitleOrganizationalChart"/>
    <dgm:cxn modelId="{9C40BF78-7E9B-47DC-9C57-DCA7CDE85F94}" type="presParOf" srcId="{C48F76D4-2699-46D9-9317-8FBD09A947FD}" destId="{5EA527E8-BCBF-408E-A61B-552E5AFFB06D}" srcOrd="2" destOrd="0" presId="urn:microsoft.com/office/officeart/2008/layout/NameandTitleOrganizationalChart"/>
    <dgm:cxn modelId="{CD6A4100-4C12-4FC8-AFC4-E1E940E11326}" type="presParOf" srcId="{C48F76D4-2699-46D9-9317-8FBD09A947FD}" destId="{98E8BB0A-0B76-4FF2-8F49-DB9226ACA619}" srcOrd="3" destOrd="0" presId="urn:microsoft.com/office/officeart/2008/layout/NameandTitleOrganizationalChart"/>
    <dgm:cxn modelId="{FE9D512C-206E-4629-B483-1BC975634B13}" type="presParOf" srcId="{98E8BB0A-0B76-4FF2-8F49-DB9226ACA619}" destId="{BAA7D966-E2AC-4EB8-AD3D-660534F09374}" srcOrd="0" destOrd="0" presId="urn:microsoft.com/office/officeart/2008/layout/NameandTitleOrganizationalChart"/>
    <dgm:cxn modelId="{A4ED55EF-7754-4927-AD88-5FEB09210AF9}" type="presParOf" srcId="{BAA7D966-E2AC-4EB8-AD3D-660534F09374}" destId="{C3713F13-FAE0-4AB6-A721-12A3DBB0A76C}" srcOrd="0" destOrd="0" presId="urn:microsoft.com/office/officeart/2008/layout/NameandTitleOrganizationalChart"/>
    <dgm:cxn modelId="{D2E946CF-5570-4F42-BE47-B2462E519F38}" type="presParOf" srcId="{BAA7D966-E2AC-4EB8-AD3D-660534F09374}" destId="{B3EB3BE7-0195-4F41-B2B5-5820CABFF38A}" srcOrd="1" destOrd="0" presId="urn:microsoft.com/office/officeart/2008/layout/NameandTitleOrganizationalChart"/>
    <dgm:cxn modelId="{6DD5150D-C7DF-42C0-8FDC-F600A15F46B2}" type="presParOf" srcId="{BAA7D966-E2AC-4EB8-AD3D-660534F09374}" destId="{3AB6D4A1-F4D4-4A15-95E3-3F0BBFEFC17D}" srcOrd="2" destOrd="0" presId="urn:microsoft.com/office/officeart/2008/layout/NameandTitleOrganizationalChart"/>
    <dgm:cxn modelId="{D7587F49-35A2-4123-BCDB-5527493F22B8}" type="presParOf" srcId="{98E8BB0A-0B76-4FF2-8F49-DB9226ACA619}" destId="{769AF6DB-36FC-4A82-9F5F-8E1B2127E511}" srcOrd="1" destOrd="0" presId="urn:microsoft.com/office/officeart/2008/layout/NameandTitleOrganizationalChart"/>
    <dgm:cxn modelId="{7A50C33E-D8C5-4D8F-B629-9F26CBA2F398}" type="presParOf" srcId="{98E8BB0A-0B76-4FF2-8F49-DB9226ACA619}" destId="{4FFC0A71-1A9B-4429-9017-F47BE9B5AFCB}" srcOrd="2" destOrd="0" presId="urn:microsoft.com/office/officeart/2008/layout/NameandTitleOrganizationalChart"/>
    <dgm:cxn modelId="{A85C0531-A9CC-4330-8159-F381340CB569}" type="presParOf" srcId="{ECFD30C7-E728-42B6-AC66-D7AEB3FE511F}" destId="{7EE13FB7-7538-4491-AFF8-5432D04E43A9}" srcOrd="2" destOrd="0" presId="urn:microsoft.com/office/officeart/2008/layout/NameandTitleOrganizationalChart"/>
    <dgm:cxn modelId="{0E8A8AE0-0FF8-47F7-92A9-78E173FA0038}" type="presParOf" srcId="{ECFD30C7-E728-42B6-AC66-D7AEB3FE511F}" destId="{BED844C0-6D95-4E63-BC29-095A6E3CD9C1}" srcOrd="3" destOrd="0" presId="urn:microsoft.com/office/officeart/2008/layout/NameandTitleOrganizationalChart"/>
    <dgm:cxn modelId="{A775AA73-EBB4-4478-9206-B5B63C9BF870}" type="presParOf" srcId="{BED844C0-6D95-4E63-BC29-095A6E3CD9C1}" destId="{F7DB3B0C-261D-429D-9BF3-21B536413A1F}" srcOrd="0" destOrd="0" presId="urn:microsoft.com/office/officeart/2008/layout/NameandTitleOrganizationalChart"/>
    <dgm:cxn modelId="{70DF0DD3-FB44-40C0-9545-B374E442DD22}" type="presParOf" srcId="{F7DB3B0C-261D-429D-9BF3-21B536413A1F}" destId="{1B5D0340-959F-44D1-BB42-C00D0BD999F4}" srcOrd="0" destOrd="0" presId="urn:microsoft.com/office/officeart/2008/layout/NameandTitleOrganizationalChart"/>
    <dgm:cxn modelId="{DC690230-008C-4E9E-93AC-413C3EF348D0}" type="presParOf" srcId="{F7DB3B0C-261D-429D-9BF3-21B536413A1F}" destId="{F0E8F74F-7070-4110-ACBE-4EE0160E3533}" srcOrd="1" destOrd="0" presId="urn:microsoft.com/office/officeart/2008/layout/NameandTitleOrganizationalChart"/>
    <dgm:cxn modelId="{25764CA8-875C-42C3-B72E-BC1B37A07617}" type="presParOf" srcId="{F7DB3B0C-261D-429D-9BF3-21B536413A1F}" destId="{02361D4E-97C7-4A21-B5B0-1706C1A4CF33}" srcOrd="2" destOrd="0" presId="urn:microsoft.com/office/officeart/2008/layout/NameandTitleOrganizationalChart"/>
    <dgm:cxn modelId="{C642E1BD-CF6F-45D9-9DD2-04FF87D7C539}" type="presParOf" srcId="{BED844C0-6D95-4E63-BC29-095A6E3CD9C1}" destId="{FF759DED-EE07-43F4-94C0-2E2AB9A956D5}" srcOrd="1" destOrd="0" presId="urn:microsoft.com/office/officeart/2008/layout/NameandTitleOrganizationalChart"/>
    <dgm:cxn modelId="{BBFE0EB9-F8EC-48AC-B778-D09FBAB83737}" type="presParOf" srcId="{BED844C0-6D95-4E63-BC29-095A6E3CD9C1}" destId="{49AFE4DE-55D6-45B3-A3BF-3DBD7D27F584}" srcOrd="2" destOrd="0" presId="urn:microsoft.com/office/officeart/2008/layout/NameandTitleOrganizationalChart"/>
    <dgm:cxn modelId="{6F6B33C7-2B8E-4D67-A4F9-3FDEBB053F9D}" type="presParOf" srcId="{49AFE4DE-55D6-45B3-A3BF-3DBD7D27F584}" destId="{7CF6A7EC-981C-49C4-90F9-6DF1BFAB84E4}" srcOrd="0" destOrd="0" presId="urn:microsoft.com/office/officeart/2008/layout/NameandTitleOrganizationalChart"/>
    <dgm:cxn modelId="{F6992264-5B44-4C71-B12D-60A559B525BF}" type="presParOf" srcId="{49AFE4DE-55D6-45B3-A3BF-3DBD7D27F584}" destId="{C6EFEE27-F654-4DBA-9DF3-B47BBF873CF1}" srcOrd="1" destOrd="0" presId="urn:microsoft.com/office/officeart/2008/layout/NameandTitleOrganizationalChart"/>
    <dgm:cxn modelId="{ADDDA67C-19F2-460C-9F9B-B3637F50A0B7}" type="presParOf" srcId="{C6EFEE27-F654-4DBA-9DF3-B47BBF873CF1}" destId="{C6330A52-14CC-444D-BDB3-F6B3CAC3A787}" srcOrd="0" destOrd="0" presId="urn:microsoft.com/office/officeart/2008/layout/NameandTitleOrganizationalChart"/>
    <dgm:cxn modelId="{B7064B01-A97E-4A94-A688-6F85F2A2DAE1}" type="presParOf" srcId="{C6330A52-14CC-444D-BDB3-F6B3CAC3A787}" destId="{97138ECA-C843-453E-858C-E283BAFF575D}" srcOrd="0" destOrd="0" presId="urn:microsoft.com/office/officeart/2008/layout/NameandTitleOrganizationalChart"/>
    <dgm:cxn modelId="{8685F20E-6ED6-4F44-995A-E9F9F2AE469E}" type="presParOf" srcId="{C6330A52-14CC-444D-BDB3-F6B3CAC3A787}" destId="{8778A229-9123-4FFF-9D79-951200F33546}" srcOrd="1" destOrd="0" presId="urn:microsoft.com/office/officeart/2008/layout/NameandTitleOrganizationalChart"/>
    <dgm:cxn modelId="{DFAF1FC3-DB76-498D-88CF-CDD745E5EC26}" type="presParOf" srcId="{C6330A52-14CC-444D-BDB3-F6B3CAC3A787}" destId="{FCBCE823-D895-4A75-820F-AABD18ADF95A}" srcOrd="2" destOrd="0" presId="urn:microsoft.com/office/officeart/2008/layout/NameandTitleOrganizationalChart"/>
    <dgm:cxn modelId="{6A3E6A3B-DA52-4DF6-867E-258CA69C9D1A}" type="presParOf" srcId="{C6EFEE27-F654-4DBA-9DF3-B47BBF873CF1}" destId="{268B3F1C-9CAC-4CE2-98C6-9A85E494FD7A}" srcOrd="1" destOrd="0" presId="urn:microsoft.com/office/officeart/2008/layout/NameandTitleOrganizationalChart"/>
    <dgm:cxn modelId="{0259045A-B764-4074-986B-388A36ED6755}" type="presParOf" srcId="{C6EFEE27-F654-4DBA-9DF3-B47BBF873CF1}" destId="{D126399A-A50E-4F89-8822-7A2DEA76FCA6}" srcOrd="2" destOrd="0" presId="urn:microsoft.com/office/officeart/2008/layout/NameandTitleOrganizationalChart"/>
    <dgm:cxn modelId="{FE9ABF2F-F0DE-4535-A5F8-3896F543DD28}" type="presParOf" srcId="{49AFE4DE-55D6-45B3-A3BF-3DBD7D27F584}" destId="{9B9BAF73-786C-4792-88B5-F05B05DD7DC3}" srcOrd="2" destOrd="0" presId="urn:microsoft.com/office/officeart/2008/layout/NameandTitleOrganizationalChart"/>
    <dgm:cxn modelId="{7E844E29-A2F5-461C-8862-7D96FFAE5D25}" type="presParOf" srcId="{49AFE4DE-55D6-45B3-A3BF-3DBD7D27F584}" destId="{ACCFFAFF-0CD1-4222-8580-4E2D1DCDA6E1}" srcOrd="3" destOrd="0" presId="urn:microsoft.com/office/officeart/2008/layout/NameandTitleOrganizationalChart"/>
    <dgm:cxn modelId="{F9C69947-2D5B-4DF4-B1D5-DB18FF0FF432}" type="presParOf" srcId="{ACCFFAFF-0CD1-4222-8580-4E2D1DCDA6E1}" destId="{1212BF88-BCF4-412B-BD67-10D19C9E2264}" srcOrd="0" destOrd="0" presId="urn:microsoft.com/office/officeart/2008/layout/NameandTitleOrganizationalChart"/>
    <dgm:cxn modelId="{228D3B41-11C0-435D-BFF1-A7E0AE1F3B93}" type="presParOf" srcId="{1212BF88-BCF4-412B-BD67-10D19C9E2264}" destId="{5D656036-E9EF-4BE2-A95B-09FE8FDB90D7}" srcOrd="0" destOrd="0" presId="urn:microsoft.com/office/officeart/2008/layout/NameandTitleOrganizationalChart"/>
    <dgm:cxn modelId="{CEAFF908-197A-410D-9C4A-91E3C04F52D3}" type="presParOf" srcId="{1212BF88-BCF4-412B-BD67-10D19C9E2264}" destId="{D974B0B8-6243-4DF3-B9A8-4E4B6DE34753}" srcOrd="1" destOrd="0" presId="urn:microsoft.com/office/officeart/2008/layout/NameandTitleOrganizationalChart"/>
    <dgm:cxn modelId="{9B541975-197F-4E5B-8718-390C37BD938C}" type="presParOf" srcId="{1212BF88-BCF4-412B-BD67-10D19C9E2264}" destId="{2E27D59F-AB72-4185-81C0-0DA6F4B940AF}" srcOrd="2" destOrd="0" presId="urn:microsoft.com/office/officeart/2008/layout/NameandTitleOrganizationalChart"/>
    <dgm:cxn modelId="{CEC8086A-AD53-4143-87CE-2D34FEBB079F}" type="presParOf" srcId="{ACCFFAFF-0CD1-4222-8580-4E2D1DCDA6E1}" destId="{C087CFBA-9EC3-47A2-8C5E-AF7F0B5829DD}" srcOrd="1" destOrd="0" presId="urn:microsoft.com/office/officeart/2008/layout/NameandTitleOrganizationalChart"/>
    <dgm:cxn modelId="{824C887D-6403-4511-BA71-0719801F05AC}" type="presParOf" srcId="{ACCFFAFF-0CD1-4222-8580-4E2D1DCDA6E1}" destId="{CDF77D36-531E-463D-A743-A38EA6B32821}" srcOrd="2" destOrd="0" presId="urn:microsoft.com/office/officeart/2008/layout/NameandTitleOrganizationalChart"/>
    <dgm:cxn modelId="{E7936EF3-5407-4A4B-B0EC-F631ADF46E35}" type="presParOf" srcId="{079DB00D-7372-4CEC-B2A7-CC093A47CCC0}" destId="{1DF643A9-0808-411B-B8AA-CB1873143658}" srcOrd="2" destOrd="0" presId="urn:microsoft.com/office/officeart/2008/layout/NameandTitleOrganizationalChart"/>
    <dgm:cxn modelId="{1427AD43-7A1B-4519-85E9-B945516B34ED}" type="presParOf" srcId="{079DB00D-7372-4CEC-B2A7-CC093A47CCC0}" destId="{68A654AE-E756-431C-BAAF-911192FDADEE}" srcOrd="3" destOrd="0" presId="urn:microsoft.com/office/officeart/2008/layout/NameandTitleOrganizationalChart"/>
    <dgm:cxn modelId="{8CD1D3A3-5BD9-41C2-96C8-5439AA17EC68}" type="presParOf" srcId="{68A654AE-E756-431C-BAAF-911192FDADEE}" destId="{B63CB1B4-573B-4033-B8A8-F1B822BF7254}" srcOrd="0" destOrd="0" presId="urn:microsoft.com/office/officeart/2008/layout/NameandTitleOrganizationalChart"/>
    <dgm:cxn modelId="{074BCB0D-A78F-4B2C-9261-66D2B31AE26E}" type="presParOf" srcId="{B63CB1B4-573B-4033-B8A8-F1B822BF7254}" destId="{1FDD3B30-93D8-4BEF-99FA-D6DEAD81FE6A}" srcOrd="0" destOrd="0" presId="urn:microsoft.com/office/officeart/2008/layout/NameandTitleOrganizationalChart"/>
    <dgm:cxn modelId="{CE1B930E-60A4-42D6-890A-FB723B8828E7}" type="presParOf" srcId="{B63CB1B4-573B-4033-B8A8-F1B822BF7254}" destId="{B7B5EE42-D867-47B7-9554-03135064FCD1}" srcOrd="1" destOrd="0" presId="urn:microsoft.com/office/officeart/2008/layout/NameandTitleOrganizationalChart"/>
    <dgm:cxn modelId="{84683DFF-FDBA-46D5-9EA7-D6F4569580BA}" type="presParOf" srcId="{B63CB1B4-573B-4033-B8A8-F1B822BF7254}" destId="{2382BA54-F613-4360-97FD-5F25C88EECAD}" srcOrd="2" destOrd="0" presId="urn:microsoft.com/office/officeart/2008/layout/NameandTitleOrganizationalChart"/>
    <dgm:cxn modelId="{A7C292AD-2A66-4055-ADA0-085B95F0B4A9}" type="presParOf" srcId="{68A654AE-E756-431C-BAAF-911192FDADEE}" destId="{12DD0D61-CADF-4E10-AF63-47518DBEC000}" srcOrd="1" destOrd="0" presId="urn:microsoft.com/office/officeart/2008/layout/NameandTitleOrganizationalChart"/>
    <dgm:cxn modelId="{B389C32C-26B4-48FE-BBF7-1329ADCB6290}" type="presParOf" srcId="{68A654AE-E756-431C-BAAF-911192FDADEE}" destId="{C8A09AC3-69A2-4F1C-9EDA-D6A3D30853D5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98F45E-93BD-4688-A1D2-4DF473283915}">
      <dsp:nvSpPr>
        <dsp:cNvPr id="0" name=""/>
        <dsp:cNvSpPr/>
      </dsp:nvSpPr>
      <dsp:spPr>
        <a:xfrm>
          <a:off x="4309554" y="482"/>
          <a:ext cx="6464332" cy="1882627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Represents quality or characteristics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Not proportional to a value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Name, Address</a:t>
          </a:r>
        </a:p>
      </dsp:txBody>
      <dsp:txXfrm>
        <a:off x="4309554" y="235810"/>
        <a:ext cx="5758347" cy="1411971"/>
      </dsp:txXfrm>
    </dsp:sp>
    <dsp:sp modelId="{4E773513-8D52-4BAE-924D-41A5F5478322}">
      <dsp:nvSpPr>
        <dsp:cNvPr id="0" name=""/>
        <dsp:cNvSpPr/>
      </dsp:nvSpPr>
      <dsp:spPr>
        <a:xfrm>
          <a:off x="0" y="482"/>
          <a:ext cx="4309554" cy="188262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Qualitative</a:t>
          </a:r>
        </a:p>
      </dsp:txBody>
      <dsp:txXfrm>
        <a:off x="91902" y="92384"/>
        <a:ext cx="4125750" cy="1698823"/>
      </dsp:txXfrm>
    </dsp:sp>
    <dsp:sp modelId="{B8849165-DE88-4122-9F72-5E2A10CB701B}">
      <dsp:nvSpPr>
        <dsp:cNvPr id="0" name=""/>
        <dsp:cNvSpPr/>
      </dsp:nvSpPr>
      <dsp:spPr>
        <a:xfrm>
          <a:off x="4309554" y="2071372"/>
          <a:ext cx="6464332" cy="1882627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-1567769"/>
            <a:satOff val="3499"/>
            <a:lumOff val="727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-1567769"/>
              <a:satOff val="3499"/>
              <a:lumOff val="7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Quantifiable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Proportional to value a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No of students, marks for 120CT, CGPA</a:t>
          </a:r>
        </a:p>
      </dsp:txBody>
      <dsp:txXfrm>
        <a:off x="4309554" y="2306700"/>
        <a:ext cx="5758347" cy="1411971"/>
      </dsp:txXfrm>
    </dsp:sp>
    <dsp:sp modelId="{58B09A7B-EEDD-4AE5-B6BE-EFB69CF80B65}">
      <dsp:nvSpPr>
        <dsp:cNvPr id="0" name=""/>
        <dsp:cNvSpPr/>
      </dsp:nvSpPr>
      <dsp:spPr>
        <a:xfrm>
          <a:off x="0" y="2071372"/>
          <a:ext cx="4309554" cy="1882627"/>
        </a:xfrm>
        <a:prstGeom prst="roundRect">
          <a:avLst/>
        </a:prstGeom>
        <a:solidFill>
          <a:schemeClr val="accent5">
            <a:hueOff val="-2004937"/>
            <a:satOff val="1102"/>
            <a:lumOff val="529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Quantitative</a:t>
          </a:r>
        </a:p>
      </dsp:txBody>
      <dsp:txXfrm>
        <a:off x="91902" y="2163274"/>
        <a:ext cx="4125750" cy="16988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F643A9-0808-411B-B8AA-CB1873143658}">
      <dsp:nvSpPr>
        <dsp:cNvPr id="0" name=""/>
        <dsp:cNvSpPr/>
      </dsp:nvSpPr>
      <dsp:spPr>
        <a:xfrm>
          <a:off x="5568078" y="1512674"/>
          <a:ext cx="1851754" cy="8233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3330"/>
              </a:lnTo>
              <a:lnTo>
                <a:pt x="1851754" y="823330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9BAF73-786C-4792-88B5-F05B05DD7DC3}">
      <dsp:nvSpPr>
        <dsp:cNvPr id="0" name=""/>
        <dsp:cNvSpPr/>
      </dsp:nvSpPr>
      <dsp:spPr>
        <a:xfrm>
          <a:off x="5354930" y="3804756"/>
          <a:ext cx="233204" cy="7618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1866"/>
              </a:lnTo>
              <a:lnTo>
                <a:pt x="233204" y="761866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F6A7EC-981C-49C4-90F9-6DF1BFAB84E4}">
      <dsp:nvSpPr>
        <dsp:cNvPr id="0" name=""/>
        <dsp:cNvSpPr/>
      </dsp:nvSpPr>
      <dsp:spPr>
        <a:xfrm>
          <a:off x="5121725" y="3804756"/>
          <a:ext cx="233204" cy="761866"/>
        </a:xfrm>
        <a:custGeom>
          <a:avLst/>
          <a:gdLst/>
          <a:ahLst/>
          <a:cxnLst/>
          <a:rect l="0" t="0" r="0" b="0"/>
          <a:pathLst>
            <a:path>
              <a:moveTo>
                <a:pt x="233204" y="0"/>
              </a:moveTo>
              <a:lnTo>
                <a:pt x="233204" y="761866"/>
              </a:lnTo>
              <a:lnTo>
                <a:pt x="0" y="761866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E13FB7-7538-4491-AFF8-5432D04E43A9}">
      <dsp:nvSpPr>
        <dsp:cNvPr id="0" name=""/>
        <dsp:cNvSpPr/>
      </dsp:nvSpPr>
      <dsp:spPr>
        <a:xfrm>
          <a:off x="3523231" y="2689447"/>
          <a:ext cx="1149053" cy="7618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1866"/>
              </a:lnTo>
              <a:lnTo>
                <a:pt x="1149053" y="761866"/>
              </a:lnTo>
            </a:path>
          </a:pathLst>
        </a:cu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A527E8-BCBF-408E-A61B-552E5AFFB06D}">
      <dsp:nvSpPr>
        <dsp:cNvPr id="0" name=""/>
        <dsp:cNvSpPr/>
      </dsp:nvSpPr>
      <dsp:spPr>
        <a:xfrm>
          <a:off x="1691533" y="3804756"/>
          <a:ext cx="233204" cy="7618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1866"/>
              </a:lnTo>
              <a:lnTo>
                <a:pt x="233204" y="761866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DEA19B-C488-492A-96B4-1FC43C0913EE}">
      <dsp:nvSpPr>
        <dsp:cNvPr id="0" name=""/>
        <dsp:cNvSpPr/>
      </dsp:nvSpPr>
      <dsp:spPr>
        <a:xfrm>
          <a:off x="1458328" y="3804756"/>
          <a:ext cx="233204" cy="761866"/>
        </a:xfrm>
        <a:custGeom>
          <a:avLst/>
          <a:gdLst/>
          <a:ahLst/>
          <a:cxnLst/>
          <a:rect l="0" t="0" r="0" b="0"/>
          <a:pathLst>
            <a:path>
              <a:moveTo>
                <a:pt x="233204" y="0"/>
              </a:moveTo>
              <a:lnTo>
                <a:pt x="233204" y="761866"/>
              </a:lnTo>
              <a:lnTo>
                <a:pt x="0" y="761866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2565FD-AF66-4EDB-9565-0A579B48DDC4}">
      <dsp:nvSpPr>
        <dsp:cNvPr id="0" name=""/>
        <dsp:cNvSpPr/>
      </dsp:nvSpPr>
      <dsp:spPr>
        <a:xfrm>
          <a:off x="2374178" y="2689447"/>
          <a:ext cx="1149053" cy="761866"/>
        </a:xfrm>
        <a:custGeom>
          <a:avLst/>
          <a:gdLst/>
          <a:ahLst/>
          <a:cxnLst/>
          <a:rect l="0" t="0" r="0" b="0"/>
          <a:pathLst>
            <a:path>
              <a:moveTo>
                <a:pt x="1149053" y="0"/>
              </a:moveTo>
              <a:lnTo>
                <a:pt x="1149053" y="761866"/>
              </a:lnTo>
              <a:lnTo>
                <a:pt x="0" y="761866"/>
              </a:lnTo>
            </a:path>
          </a:pathLst>
        </a:cu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8E218D-AB3F-46AA-8F32-E05A87EE4B97}">
      <dsp:nvSpPr>
        <dsp:cNvPr id="0" name=""/>
        <dsp:cNvSpPr/>
      </dsp:nvSpPr>
      <dsp:spPr>
        <a:xfrm>
          <a:off x="4205876" y="1512674"/>
          <a:ext cx="1362201" cy="823330"/>
        </a:xfrm>
        <a:custGeom>
          <a:avLst/>
          <a:gdLst/>
          <a:ahLst/>
          <a:cxnLst/>
          <a:rect l="0" t="0" r="0" b="0"/>
          <a:pathLst>
            <a:path>
              <a:moveTo>
                <a:pt x="1362201" y="0"/>
              </a:moveTo>
              <a:lnTo>
                <a:pt x="1362201" y="823330"/>
              </a:lnTo>
              <a:lnTo>
                <a:pt x="0" y="823330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524DC3-7EF0-4844-99EE-53BF9E852005}">
      <dsp:nvSpPr>
        <dsp:cNvPr id="0" name=""/>
        <dsp:cNvSpPr/>
      </dsp:nvSpPr>
      <dsp:spPr>
        <a:xfrm>
          <a:off x="4885433" y="805788"/>
          <a:ext cx="1365289" cy="70688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975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</a:t>
          </a:r>
        </a:p>
      </dsp:txBody>
      <dsp:txXfrm>
        <a:off x="4885433" y="805788"/>
        <a:ext cx="1365289" cy="706886"/>
      </dsp:txXfrm>
    </dsp:sp>
    <dsp:sp modelId="{46E87B3B-5579-4C46-A47D-0E8D7B06ACAC}">
      <dsp:nvSpPr>
        <dsp:cNvPr id="0" name=""/>
        <dsp:cNvSpPr/>
      </dsp:nvSpPr>
      <dsp:spPr>
        <a:xfrm>
          <a:off x="5199473" y="1376076"/>
          <a:ext cx="1228760" cy="23562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5199473" y="1376076"/>
        <a:ext cx="1228760" cy="235628"/>
      </dsp:txXfrm>
    </dsp:sp>
    <dsp:sp modelId="{4B3B0996-C682-4623-A9D9-21FD3660A0BB}">
      <dsp:nvSpPr>
        <dsp:cNvPr id="0" name=""/>
        <dsp:cNvSpPr/>
      </dsp:nvSpPr>
      <dsp:spPr>
        <a:xfrm>
          <a:off x="2840587" y="1982561"/>
          <a:ext cx="1365289" cy="70688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975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Quantitative</a:t>
          </a:r>
        </a:p>
      </dsp:txBody>
      <dsp:txXfrm>
        <a:off x="2840587" y="1982561"/>
        <a:ext cx="1365289" cy="706886"/>
      </dsp:txXfrm>
    </dsp:sp>
    <dsp:sp modelId="{F118ACAE-0D5A-43B7-9F6B-163B5498B6BC}">
      <dsp:nvSpPr>
        <dsp:cNvPr id="0" name=""/>
        <dsp:cNvSpPr/>
      </dsp:nvSpPr>
      <dsp:spPr>
        <a:xfrm>
          <a:off x="3113645" y="2532361"/>
          <a:ext cx="1228760" cy="23562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113645" y="2532361"/>
        <a:ext cx="1228760" cy="235628"/>
      </dsp:txXfrm>
    </dsp:sp>
    <dsp:sp modelId="{59FD6F19-9A75-448D-9B3F-7DBD76883846}">
      <dsp:nvSpPr>
        <dsp:cNvPr id="0" name=""/>
        <dsp:cNvSpPr/>
      </dsp:nvSpPr>
      <dsp:spPr>
        <a:xfrm>
          <a:off x="1008888" y="3097870"/>
          <a:ext cx="1365289" cy="70688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975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Integers</a:t>
          </a:r>
        </a:p>
      </dsp:txBody>
      <dsp:txXfrm>
        <a:off x="1008888" y="3097870"/>
        <a:ext cx="1365289" cy="706886"/>
      </dsp:txXfrm>
    </dsp:sp>
    <dsp:sp modelId="{3CD25EF3-968B-4B6F-8F36-3A9D88292E40}">
      <dsp:nvSpPr>
        <dsp:cNvPr id="0" name=""/>
        <dsp:cNvSpPr/>
      </dsp:nvSpPr>
      <dsp:spPr>
        <a:xfrm>
          <a:off x="1281946" y="3647671"/>
          <a:ext cx="1228760" cy="23562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281946" y="3647671"/>
        <a:ext cx="1228760" cy="235628"/>
      </dsp:txXfrm>
    </dsp:sp>
    <dsp:sp modelId="{D1D09EB6-058A-4F5D-983D-389B37943EE9}">
      <dsp:nvSpPr>
        <dsp:cNvPr id="0" name=""/>
        <dsp:cNvSpPr/>
      </dsp:nvSpPr>
      <dsp:spPr>
        <a:xfrm>
          <a:off x="93039" y="4213180"/>
          <a:ext cx="1365289" cy="70688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975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Signed</a:t>
          </a:r>
        </a:p>
      </dsp:txBody>
      <dsp:txXfrm>
        <a:off x="93039" y="4213180"/>
        <a:ext cx="1365289" cy="706886"/>
      </dsp:txXfrm>
    </dsp:sp>
    <dsp:sp modelId="{DB741B21-705F-41BB-B8CC-3535D66FCE26}">
      <dsp:nvSpPr>
        <dsp:cNvPr id="0" name=""/>
        <dsp:cNvSpPr/>
      </dsp:nvSpPr>
      <dsp:spPr>
        <a:xfrm>
          <a:off x="366097" y="4762980"/>
          <a:ext cx="1228760" cy="23562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66097" y="4762980"/>
        <a:ext cx="1228760" cy="235628"/>
      </dsp:txXfrm>
    </dsp:sp>
    <dsp:sp modelId="{C3713F13-FAE0-4AB6-A721-12A3DBB0A76C}">
      <dsp:nvSpPr>
        <dsp:cNvPr id="0" name=""/>
        <dsp:cNvSpPr/>
      </dsp:nvSpPr>
      <dsp:spPr>
        <a:xfrm>
          <a:off x="1924738" y="4213180"/>
          <a:ext cx="1365289" cy="70688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975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Unsigned</a:t>
          </a:r>
        </a:p>
      </dsp:txBody>
      <dsp:txXfrm>
        <a:off x="1924738" y="4213180"/>
        <a:ext cx="1365289" cy="706886"/>
      </dsp:txXfrm>
    </dsp:sp>
    <dsp:sp modelId="{B3EB3BE7-0195-4F41-B2B5-5820CABFF38A}">
      <dsp:nvSpPr>
        <dsp:cNvPr id="0" name=""/>
        <dsp:cNvSpPr/>
      </dsp:nvSpPr>
      <dsp:spPr>
        <a:xfrm>
          <a:off x="2197795" y="4762980"/>
          <a:ext cx="1228760" cy="23562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2197795" y="4762980"/>
        <a:ext cx="1228760" cy="235628"/>
      </dsp:txXfrm>
    </dsp:sp>
    <dsp:sp modelId="{1B5D0340-959F-44D1-BB42-C00D0BD999F4}">
      <dsp:nvSpPr>
        <dsp:cNvPr id="0" name=""/>
        <dsp:cNvSpPr/>
      </dsp:nvSpPr>
      <dsp:spPr>
        <a:xfrm>
          <a:off x="4672285" y="3097870"/>
          <a:ext cx="1365289" cy="70688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975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Non-integers</a:t>
          </a:r>
        </a:p>
      </dsp:txBody>
      <dsp:txXfrm>
        <a:off x="4672285" y="3097870"/>
        <a:ext cx="1365289" cy="706886"/>
      </dsp:txXfrm>
    </dsp:sp>
    <dsp:sp modelId="{F0E8F74F-7070-4110-ACBE-4EE0160E3533}">
      <dsp:nvSpPr>
        <dsp:cNvPr id="0" name=""/>
        <dsp:cNvSpPr/>
      </dsp:nvSpPr>
      <dsp:spPr>
        <a:xfrm>
          <a:off x="4945343" y="3647671"/>
          <a:ext cx="1228760" cy="23562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4945343" y="3647671"/>
        <a:ext cx="1228760" cy="235628"/>
      </dsp:txXfrm>
    </dsp:sp>
    <dsp:sp modelId="{97138ECA-C843-453E-858C-E283BAFF575D}">
      <dsp:nvSpPr>
        <dsp:cNvPr id="0" name=""/>
        <dsp:cNvSpPr/>
      </dsp:nvSpPr>
      <dsp:spPr>
        <a:xfrm>
          <a:off x="3756436" y="4213180"/>
          <a:ext cx="1365289" cy="70688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975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Signed</a:t>
          </a:r>
        </a:p>
      </dsp:txBody>
      <dsp:txXfrm>
        <a:off x="3756436" y="4213180"/>
        <a:ext cx="1365289" cy="706886"/>
      </dsp:txXfrm>
    </dsp:sp>
    <dsp:sp modelId="{8778A229-9123-4FFF-9D79-951200F33546}">
      <dsp:nvSpPr>
        <dsp:cNvPr id="0" name=""/>
        <dsp:cNvSpPr/>
      </dsp:nvSpPr>
      <dsp:spPr>
        <a:xfrm>
          <a:off x="4029494" y="4762980"/>
          <a:ext cx="1228760" cy="23562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4029494" y="4762980"/>
        <a:ext cx="1228760" cy="235628"/>
      </dsp:txXfrm>
    </dsp:sp>
    <dsp:sp modelId="{5D656036-E9EF-4BE2-A95B-09FE8FDB90D7}">
      <dsp:nvSpPr>
        <dsp:cNvPr id="0" name=""/>
        <dsp:cNvSpPr/>
      </dsp:nvSpPr>
      <dsp:spPr>
        <a:xfrm>
          <a:off x="5588134" y="4213180"/>
          <a:ext cx="1365289" cy="70688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975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Unsigned</a:t>
          </a:r>
        </a:p>
      </dsp:txBody>
      <dsp:txXfrm>
        <a:off x="5588134" y="4213180"/>
        <a:ext cx="1365289" cy="706886"/>
      </dsp:txXfrm>
    </dsp:sp>
    <dsp:sp modelId="{D974B0B8-6243-4DF3-B9A8-4E4B6DE34753}">
      <dsp:nvSpPr>
        <dsp:cNvPr id="0" name=""/>
        <dsp:cNvSpPr/>
      </dsp:nvSpPr>
      <dsp:spPr>
        <a:xfrm>
          <a:off x="5861192" y="4762980"/>
          <a:ext cx="1228760" cy="23562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5861192" y="4762980"/>
        <a:ext cx="1228760" cy="235628"/>
      </dsp:txXfrm>
    </dsp:sp>
    <dsp:sp modelId="{1FDD3B30-93D8-4BEF-99FA-D6DEAD81FE6A}">
      <dsp:nvSpPr>
        <dsp:cNvPr id="0" name=""/>
        <dsp:cNvSpPr/>
      </dsp:nvSpPr>
      <dsp:spPr>
        <a:xfrm>
          <a:off x="7419833" y="1982561"/>
          <a:ext cx="1365289" cy="70688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975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Qualitative</a:t>
          </a:r>
        </a:p>
      </dsp:txBody>
      <dsp:txXfrm>
        <a:off x="7419833" y="1982561"/>
        <a:ext cx="1365289" cy="706886"/>
      </dsp:txXfrm>
    </dsp:sp>
    <dsp:sp modelId="{B7B5EE42-D867-47B7-9554-03135064FCD1}">
      <dsp:nvSpPr>
        <dsp:cNvPr id="0" name=""/>
        <dsp:cNvSpPr/>
      </dsp:nvSpPr>
      <dsp:spPr>
        <a:xfrm>
          <a:off x="7692891" y="2532361"/>
          <a:ext cx="1228760" cy="23562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7692891" y="2532361"/>
        <a:ext cx="1228760" cy="2356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FA10C-4506-4DD0-828D-099A4DC6845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71CF8-A587-4305-A63C-1E971652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61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711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30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415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58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840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827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7F85F6A-6BE7-46C1-8439-B4623A6E320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DEEC078-BBF6-47D7-9017-64BA28374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75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5F6A-6BE7-46C1-8439-B4623A6E320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C078-BBF6-47D7-9017-64BA28374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07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5F6A-6BE7-46C1-8439-B4623A6E320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C078-BBF6-47D7-9017-64BA28374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31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5F6A-6BE7-46C1-8439-B4623A6E320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C078-BBF6-47D7-9017-64BA28374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068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5F6A-6BE7-46C1-8439-B4623A6E320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C078-BBF6-47D7-9017-64BA28374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97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5F6A-6BE7-46C1-8439-B4623A6E320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C078-BBF6-47D7-9017-64BA28374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20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5F6A-6BE7-46C1-8439-B4623A6E320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C078-BBF6-47D7-9017-64BA28374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28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5F6A-6BE7-46C1-8439-B4623A6E320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C078-BBF6-47D7-9017-64BA28374B8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259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5F6A-6BE7-46C1-8439-B4623A6E320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C078-BBF6-47D7-9017-64BA28374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76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5F6A-6BE7-46C1-8439-B4623A6E320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C078-BBF6-47D7-9017-64BA28374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69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5F6A-6BE7-46C1-8439-B4623A6E320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C078-BBF6-47D7-9017-64BA28374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91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5F6A-6BE7-46C1-8439-B4623A6E320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C078-BBF6-47D7-9017-64BA28374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99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5F6A-6BE7-46C1-8439-B4623A6E320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C078-BBF6-47D7-9017-64BA28374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5F6A-6BE7-46C1-8439-B4623A6E320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C078-BBF6-47D7-9017-64BA28374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5F6A-6BE7-46C1-8439-B4623A6E320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C078-BBF6-47D7-9017-64BA28374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48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5F6A-6BE7-46C1-8439-B4623A6E320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C078-BBF6-47D7-9017-64BA28374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48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5F6A-6BE7-46C1-8439-B4623A6E320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C078-BBF6-47D7-9017-64BA28374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19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7F85F6A-6BE7-46C1-8439-B4623A6E320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EEC078-BBF6-47D7-9017-64BA28374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063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AU">
                <a:latin typeface="Agency FB" panose="020B0503020202020204" pitchFamily="34" charset="0"/>
              </a:rPr>
              <a:t>4004CEM </a:t>
            </a:r>
            <a:br>
              <a:rPr lang="en-AU">
                <a:latin typeface="Agency FB" panose="020B0503020202020204" pitchFamily="34" charset="0"/>
              </a:rPr>
            </a:br>
            <a:r>
              <a:rPr lang="en-AU">
                <a:latin typeface="Agency FB" panose="020B0503020202020204" pitchFamily="34" charset="0"/>
              </a:rPr>
              <a:t>Computer </a:t>
            </a:r>
            <a:r>
              <a:rPr lang="en-AU" dirty="0">
                <a:latin typeface="Agency FB" panose="020B0503020202020204" pitchFamily="34" charset="0"/>
              </a:rPr>
              <a:t>Architecture &amp;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28060" y="4385731"/>
            <a:ext cx="6019800" cy="1970088"/>
          </a:xfrm>
        </p:spPr>
        <p:txBody>
          <a:bodyPr/>
          <a:lstStyle/>
          <a:p>
            <a:r>
              <a:rPr lang="en-AU" sz="3200" dirty="0"/>
              <a:t>CHAPTER 3: </a:t>
            </a:r>
          </a:p>
          <a:p>
            <a:r>
              <a:rPr lang="en-AU" sz="3200" dirty="0"/>
              <a:t>DATA REPRESENTATION</a:t>
            </a: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83790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sign &amp; magnitude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956" y="1050686"/>
            <a:ext cx="10131425" cy="36491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If 8 bit register is used what are min &amp; max numbers?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What are 0000 0000 and 1000 0000 in decimal?</a:t>
            </a:r>
          </a:p>
          <a:p>
            <a:pPr lvl="1"/>
            <a:r>
              <a:rPr lang="en-US" sz="2400" dirty="0">
                <a:solidFill>
                  <a:srgbClr val="FFFF00"/>
                </a:solidFill>
              </a:rPr>
              <a:t>Representation of zero is not unique</a:t>
            </a:r>
          </a:p>
        </p:txBody>
      </p:sp>
    </p:spTree>
    <p:extLst>
      <p:ext uri="{BB962C8B-B14F-4D97-AF65-F5344CB8AC3E}">
        <p14:creationId xmlns:p14="http://schemas.microsoft.com/office/powerpoint/2010/main" val="3219602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BINARY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96644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FF00"/>
                </a:solidFill>
              </a:rPr>
              <a:t>Signed Magnitude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00"/>
                </a:solidFill>
              </a:rPr>
              <a:t>MSB = sign bit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00"/>
                </a:solidFill>
              </a:rPr>
              <a:t>For an 8 bit word, -11</a:t>
            </a:r>
            <a:r>
              <a:rPr lang="en-US" sz="2400" baseline="-25000" dirty="0">
                <a:solidFill>
                  <a:srgbClr val="FFFF00"/>
                </a:solidFill>
              </a:rPr>
              <a:t>10</a:t>
            </a:r>
            <a:r>
              <a:rPr lang="en-US" sz="2400" dirty="0">
                <a:solidFill>
                  <a:srgbClr val="FFFF00"/>
                </a:solidFill>
              </a:rPr>
              <a:t> is 10001011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00"/>
                </a:solidFill>
              </a:rPr>
              <a:t>- Easy for human, but difficult to implement in hardware</a:t>
            </a:r>
          </a:p>
        </p:txBody>
      </p:sp>
    </p:spTree>
    <p:extLst>
      <p:ext uri="{BB962C8B-B14F-4D97-AF65-F5344CB8AC3E}">
        <p14:creationId xmlns:p14="http://schemas.microsoft.com/office/powerpoint/2010/main" val="3125629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&amp; magnitude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Advantages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Sign reversal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Finding absolute value |a|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400" dirty="0"/>
              <a:t>	Flip sign bit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Disadvantage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Adding a negative of a number is not the same as subtraction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400" dirty="0"/>
              <a:t>e.g. add 2 and -3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400" dirty="0"/>
              <a:t> Needed different operations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Zero is not unique</a:t>
            </a:r>
          </a:p>
        </p:txBody>
      </p:sp>
    </p:spTree>
    <p:extLst>
      <p:ext uri="{BB962C8B-B14F-4D97-AF65-F5344CB8AC3E}">
        <p14:creationId xmlns:p14="http://schemas.microsoft.com/office/powerpoint/2010/main" val="2776674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748817" cy="914400"/>
          </a:xfrm>
        </p:spPr>
        <p:txBody>
          <a:bodyPr/>
          <a:lstStyle/>
          <a:p>
            <a:r>
              <a:rPr lang="en-US" dirty="0"/>
              <a:t>SIGNED INTEGER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548" y="1066800"/>
            <a:ext cx="10748817" cy="47548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The conversions presented so far involved only positive numbers.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To </a:t>
            </a:r>
            <a:r>
              <a:rPr lang="en-US" sz="2400" b="1" dirty="0">
                <a:solidFill>
                  <a:srgbClr val="FF0000"/>
                </a:solidFill>
              </a:rPr>
              <a:t>represent negative values</a:t>
            </a:r>
            <a:r>
              <a:rPr lang="en-US" sz="2400" dirty="0"/>
              <a:t>, computer systems allocate the high order bit to indicate the sign of a value.</a:t>
            </a:r>
          </a:p>
          <a:p>
            <a:pPr lvl="1"/>
            <a:r>
              <a:rPr lang="en-US" sz="2400" dirty="0"/>
              <a:t>The high order is the </a:t>
            </a:r>
            <a:r>
              <a:rPr lang="en-US" sz="2400" dirty="0">
                <a:solidFill>
                  <a:srgbClr val="FFFF00"/>
                </a:solidFill>
              </a:rPr>
              <a:t>leftmost bit in a byte</a:t>
            </a:r>
            <a:r>
              <a:rPr lang="en-US" sz="2400" dirty="0"/>
              <a:t>. It is also called the </a:t>
            </a:r>
            <a:r>
              <a:rPr lang="en-US" sz="2400" dirty="0">
                <a:solidFill>
                  <a:srgbClr val="FFFF00"/>
                </a:solidFill>
              </a:rPr>
              <a:t>most significant bit.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The remaining bits contain the value of the number.</a:t>
            </a:r>
          </a:p>
        </p:txBody>
      </p:sp>
    </p:spTree>
    <p:extLst>
      <p:ext uri="{BB962C8B-B14F-4D97-AF65-F5344CB8AC3E}">
        <p14:creationId xmlns:p14="http://schemas.microsoft.com/office/powerpoint/2010/main" val="60583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748817" cy="914400"/>
          </a:xfrm>
        </p:spPr>
        <p:txBody>
          <a:bodyPr/>
          <a:lstStyle/>
          <a:p>
            <a:r>
              <a:rPr lang="en-US" dirty="0"/>
              <a:t>SIGNED INTEGER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75835"/>
            <a:ext cx="10748817" cy="47548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There are three ways in which signed binary numbers may be expressed: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FFF00"/>
                </a:solidFill>
              </a:rPr>
              <a:t>Signed magnitude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FFF00"/>
                </a:solidFill>
              </a:rPr>
              <a:t>One’s complement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FFF00"/>
                </a:solidFill>
              </a:rPr>
              <a:t>Two’s complement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In an 8 bit word, signed magnitude representation places the absolute value of the number in the 7 bits to the right of the sign bit. </a:t>
            </a:r>
          </a:p>
        </p:txBody>
      </p:sp>
    </p:spTree>
    <p:extLst>
      <p:ext uri="{BB962C8B-B14F-4D97-AF65-F5344CB8AC3E}">
        <p14:creationId xmlns:p14="http://schemas.microsoft.com/office/powerpoint/2010/main" val="2482583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748817" cy="914400"/>
          </a:xfrm>
        </p:spPr>
        <p:txBody>
          <a:bodyPr/>
          <a:lstStyle/>
          <a:p>
            <a:r>
              <a:rPr lang="en-US" dirty="0"/>
              <a:t>SIGNED magnitude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754140"/>
            <a:ext cx="10748817" cy="47548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For example, in a 8 bit signed magnitude,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92D050"/>
                </a:solidFill>
              </a:rPr>
              <a:t>POSITIVE</a:t>
            </a:r>
            <a:r>
              <a:rPr lang="en-US" sz="2400" dirty="0"/>
              <a:t>  3 is : 		</a:t>
            </a:r>
            <a:r>
              <a:rPr lang="en-US" sz="2400" dirty="0">
                <a:solidFill>
                  <a:srgbClr val="92D050"/>
                </a:solidFill>
              </a:rPr>
              <a:t>0</a:t>
            </a:r>
            <a:r>
              <a:rPr lang="en-US" sz="2400" dirty="0"/>
              <a:t> 0 0 0 0 0 1 1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FFFF00"/>
                </a:solidFill>
              </a:rPr>
              <a:t>NEGATIVE</a:t>
            </a:r>
            <a:r>
              <a:rPr lang="en-US" sz="2400" dirty="0"/>
              <a:t> 3 is : 		</a:t>
            </a:r>
            <a:r>
              <a:rPr lang="en-US" sz="2400" dirty="0">
                <a:solidFill>
                  <a:srgbClr val="FFFF00"/>
                </a:solidFill>
              </a:rPr>
              <a:t>1 </a:t>
            </a:r>
            <a:r>
              <a:rPr lang="en-US" sz="2400" dirty="0"/>
              <a:t>0 0 0 0 0 1 1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Computers perform arithmetic operations on signed magnitude numbers in much the same way as humans carry out pencil and paper arithmetic.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Humans often ignore the signs of the operands while performing a calculation, applying the appropriate sign after the calculation is complete.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8069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MAGNITUDE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Binary addition is as easy as it gets. You need to know only four rules:</a:t>
            </a:r>
          </a:p>
          <a:p>
            <a:pPr marL="0" indent="0">
              <a:buNone/>
            </a:pPr>
            <a:r>
              <a:rPr lang="en-US" sz="2400" dirty="0"/>
              <a:t>	0	+ 	0  	=	0</a:t>
            </a:r>
          </a:p>
          <a:p>
            <a:pPr marL="0" indent="0">
              <a:buNone/>
            </a:pPr>
            <a:r>
              <a:rPr lang="en-US" sz="2400" dirty="0"/>
              <a:t>	0	+ 	1  	=	1</a:t>
            </a:r>
          </a:p>
          <a:p>
            <a:pPr marL="0" indent="0">
              <a:buNone/>
            </a:pPr>
            <a:r>
              <a:rPr lang="en-US" sz="2400" dirty="0"/>
              <a:t>	1	+ 	0  	=	1</a:t>
            </a:r>
          </a:p>
          <a:p>
            <a:pPr marL="0" indent="0">
              <a:buNone/>
            </a:pPr>
            <a:r>
              <a:rPr lang="en-US" sz="2400" dirty="0"/>
              <a:t>	1	+ 	1  	=	1	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simplicity of this system makes it possible for digital circuits to carry out arithmetic operations.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8145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MAGNITUDE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364913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Example 1: </a:t>
            </a:r>
            <a:r>
              <a:rPr lang="en-US" sz="2400" dirty="0">
                <a:solidFill>
                  <a:srgbClr val="FFFF00"/>
                </a:solidFill>
              </a:rPr>
              <a:t>BOTH Positive (+</a:t>
            </a:r>
            <a:r>
              <a:rPr lang="en-US" sz="2400" dirty="0" err="1">
                <a:solidFill>
                  <a:srgbClr val="FFFF00"/>
                </a:solidFill>
              </a:rPr>
              <a:t>ve</a:t>
            </a:r>
            <a:r>
              <a:rPr lang="en-US" sz="2400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dirty="0"/>
              <a:t>	Using signed magnitude binary arithmetic, find the sum of </a:t>
            </a:r>
            <a:r>
              <a:rPr lang="en-US" sz="2400" dirty="0">
                <a:solidFill>
                  <a:srgbClr val="FFFF00"/>
                </a:solidFill>
              </a:rPr>
              <a:t>75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FFFF00"/>
                </a:solidFill>
              </a:rPr>
              <a:t>46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0		1 0 0 1 0 1 1          </a:t>
            </a:r>
          </a:p>
          <a:p>
            <a:pPr marL="0" indent="0">
              <a:buNone/>
            </a:pPr>
            <a:r>
              <a:rPr lang="en-US" sz="2400" dirty="0"/>
              <a:t>	0 	+	0 1 0 1 1 1 0</a:t>
            </a:r>
          </a:p>
          <a:p>
            <a:pPr marL="0" indent="0">
              <a:buNone/>
            </a:pPr>
            <a:r>
              <a:rPr lang="en-US" sz="2400" dirty="0"/>
              <a:t>	0  		1 1 1 1 0 0 1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First, convert 75 and 46 to binary and arrange as a sum, but separate the (positive) sign bits from the magnitude bits. 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199535" y="4365523"/>
            <a:ext cx="24678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799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MAGNITUDE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34" y="984779"/>
            <a:ext cx="10131425" cy="36491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Example 2: </a:t>
            </a:r>
            <a:r>
              <a:rPr lang="en-US" sz="2400" dirty="0">
                <a:solidFill>
                  <a:srgbClr val="FFFF00"/>
                </a:solidFill>
              </a:rPr>
              <a:t>with overflow</a:t>
            </a:r>
          </a:p>
          <a:p>
            <a:pPr marL="0" indent="0">
              <a:buNone/>
            </a:pPr>
            <a:r>
              <a:rPr lang="en-US" sz="2400" dirty="0"/>
              <a:t>	Using signed magnitude binary arithmetic, find the sum of 107 and 46.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FFFF00"/>
                </a:solidFill>
              </a:rPr>
              <a:t>We see that the carry from the seventh bit overflows and is discarded, </a:t>
            </a:r>
            <a:r>
              <a:rPr lang="en-US" sz="2400" dirty="0"/>
              <a:t>giving us the erroneous result: </a:t>
            </a:r>
            <a:r>
              <a:rPr lang="en-US" sz="2400" dirty="0">
                <a:solidFill>
                  <a:srgbClr val="FF0000"/>
                </a:solidFill>
              </a:rPr>
              <a:t>107 + 45 = 25.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532" y="3613355"/>
            <a:ext cx="3741227" cy="251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705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MAGNITUDE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4502" y="444005"/>
            <a:ext cx="10710333" cy="533135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signs in signed magnitude representation work just like signs in pencil and paper arithmetic.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/>
              <a:t>Example 3 : </a:t>
            </a:r>
            <a:r>
              <a:rPr lang="en-US" sz="2400" dirty="0">
                <a:solidFill>
                  <a:srgbClr val="FFFF00"/>
                </a:solidFill>
              </a:rPr>
              <a:t>BOTH NEGATIVE</a:t>
            </a:r>
          </a:p>
          <a:p>
            <a:pPr marL="457200" lvl="1" indent="0">
              <a:buNone/>
            </a:pPr>
            <a:r>
              <a:rPr lang="en-US" sz="2400" dirty="0"/>
              <a:t>	Using signed magnitude binary arithmetic, find the sum of -46 and -25.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396" y="4107708"/>
            <a:ext cx="3275456" cy="219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777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LEARNING OUTCOMES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59345"/>
            <a:ext cx="10732655" cy="46497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To understand the conversion and representing numbers, characters and symbols.</a:t>
            </a:r>
          </a:p>
          <a:p>
            <a:pPr marL="0" indent="0">
              <a:buNone/>
            </a:pPr>
            <a:endParaRPr lang="en-US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8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MAGNITUDE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34" y="984779"/>
            <a:ext cx="10710333" cy="533135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Mixed sign addition (or subtraction) is done the same way</a:t>
            </a:r>
          </a:p>
          <a:p>
            <a:pPr marL="0" indent="0">
              <a:buNone/>
            </a:pPr>
            <a:r>
              <a:rPr lang="en-US" sz="2400" dirty="0"/>
              <a:t>	Example 4: Different sign</a:t>
            </a:r>
          </a:p>
          <a:p>
            <a:pPr marL="0" indent="0">
              <a:buNone/>
            </a:pPr>
            <a:r>
              <a:rPr lang="en-US" sz="2400" dirty="0"/>
              <a:t>		Using signed magnitude binary arithmetic, find the sum of 46 and -25.</a:t>
            </a:r>
          </a:p>
          <a:p>
            <a:pPr lvl="8"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FF00"/>
                </a:solidFill>
              </a:rPr>
              <a:t>The sign of the result gets the sign of the number that is larger.</a:t>
            </a:r>
          </a:p>
          <a:p>
            <a:pPr lvl="8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FF00"/>
                </a:solidFill>
              </a:rPr>
              <a:t>Note the ‘borrows’ from the second and sixth bits.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846" y="3928534"/>
            <a:ext cx="2955115" cy="168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16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MAGNITUDE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Signed magnitude representation is easy for people to understand, but it requires complicated computer hardware.</a:t>
            </a:r>
          </a:p>
          <a:p>
            <a:r>
              <a:rPr lang="en-US" sz="2400" dirty="0"/>
              <a:t>Another disadvantage of signed magnitude is that it allows two different representations for zero: positive zero and negative zero.</a:t>
            </a:r>
          </a:p>
          <a:p>
            <a:r>
              <a:rPr lang="en-US" sz="2400" dirty="0"/>
              <a:t>For these reason (among others) computers systems employ complement systems for numeric value representation. </a:t>
            </a:r>
          </a:p>
        </p:txBody>
      </p:sp>
    </p:spTree>
    <p:extLst>
      <p:ext uri="{BB962C8B-B14F-4D97-AF65-F5344CB8AC3E}">
        <p14:creationId xmlns:p14="http://schemas.microsoft.com/office/powerpoint/2010/main" val="1984902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One’s complement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For example, in 8 bit one’s complement,</a:t>
            </a:r>
          </a:p>
          <a:p>
            <a:r>
              <a:rPr lang="en-US" sz="2400" dirty="0"/>
              <a:t>POSITIVE 3 is : 	0 0 0 0 0 0 1 1</a:t>
            </a:r>
          </a:p>
          <a:p>
            <a:r>
              <a:rPr lang="en-US" sz="2400" dirty="0"/>
              <a:t>NEGATIVE 3 is : 	1 1 1 1 1 1 0 0</a:t>
            </a:r>
          </a:p>
          <a:p>
            <a:pPr lvl="1"/>
            <a:r>
              <a:rPr lang="en-US" sz="2200" dirty="0"/>
              <a:t>In </a:t>
            </a:r>
            <a:r>
              <a:rPr lang="en-US" sz="2200" dirty="0">
                <a:solidFill>
                  <a:srgbClr val="FFFF00"/>
                </a:solidFill>
              </a:rPr>
              <a:t>one’s complement</a:t>
            </a:r>
            <a:r>
              <a:rPr lang="en-US" sz="2200" dirty="0"/>
              <a:t>, as with signed magnitude, </a:t>
            </a:r>
            <a:r>
              <a:rPr lang="en-US" sz="2200" dirty="0">
                <a:solidFill>
                  <a:srgbClr val="FFFF00"/>
                </a:solidFill>
              </a:rPr>
              <a:t>negative values </a:t>
            </a:r>
            <a:r>
              <a:rPr lang="en-US" sz="2200" dirty="0"/>
              <a:t>are indicated by a </a:t>
            </a:r>
            <a:r>
              <a:rPr lang="en-US" sz="2200" dirty="0">
                <a:solidFill>
                  <a:srgbClr val="FFFF00"/>
                </a:solidFill>
              </a:rPr>
              <a:t>1</a:t>
            </a:r>
            <a:r>
              <a:rPr lang="en-US" sz="2200" dirty="0"/>
              <a:t> in the high order bit</a:t>
            </a:r>
          </a:p>
          <a:p>
            <a:pPr lvl="1"/>
            <a:r>
              <a:rPr lang="en-US" sz="2200" dirty="0"/>
              <a:t>Complement systems are useful because they eliminate the need for special circuitry for subtraction. </a:t>
            </a:r>
          </a:p>
          <a:p>
            <a:pPr lvl="1"/>
            <a:r>
              <a:rPr lang="en-US" sz="2200" dirty="0"/>
              <a:t>The difference of two values is found by adding the minuend to the complement of the subtrahend.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7419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One’s complement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With one’s complement addition, the carry  bit is “carried  around” and added to the sum.</a:t>
            </a:r>
          </a:p>
          <a:p>
            <a:pPr lvl="1"/>
            <a:r>
              <a:rPr lang="en-US" sz="2400" dirty="0"/>
              <a:t>Example : Using one’s complement binary arithmetic, find the sum of 48 and -19</a:t>
            </a:r>
          </a:p>
          <a:p>
            <a:pPr marL="914400" lvl="2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We note that 19 in one’s complement is 00010011, </a:t>
            </a:r>
          </a:p>
          <a:p>
            <a:pPr marL="914400" lvl="2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so -19 in one’s complement is 11101100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0692" y="4153291"/>
            <a:ext cx="231457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731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14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5754904"/>
              </p:ext>
            </p:extLst>
          </p:nvPr>
        </p:nvGraphicFramePr>
        <p:xfrm>
          <a:off x="1920126" y="1421230"/>
          <a:ext cx="5456710" cy="5292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360437" imgH="5211982" progId="Word.Document.8">
                  <p:embed/>
                </p:oleObj>
              </mc:Choice>
              <mc:Fallback>
                <p:oleObj name="Document" r:id="rId3" imgW="5360437" imgH="5211982" progId="Word.Document.8">
                  <p:embed/>
                  <p:pic>
                    <p:nvPicPr>
                      <p:cNvPr id="64514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126" y="1421230"/>
                        <a:ext cx="5456710" cy="52923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0787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0254114"/>
              </p:ext>
            </p:extLst>
          </p:nvPr>
        </p:nvGraphicFramePr>
        <p:xfrm>
          <a:off x="3173235" y="1109673"/>
          <a:ext cx="5308839" cy="4767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483860" imgH="4938710" progId="Word.Document.8">
                  <p:embed/>
                </p:oleObj>
              </mc:Choice>
              <mc:Fallback>
                <p:oleObj name="Document" r:id="rId3" imgW="5483860" imgH="4938710" progId="Word.Document.8">
                  <p:embed/>
                  <p:pic>
                    <p:nvPicPr>
                      <p:cNvPr id="6656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3235" y="1109673"/>
                        <a:ext cx="5308839" cy="47673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1433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One’s complement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Although the ‘end carry around’ adds some complexity, one’s complement is simpler to implement than signed magnitude.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FFFF00"/>
                </a:solidFill>
              </a:rPr>
              <a:t>But it still has disadvantage of having two different representations for zero: positive zero and negative zero.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Two’s complement solves this problem.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Two’s complement is the radix complement of the binary numbering system.</a:t>
            </a:r>
          </a:p>
        </p:txBody>
      </p:sp>
    </p:spTree>
    <p:extLst>
      <p:ext uri="{BB962C8B-B14F-4D97-AF65-F5344CB8AC3E}">
        <p14:creationId xmlns:p14="http://schemas.microsoft.com/office/powerpoint/2010/main" val="14557263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627323"/>
            <a:ext cx="10333494" cy="466499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To express a value in two’s complement:</a:t>
            </a:r>
          </a:p>
          <a:p>
            <a:pPr lvl="1">
              <a:buFontTx/>
              <a:buChar char="-"/>
            </a:pPr>
            <a:r>
              <a:rPr lang="en-US" sz="2400" dirty="0"/>
              <a:t>If the number is positive, just convert it to binary and you are done</a:t>
            </a:r>
          </a:p>
          <a:p>
            <a:pPr lvl="1">
              <a:buFontTx/>
              <a:buChar char="-"/>
            </a:pPr>
            <a:r>
              <a:rPr lang="en-US" sz="2400" dirty="0"/>
              <a:t>If the number is negative, find the one’s complement of the number and then add 1.</a:t>
            </a:r>
          </a:p>
          <a:p>
            <a:pPr marL="457200" lvl="1" indent="0">
              <a:buNone/>
            </a:pPr>
            <a:r>
              <a:rPr lang="en-US" sz="2400" dirty="0"/>
              <a:t>Example:</a:t>
            </a:r>
          </a:p>
          <a:p>
            <a:pPr lvl="1">
              <a:buFontTx/>
              <a:buChar char="-"/>
            </a:pPr>
            <a:r>
              <a:rPr lang="en-US" sz="2400" dirty="0"/>
              <a:t>In 8 – bit one’s complement, positive 3 is : 0 0 0 0 0 0 1 1</a:t>
            </a:r>
          </a:p>
          <a:p>
            <a:pPr lvl="1">
              <a:buFontTx/>
              <a:buChar char="-"/>
            </a:pPr>
            <a:r>
              <a:rPr lang="en-US" sz="2400" dirty="0"/>
              <a:t>Negative 3 is one’s complement is : 1 1 1 1 1 1 0 0</a:t>
            </a:r>
          </a:p>
          <a:p>
            <a:pPr lvl="1">
              <a:buFontTx/>
              <a:buChar char="-"/>
            </a:pPr>
            <a:r>
              <a:rPr lang="en-US" sz="2400" dirty="0"/>
              <a:t>Adding 1 gives us -3 in two’s complement form 1 1 1 1 1 1 0 1.</a:t>
            </a:r>
          </a:p>
        </p:txBody>
      </p:sp>
    </p:spTree>
    <p:extLst>
      <p:ext uri="{BB962C8B-B14F-4D97-AF65-F5344CB8AC3E}">
        <p14:creationId xmlns:p14="http://schemas.microsoft.com/office/powerpoint/2010/main" val="4090827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0797832"/>
              </p:ext>
            </p:extLst>
          </p:nvPr>
        </p:nvGraphicFramePr>
        <p:xfrm>
          <a:off x="3363914" y="1839913"/>
          <a:ext cx="5324475" cy="356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483860" imgH="3682672" progId="Word.Document.8">
                  <p:embed/>
                </p:oleObj>
              </mc:Choice>
              <mc:Fallback>
                <p:oleObj name="Document" r:id="rId3" imgW="5483860" imgH="3682672" progId="Word.Document.8">
                  <p:embed/>
                  <p:pic>
                    <p:nvPicPr>
                      <p:cNvPr id="686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3914" y="1839913"/>
                        <a:ext cx="5324475" cy="356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35890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One’s complement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With two’s complement arithmetic, all we do is add our two binary numbers. Just discard any carries emitting from the high order bit.</a:t>
            </a:r>
          </a:p>
          <a:p>
            <a:pPr marL="0" indent="0">
              <a:buNone/>
            </a:pPr>
            <a:r>
              <a:rPr lang="en-US" sz="2400" dirty="0"/>
              <a:t>Example: </a:t>
            </a:r>
          </a:p>
          <a:p>
            <a:pPr marL="0" indent="0">
              <a:buNone/>
            </a:pPr>
            <a:r>
              <a:rPr lang="en-US" sz="2400" dirty="0"/>
              <a:t>Using one’s complement binary arithmetic, find the sum of 48 and -19.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We note that 19 in one’s complement is : 0 0 0 1 0 0 1 1</a:t>
            </a:r>
          </a:p>
          <a:p>
            <a:pPr marL="0" indent="0">
              <a:buNone/>
            </a:pPr>
            <a:r>
              <a:rPr lang="en-US" sz="2400" dirty="0"/>
              <a:t>So -19 in one’s complement is : 1 1 1 0 1 1 0 0</a:t>
            </a:r>
          </a:p>
          <a:p>
            <a:pPr marL="0" indent="0">
              <a:buNone/>
            </a:pPr>
            <a:r>
              <a:rPr lang="en-US" sz="2400" dirty="0"/>
              <a:t>And -19 in two’s complement is : 1 1 1 0 1 1 0 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209" y="4280424"/>
            <a:ext cx="2683017" cy="158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5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580780"/>
            <a:ext cx="10732655" cy="39235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Representing numbers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Comic Sans MS" panose="030F0702030302020204" pitchFamily="66" charset="0"/>
              </a:rPr>
              <a:t>Unsigned (no negative or positive sign in front of numbers e.g. 7,8,10)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Comic Sans MS" panose="030F0702030302020204" pitchFamily="66" charset="0"/>
              </a:rPr>
              <a:t>Signed (has sign in front of numbers e.g. -7, +8, -10)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Comic Sans MS" panose="030F0702030302020204" pitchFamily="66" charset="0"/>
              </a:rPr>
              <a:t>Floating point (e.g. 8.304)</a:t>
            </a:r>
          </a:p>
          <a:p>
            <a:pPr marL="0" indent="0">
              <a:buNone/>
            </a:pPr>
            <a:endParaRPr lang="en-US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Representing characters &amp; symbols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Comic Sans MS" panose="030F0702030302020204" pitchFamily="66" charset="0"/>
              </a:rPr>
              <a:t>ASCII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Comic Sans MS" panose="030F0702030302020204" pitchFamily="66" charset="0"/>
              </a:rPr>
              <a:t>Unicode</a:t>
            </a:r>
          </a:p>
          <a:p>
            <a:pPr marL="0" indent="0">
              <a:buNone/>
            </a:pPr>
            <a:endParaRPr lang="en-US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14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6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7573358"/>
              </p:ext>
            </p:extLst>
          </p:nvPr>
        </p:nvGraphicFramePr>
        <p:xfrm>
          <a:off x="3351214" y="1714500"/>
          <a:ext cx="5487987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483860" imgH="3433916" progId="Word.Document.8">
                  <p:embed/>
                </p:oleObj>
              </mc:Choice>
              <mc:Fallback>
                <p:oleObj name="Document" r:id="rId3" imgW="5483860" imgH="3433916" progId="Word.Document.8">
                  <p:embed/>
                  <p:pic>
                    <p:nvPicPr>
                      <p:cNvPr id="7065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1214" y="1714500"/>
                        <a:ext cx="5487987" cy="342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9081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When we use any finite number of bits to represent a number, we always run the risk of the result of our calculations becoming too the result of our calculations becoming too large to be stored in the computer.</a:t>
            </a:r>
          </a:p>
          <a:p>
            <a:pPr marL="0" indent="0">
              <a:buNone/>
            </a:pPr>
            <a:r>
              <a:rPr lang="en-US" sz="2400" dirty="0"/>
              <a:t>While we cannot always prevent overflow, </a:t>
            </a:r>
            <a:r>
              <a:rPr lang="en-US" sz="2400" dirty="0">
                <a:solidFill>
                  <a:srgbClr val="FFFF00"/>
                </a:solidFill>
              </a:rPr>
              <a:t>we can always detect overflow.</a:t>
            </a:r>
          </a:p>
          <a:p>
            <a:pPr marL="0" indent="0">
              <a:buNone/>
            </a:pPr>
            <a:r>
              <a:rPr lang="en-US" sz="2400" dirty="0"/>
              <a:t>In complement arithmetic, an overflow condition is easy to detect.</a:t>
            </a:r>
          </a:p>
        </p:txBody>
      </p:sp>
    </p:spTree>
    <p:extLst>
      <p:ext uri="{BB962C8B-B14F-4D97-AF65-F5344CB8AC3E}">
        <p14:creationId xmlns:p14="http://schemas.microsoft.com/office/powerpoint/2010/main" val="25458510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8898804"/>
              </p:ext>
            </p:extLst>
          </p:nvPr>
        </p:nvGraphicFramePr>
        <p:xfrm>
          <a:off x="3208338" y="480929"/>
          <a:ext cx="5454399" cy="6538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389584" imgH="6460449" progId="Word.Document.8">
                  <p:embed/>
                </p:oleObj>
              </mc:Choice>
              <mc:Fallback>
                <p:oleObj name="Document" r:id="rId3" imgW="5389584" imgH="6460449" progId="Word.Document.8">
                  <p:embed/>
                  <p:pic>
                    <p:nvPicPr>
                      <p:cNvPr id="768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8338" y="480929"/>
                        <a:ext cx="5454399" cy="65389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01105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95450"/>
            <a:ext cx="8229600" cy="2190750"/>
          </a:xfrm>
        </p:spPr>
        <p:txBody>
          <a:bodyPr/>
          <a:lstStyle/>
          <a:p>
            <a:r>
              <a:rPr lang="en-US" dirty="0"/>
              <a:t>When the result of the calculation produces an extra bit out from the most significant bit position, we call this bit as carry bit.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77" t="55446" r="13731" b="27582"/>
          <a:stretch/>
        </p:blipFill>
        <p:spPr bwMode="auto">
          <a:xfrm>
            <a:off x="2114550" y="3867150"/>
            <a:ext cx="8069974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37286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Signed &amp; Unsigned Numbers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767440" y="1611438"/>
            <a:ext cx="10587099" cy="157564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AU" sz="2400" dirty="0"/>
              <a:t>An 8 bit number system can be used to create 256 combinations (from 0 to 255),  </a:t>
            </a:r>
          </a:p>
          <a:p>
            <a:pPr>
              <a:lnSpc>
                <a:spcPct val="90000"/>
              </a:lnSpc>
            </a:pPr>
            <a:r>
              <a:rPr lang="en-AU" sz="2400" dirty="0"/>
              <a:t>and the first 128 combinations (0 to 127)  represent positive numbers </a:t>
            </a:r>
          </a:p>
          <a:p>
            <a:pPr>
              <a:lnSpc>
                <a:spcPct val="90000"/>
              </a:lnSpc>
            </a:pPr>
            <a:r>
              <a:rPr lang="en-AU" sz="2400" dirty="0"/>
              <a:t>and next 128 combinations (128 to 255)  represent negative numbers. </a:t>
            </a:r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0258" y="3435351"/>
            <a:ext cx="4313033" cy="3112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428071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57201"/>
            <a:ext cx="8229600" cy="811213"/>
          </a:xfrm>
        </p:spPr>
        <p:txBody>
          <a:bodyPr/>
          <a:lstStyle/>
          <a:p>
            <a:r>
              <a:rPr lang="en-AU"/>
              <a:t>Signed Binary Numbers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68413"/>
            <a:ext cx="8229600" cy="1231900"/>
          </a:xfrm>
        </p:spPr>
        <p:txBody>
          <a:bodyPr/>
          <a:lstStyle/>
          <a:p>
            <a:r>
              <a:rPr lang="en-US"/>
              <a:t>The first bit, the </a:t>
            </a:r>
            <a:r>
              <a:rPr lang="en-US" b="1">
                <a:solidFill>
                  <a:schemeClr val="bg2"/>
                </a:solidFill>
              </a:rPr>
              <a:t>MSB</a:t>
            </a:r>
            <a:r>
              <a:rPr lang="en-US"/>
              <a:t>, is used as the sign bit.</a:t>
            </a:r>
          </a:p>
          <a:p>
            <a:r>
              <a:rPr lang="en-US"/>
              <a:t>Take for example, 8-bit signed binary:</a:t>
            </a:r>
            <a:endParaRPr lang="en-AU"/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2" cstate="print"/>
          <a:srcRect t="734"/>
          <a:stretch>
            <a:fillRect/>
          </a:stretch>
        </p:blipFill>
        <p:spPr bwMode="auto">
          <a:xfrm>
            <a:off x="2855914" y="2381252"/>
            <a:ext cx="5965171" cy="394852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6785669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33375"/>
            <a:ext cx="8229600" cy="1371600"/>
          </a:xfrm>
        </p:spPr>
        <p:txBody>
          <a:bodyPr/>
          <a:lstStyle/>
          <a:p>
            <a:r>
              <a:rPr lang="en-AU"/>
              <a:t>Unsigned Binary Numbers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155840"/>
            <a:ext cx="8229600" cy="1735137"/>
          </a:xfrm>
        </p:spPr>
        <p:txBody>
          <a:bodyPr/>
          <a:lstStyle/>
          <a:p>
            <a:r>
              <a:rPr lang="en-US" dirty="0"/>
              <a:t>All the bits are used as numbers.</a:t>
            </a:r>
          </a:p>
          <a:p>
            <a:r>
              <a:rPr lang="en-US" dirty="0"/>
              <a:t>Take for example, the 8-bit unsigned binary:</a:t>
            </a:r>
            <a:endParaRPr lang="en-AU" dirty="0"/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2" cstate="print"/>
          <a:srcRect t="626"/>
          <a:stretch>
            <a:fillRect/>
          </a:stretch>
        </p:blipFill>
        <p:spPr bwMode="auto">
          <a:xfrm>
            <a:off x="1678781" y="2669391"/>
            <a:ext cx="8834437" cy="327818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05434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Span &amp; Range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Note that both 8-bit signed and 8-bit unsigned can represent a total of 256 numbers.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So, they are identical in but different </a:t>
            </a:r>
            <a:r>
              <a:rPr lang="en-US" sz="2000" dirty="0" err="1"/>
              <a:t>in</a:t>
            </a:r>
            <a:r>
              <a:rPr lang="en-US" sz="2000" b="1" dirty="0" err="1">
                <a:solidFill>
                  <a:schemeClr val="bg2"/>
                </a:solidFill>
              </a:rPr>
              <a:t>e</a:t>
            </a:r>
            <a:r>
              <a:rPr lang="en-US" sz="2000" dirty="0"/>
              <a:t>: </a:t>
            </a:r>
          </a:p>
          <a:p>
            <a:pPr lvl="1"/>
            <a:r>
              <a:rPr lang="en-US" sz="2000" dirty="0"/>
              <a:t>8-bit signed binary ranges from -128 to +127</a:t>
            </a:r>
          </a:p>
          <a:p>
            <a:pPr lvl="1"/>
            <a:r>
              <a:rPr lang="en-US" sz="2000" dirty="0"/>
              <a:t>8-bit unsigned binary ranges from 0 to 255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6998242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0501338"/>
              </p:ext>
            </p:extLst>
          </p:nvPr>
        </p:nvGraphicFramePr>
        <p:xfrm>
          <a:off x="2320335" y="648069"/>
          <a:ext cx="5022791" cy="5993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378789" imgH="6452878" progId="Word.Document.8">
                  <p:embed/>
                </p:oleObj>
              </mc:Choice>
              <mc:Fallback>
                <p:oleObj name="Document" r:id="rId3" imgW="5378789" imgH="6452878" progId="Word.Document.8">
                  <p:embed/>
                  <p:pic>
                    <p:nvPicPr>
                      <p:cNvPr id="7475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0335" y="648069"/>
                        <a:ext cx="5022791" cy="59936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60543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06957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 in COMPUTERS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607229"/>
            <a:ext cx="10131425" cy="36491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Data Representation refers to the form in which data is stored, processed, and transmitted.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Devices such as smartphones, iPods, and computers store data in digital formats that can be handled by electronic circuitry.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Data are stored in Registers.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Registers are limited in number &amp; size. (e.g. 8 bits, 16 bits)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289" y="4737160"/>
            <a:ext cx="5991225" cy="1314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004" y="4743421"/>
            <a:ext cx="3041740" cy="130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617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calculate 1's complement for a binary number?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1's complement can be easily calculated by inverting the 0s &amp; 1s of a given binary number.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Example: </a:t>
            </a:r>
          </a:p>
          <a:p>
            <a:pPr marL="457200" lvl="1" indent="0">
              <a:buNone/>
            </a:pPr>
            <a:r>
              <a:rPr lang="en-GB" sz="2000" dirty="0"/>
              <a:t>11011000 </a:t>
            </a:r>
            <a:r>
              <a:rPr lang="en-US" sz="2000" dirty="0"/>
              <a:t>-&gt; </a:t>
            </a:r>
            <a:r>
              <a:rPr lang="en-GB" sz="2000" b="1" dirty="0">
                <a:solidFill>
                  <a:srgbClr val="FF0000"/>
                </a:solidFill>
              </a:rPr>
              <a:t>00100111</a:t>
            </a:r>
            <a:endParaRPr lang="en-US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5906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calculate 2's complement for a binary number?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1. Find the one's complement by inverting 0s &amp; 1s of a given binary number.</a:t>
            </a:r>
            <a:br>
              <a:rPr lang="en-US" sz="2400" dirty="0"/>
            </a:br>
            <a:r>
              <a:rPr lang="en-US" sz="2400" dirty="0"/>
              <a:t>2. Add 1 to the one's complement provides the two's complement.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Example:</a:t>
            </a:r>
          </a:p>
          <a:p>
            <a:pPr marL="457200" lvl="1" indent="0">
              <a:buNone/>
            </a:pPr>
            <a:r>
              <a:rPr lang="en-GB" sz="2400" b="1" dirty="0"/>
              <a:t>00111010</a:t>
            </a:r>
            <a:endParaRPr lang="en-US" sz="2400" b="1" dirty="0"/>
          </a:p>
          <a:p>
            <a:pPr marL="0" indent="0">
              <a:buNone/>
            </a:pPr>
            <a:r>
              <a:rPr lang="en-GB" sz="2400" dirty="0"/>
              <a:t>      </a:t>
            </a:r>
            <a:r>
              <a:rPr lang="en-GB" sz="2400" dirty="0">
                <a:solidFill>
                  <a:srgbClr val="FF0000"/>
                </a:solidFill>
              </a:rPr>
              <a:t>10000101 + 1 = 10000110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2469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6708" y="405413"/>
            <a:ext cx="10131425" cy="1456267"/>
          </a:xfrm>
        </p:spPr>
        <p:txBody>
          <a:bodyPr/>
          <a:lstStyle/>
          <a:p>
            <a:r>
              <a:rPr lang="en-US" b="1" dirty="0"/>
              <a:t>How to calculate 1's complement for a decimal number?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56708" y="1930385"/>
            <a:ext cx="10392905" cy="44862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Here is a quick summary of how to find the 1's complement representation of any decimal number </a:t>
            </a:r>
            <a:r>
              <a:rPr lang="en-US" sz="2400" i="1" dirty="0"/>
              <a:t>x</a:t>
            </a:r>
            <a:r>
              <a:rPr lang="en-US" sz="2400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FFFF00"/>
                </a:solidFill>
              </a:rPr>
              <a:t>If </a:t>
            </a:r>
            <a:r>
              <a:rPr lang="en-US" sz="2400" i="1" dirty="0">
                <a:solidFill>
                  <a:srgbClr val="FFFF00"/>
                </a:solidFill>
              </a:rPr>
              <a:t>x</a:t>
            </a:r>
            <a:r>
              <a:rPr lang="en-US" sz="2400" dirty="0">
                <a:solidFill>
                  <a:srgbClr val="FFFF00"/>
                </a:solidFill>
              </a:rPr>
              <a:t> is </a:t>
            </a:r>
            <a:r>
              <a:rPr lang="en-US" sz="2400" b="1" dirty="0">
                <a:solidFill>
                  <a:srgbClr val="FFFF00"/>
                </a:solidFill>
              </a:rPr>
              <a:t>positive</a:t>
            </a:r>
            <a:r>
              <a:rPr lang="en-US" sz="2400" dirty="0">
                <a:solidFill>
                  <a:srgbClr val="FFFF00"/>
                </a:solidFill>
              </a:rPr>
              <a:t>, simply convert </a:t>
            </a:r>
            <a:r>
              <a:rPr lang="en-US" sz="2400" i="1" dirty="0">
                <a:solidFill>
                  <a:srgbClr val="FFFF00"/>
                </a:solidFill>
              </a:rPr>
              <a:t>x</a:t>
            </a:r>
            <a:r>
              <a:rPr lang="en-US" sz="2400" dirty="0">
                <a:solidFill>
                  <a:srgbClr val="FFFF00"/>
                </a:solidFill>
              </a:rPr>
              <a:t> to binary.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If </a:t>
            </a:r>
            <a:r>
              <a:rPr lang="en-US" sz="2400" i="1" dirty="0"/>
              <a:t>x</a:t>
            </a:r>
            <a:r>
              <a:rPr lang="en-US" sz="2400" dirty="0"/>
              <a:t> is </a:t>
            </a:r>
            <a:r>
              <a:rPr lang="en-US" sz="2400" b="1" dirty="0">
                <a:solidFill>
                  <a:srgbClr val="FF0000"/>
                </a:solidFill>
              </a:rPr>
              <a:t>negative</a:t>
            </a:r>
            <a:r>
              <a:rPr lang="en-US" sz="2400" dirty="0"/>
              <a:t>, write the positive value of </a:t>
            </a:r>
            <a:r>
              <a:rPr lang="en-US" sz="2400" i="1" dirty="0"/>
              <a:t>x</a:t>
            </a:r>
            <a:r>
              <a:rPr lang="en-US" sz="2400" dirty="0"/>
              <a:t> in binary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Reverse each bit.</a:t>
            </a:r>
          </a:p>
          <a:p>
            <a:pPr marL="0" indent="0">
              <a:buNone/>
            </a:pPr>
            <a:r>
              <a:rPr lang="en-US" sz="2400" dirty="0"/>
              <a:t>Example:</a:t>
            </a:r>
          </a:p>
          <a:p>
            <a:pPr marL="0" indent="0">
              <a:buNone/>
            </a:pPr>
            <a:r>
              <a:rPr lang="en-US" sz="2400" dirty="0"/>
              <a:t>a) 	</a:t>
            </a:r>
            <a:r>
              <a:rPr lang="en-GB" sz="2400" dirty="0"/>
              <a:t>-34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	 </a:t>
            </a:r>
            <a:r>
              <a:rPr lang="en-US" sz="2400" dirty="0">
                <a:solidFill>
                  <a:srgbClr val="FF0000"/>
                </a:solidFill>
              </a:rPr>
              <a:t>34 = 32 + 2 = 00100010 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</a:rPr>
              <a:t>	-34 = </a:t>
            </a:r>
            <a:r>
              <a:rPr lang="en-GB" sz="2400" b="1" dirty="0">
                <a:solidFill>
                  <a:srgbClr val="FF0000"/>
                </a:solidFill>
              </a:rPr>
              <a:t>11011101</a:t>
            </a:r>
          </a:p>
          <a:p>
            <a:pPr marL="0" indent="0">
              <a:buNone/>
            </a:pPr>
            <a:r>
              <a:rPr lang="en-GB" sz="2400" b="1" dirty="0"/>
              <a:t>b) 	</a:t>
            </a:r>
            <a:r>
              <a:rPr lang="en-GB" sz="2400" dirty="0"/>
              <a:t>+103</a:t>
            </a:r>
            <a:endParaRPr lang="en-US" sz="2400" dirty="0"/>
          </a:p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</a:rPr>
              <a:t>	+103 = 64 + 32 + 4 + 2 + 1 = 01100111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610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45599" y="196025"/>
            <a:ext cx="10131425" cy="1456267"/>
          </a:xfrm>
        </p:spPr>
        <p:txBody>
          <a:bodyPr/>
          <a:lstStyle/>
          <a:p>
            <a:r>
              <a:rPr lang="en-US" b="1" dirty="0"/>
              <a:t>How to calculate 2's complement for a decimal number?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46688" y="2012602"/>
            <a:ext cx="9591106" cy="4506786"/>
          </a:xfr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Here is a quick summary of how to find the 2's complement representation of any decimal number 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. Notice the first three steps are the same as 1's complement.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FFFF00"/>
                </a:solidFill>
              </a:rPr>
              <a:t>If </a:t>
            </a:r>
            <a:r>
              <a:rPr lang="en-US" sz="2000" i="1" dirty="0">
                <a:solidFill>
                  <a:srgbClr val="FFFF00"/>
                </a:solidFill>
              </a:rPr>
              <a:t>x</a:t>
            </a:r>
            <a:r>
              <a:rPr lang="en-US" sz="2000" dirty="0">
                <a:solidFill>
                  <a:srgbClr val="FFFF00"/>
                </a:solidFill>
              </a:rPr>
              <a:t> is </a:t>
            </a:r>
            <a:r>
              <a:rPr lang="en-US" sz="2000" b="1" dirty="0">
                <a:solidFill>
                  <a:srgbClr val="FFFF00"/>
                </a:solidFill>
              </a:rPr>
              <a:t>positive</a:t>
            </a:r>
            <a:r>
              <a:rPr lang="en-US" sz="2000" dirty="0">
                <a:solidFill>
                  <a:srgbClr val="FFFF00"/>
                </a:solidFill>
              </a:rPr>
              <a:t>, simply convert </a:t>
            </a:r>
            <a:r>
              <a:rPr lang="en-US" sz="2000" i="1" dirty="0">
                <a:solidFill>
                  <a:srgbClr val="FFFF00"/>
                </a:solidFill>
              </a:rPr>
              <a:t>x</a:t>
            </a:r>
            <a:r>
              <a:rPr lang="en-US" sz="2000" dirty="0">
                <a:solidFill>
                  <a:srgbClr val="FFFF00"/>
                </a:solidFill>
              </a:rPr>
              <a:t> to binary.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If 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 is </a:t>
            </a:r>
            <a:r>
              <a:rPr lang="en-US" sz="2000" b="1" dirty="0">
                <a:solidFill>
                  <a:schemeClr val="tx1"/>
                </a:solidFill>
              </a:rPr>
              <a:t>negative, </a:t>
            </a:r>
            <a:r>
              <a:rPr lang="en-US" sz="2000" dirty="0">
                <a:solidFill>
                  <a:schemeClr val="tx1"/>
                </a:solidFill>
              </a:rPr>
              <a:t>write the positive value of 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 in binary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Reverse each bit.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92D050"/>
                </a:solidFill>
              </a:rPr>
              <a:t>Add 1 to the complemented number.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</a:rPr>
              <a:t>a) +101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FF0000"/>
                </a:solidFill>
              </a:rPr>
              <a:t>+101 = 64 + 32 + 4 + 1 = 01100101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</a:rPr>
              <a:t>b) -109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FF0000"/>
                </a:solidFill>
              </a:rPr>
              <a:t>+109 = 64 + 32 + 8 + 4 + 1 = 01101101</a:t>
            </a: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FF0000"/>
                </a:solidFill>
              </a:rPr>
              <a:t>-109 = 10010010 + 1 = 10010011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46688" y="3176803"/>
            <a:ext cx="8077239" cy="132556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946688" y="2694983"/>
            <a:ext cx="6492498" cy="48182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46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8673" y="891098"/>
            <a:ext cx="8229600" cy="971536"/>
          </a:xfrm>
        </p:spPr>
        <p:txBody>
          <a:bodyPr/>
          <a:lstStyle/>
          <a:p>
            <a:r>
              <a:rPr lang="en-US" dirty="0"/>
              <a:t>ASCII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147" y="1106906"/>
            <a:ext cx="10266947" cy="5308406"/>
          </a:xfrm>
        </p:spPr>
        <p:txBody>
          <a:bodyPr/>
          <a:lstStyle/>
          <a:p>
            <a:r>
              <a:rPr lang="en-US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American Standard Code for Information Interchange (ASCII)</a:t>
            </a:r>
            <a:r>
              <a:rPr lang="en-US" sz="2400" dirty="0"/>
              <a:t>, is a coding standard that can be used for interchanging information, if the information is expressed by English words. </a:t>
            </a:r>
          </a:p>
          <a:p>
            <a:r>
              <a:rPr lang="en-US" sz="2400" dirty="0"/>
              <a:t>A </a:t>
            </a:r>
            <a:r>
              <a:rPr lang="en-AU" sz="2400" dirty="0"/>
              <a:t>Standard ASCII has values from 0 to 127 (7 bits). </a:t>
            </a:r>
            <a:r>
              <a:rPr lang="en-US" sz="2400" dirty="0"/>
              <a:t>Represented by 7-bit binary code.</a:t>
            </a:r>
            <a:endParaRPr lang="en-AU" sz="2400" dirty="0"/>
          </a:p>
          <a:p>
            <a:r>
              <a:rPr lang="en-AU" sz="2400" dirty="0"/>
              <a:t>Extended ASCII uses 0 to 255 (8 bits).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4599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930444"/>
            <a:ext cx="10880557" cy="5133472"/>
          </a:xfrm>
        </p:spPr>
        <p:txBody>
          <a:bodyPr>
            <a:normAutofit/>
          </a:bodyPr>
          <a:lstStyle/>
          <a:p>
            <a:r>
              <a:rPr lang="en-US" sz="2400" dirty="0"/>
              <a:t>ASCII reserves the first 32 codes (numbers 0–31 decimal) for control characters (NULL, Line Feed)</a:t>
            </a:r>
          </a:p>
          <a:p>
            <a:r>
              <a:rPr lang="en-US" sz="2400" dirty="0"/>
              <a:t>Code 32, the "space" character.</a:t>
            </a:r>
          </a:p>
          <a:p>
            <a:r>
              <a:rPr lang="en-US" sz="2400" dirty="0"/>
              <a:t>Code 127, the DELETE control </a:t>
            </a:r>
          </a:p>
          <a:p>
            <a:r>
              <a:rPr lang="en-US" sz="2400" dirty="0"/>
              <a:t>Codes 33 to 126, known as the printable characters, represent letters, digits, punctuation marks, and a few miscellaneous symbols.</a:t>
            </a:r>
          </a:p>
        </p:txBody>
      </p:sp>
    </p:spTree>
    <p:extLst>
      <p:ext uri="{BB962C8B-B14F-4D97-AF65-F5344CB8AC3E}">
        <p14:creationId xmlns:p14="http://schemas.microsoft.com/office/powerpoint/2010/main" val="34458481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13658"/>
            <a:ext cx="8229600" cy="776514"/>
          </a:xfrm>
        </p:spPr>
        <p:txBody>
          <a:bodyPr/>
          <a:lstStyle/>
          <a:p>
            <a:r>
              <a:rPr lang="en-US" dirty="0"/>
              <a:t>ASCII Code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7106" y="1190172"/>
            <a:ext cx="8226380" cy="5425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43474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611302"/>
              </p:ext>
            </p:extLst>
          </p:nvPr>
        </p:nvGraphicFramePr>
        <p:xfrm>
          <a:off x="685801" y="1947553"/>
          <a:ext cx="10773887" cy="3954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4815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1289116"/>
              </p:ext>
            </p:extLst>
          </p:nvPr>
        </p:nvGraphicFramePr>
        <p:xfrm>
          <a:off x="2031999" y="719666"/>
          <a:ext cx="9014691" cy="5865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156269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NUMBERS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1" y="1414480"/>
            <a:ext cx="10131425" cy="3649133"/>
          </a:xfrm>
        </p:spPr>
        <p:txBody>
          <a:bodyPr>
            <a:normAutofit/>
          </a:bodyPr>
          <a:lstStyle/>
          <a:p>
            <a:r>
              <a:rPr lang="en-US" sz="2400" dirty="0"/>
              <a:t>Integers</a:t>
            </a:r>
          </a:p>
          <a:p>
            <a:pPr lvl="1"/>
            <a:r>
              <a:rPr lang="en-US" sz="2400" dirty="0"/>
              <a:t>Unsigned	20</a:t>
            </a:r>
          </a:p>
          <a:p>
            <a:pPr lvl="1"/>
            <a:r>
              <a:rPr lang="en-US" sz="2400" dirty="0"/>
              <a:t>Signed 		+20, -20</a:t>
            </a:r>
          </a:p>
          <a:p>
            <a:r>
              <a:rPr lang="en-US" sz="2400" dirty="0"/>
              <a:t>Non-integers</a:t>
            </a:r>
          </a:p>
          <a:p>
            <a:pPr lvl="1"/>
            <a:r>
              <a:rPr lang="en-US" sz="2400" dirty="0"/>
              <a:t>Floating point number -10.25, 3.33333…., 1/8 = 0.125</a:t>
            </a:r>
          </a:p>
        </p:txBody>
      </p:sp>
    </p:spTree>
    <p:extLst>
      <p:ext uri="{BB962C8B-B14F-4D97-AF65-F5344CB8AC3E}">
        <p14:creationId xmlns:p14="http://schemas.microsoft.com/office/powerpoint/2010/main" val="4040331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10698480" cy="822960"/>
          </a:xfrm>
        </p:spPr>
        <p:txBody>
          <a:bodyPr/>
          <a:lstStyle/>
          <a:p>
            <a:r>
              <a:rPr lang="en-US" dirty="0"/>
              <a:t>Signed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3793"/>
            <a:ext cx="11064240" cy="4754880"/>
          </a:xfrm>
        </p:spPr>
        <p:txBody>
          <a:bodyPr>
            <a:normAutofit/>
          </a:bodyPr>
          <a:lstStyle/>
          <a:p>
            <a:r>
              <a:rPr lang="en-US" sz="2400" dirty="0"/>
              <a:t>We need a way to represent negative values</a:t>
            </a:r>
          </a:p>
          <a:p>
            <a:r>
              <a:rPr lang="en-US" sz="2400" dirty="0"/>
              <a:t>2 representations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Sign &amp; Magnitude representation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Complement method</a:t>
            </a:r>
          </a:p>
        </p:txBody>
      </p:sp>
    </p:spTree>
    <p:extLst>
      <p:ext uri="{BB962C8B-B14F-4D97-AF65-F5344CB8AC3E}">
        <p14:creationId xmlns:p14="http://schemas.microsoft.com/office/powerpoint/2010/main" val="1980357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&amp; magnitude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655545"/>
            <a:ext cx="10131425" cy="4135655"/>
          </a:xfrm>
        </p:spPr>
        <p:txBody>
          <a:bodyPr>
            <a:normAutofit/>
          </a:bodyPr>
          <a:lstStyle/>
          <a:p>
            <a:endParaRPr lang="en-US" sz="2400" i="1" dirty="0"/>
          </a:p>
          <a:p>
            <a:endParaRPr lang="en-US" sz="2400" i="1" dirty="0"/>
          </a:p>
          <a:p>
            <a:r>
              <a:rPr lang="en-US" sz="2400" i="1" dirty="0"/>
              <a:t>n-</a:t>
            </a:r>
            <a:r>
              <a:rPr lang="en-US" sz="2400" dirty="0"/>
              <a:t>bit unsigned magnitude &amp; sign bit (S)</a:t>
            </a:r>
          </a:p>
          <a:p>
            <a:r>
              <a:rPr lang="en-US" sz="2400" dirty="0"/>
              <a:t>If S</a:t>
            </a:r>
          </a:p>
          <a:p>
            <a:pPr lvl="1"/>
            <a:r>
              <a:rPr lang="en-US" sz="2400" dirty="0"/>
              <a:t>0 – integer is a positive or zero</a:t>
            </a:r>
          </a:p>
          <a:p>
            <a:pPr lvl="1"/>
            <a:r>
              <a:rPr lang="en-US" sz="2400" dirty="0"/>
              <a:t>1 – integer is negative or zero</a:t>
            </a:r>
          </a:p>
          <a:p>
            <a:r>
              <a:rPr lang="en-US" sz="2600" dirty="0"/>
              <a:t>Range – (2</a:t>
            </a:r>
            <a:r>
              <a:rPr lang="en-US" sz="2600" baseline="30000" dirty="0"/>
              <a:t>n</a:t>
            </a:r>
            <a:r>
              <a:rPr lang="en-US" sz="2600" dirty="0"/>
              <a:t> -1 ) to + (2</a:t>
            </a:r>
            <a:r>
              <a:rPr lang="en-US" sz="2400" baseline="30000" dirty="0"/>
              <a:t>n</a:t>
            </a:r>
            <a:r>
              <a:rPr lang="en-US" sz="2600" dirty="0"/>
              <a:t>-1)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88" y="1781275"/>
            <a:ext cx="48101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737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634</TotalTime>
  <Words>2037</Words>
  <Application>Microsoft Office PowerPoint</Application>
  <PresentationFormat>Widescreen</PresentationFormat>
  <Paragraphs>229</Paragraphs>
  <Slides>46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Agency FB</vt:lpstr>
      <vt:lpstr>Arial</vt:lpstr>
      <vt:lpstr>Calibri</vt:lpstr>
      <vt:lpstr>Calibri Light</vt:lpstr>
      <vt:lpstr>Comic Sans MS</vt:lpstr>
      <vt:lpstr>Courier New</vt:lpstr>
      <vt:lpstr>Wingdings</vt:lpstr>
      <vt:lpstr>Celestial</vt:lpstr>
      <vt:lpstr>Document</vt:lpstr>
      <vt:lpstr>4004CEM  Computer Architecture &amp; NETWORKS</vt:lpstr>
      <vt:lpstr>LEARNING OUTCOMES </vt:lpstr>
      <vt:lpstr>CONTENT </vt:lpstr>
      <vt:lpstr>DATA REPRESENTATION in COMPUTERS</vt:lpstr>
      <vt:lpstr>DATA REPRESENTATION</vt:lpstr>
      <vt:lpstr>DATA REPRESENTATION</vt:lpstr>
      <vt:lpstr>Quantitative NUMBERS</vt:lpstr>
      <vt:lpstr>Signed Integers</vt:lpstr>
      <vt:lpstr>Sign &amp; magnitude representation</vt:lpstr>
      <vt:lpstr>Example – sign &amp; magnitude</vt:lpstr>
      <vt:lpstr>SIGNED BINARY NUMBERS</vt:lpstr>
      <vt:lpstr>sign &amp; magnitude</vt:lpstr>
      <vt:lpstr>SIGNED INTEGER REPRESENTATION</vt:lpstr>
      <vt:lpstr>SIGNED INTEGER REPRESENTATION</vt:lpstr>
      <vt:lpstr>SIGNED magnitude REPRESENTATION</vt:lpstr>
      <vt:lpstr>SIGNED MAGNITUDE REPRESENTATION</vt:lpstr>
      <vt:lpstr>SIGNED MAGNITUDE REPRESENTATION</vt:lpstr>
      <vt:lpstr>SIGNED MAGNITUDE REPRESENTATION</vt:lpstr>
      <vt:lpstr>SIGNED MAGNITUDE REPRESENTATION</vt:lpstr>
      <vt:lpstr>SIGNED MAGNITUDE REPRESENTATION</vt:lpstr>
      <vt:lpstr>SIGNED MAGNITUDE REPRESENTATION</vt:lpstr>
      <vt:lpstr>One’s complement representation</vt:lpstr>
      <vt:lpstr>One’s complement representation</vt:lpstr>
      <vt:lpstr>PowerPoint Presentation</vt:lpstr>
      <vt:lpstr>PowerPoint Presentation</vt:lpstr>
      <vt:lpstr>One’s complement representation</vt:lpstr>
      <vt:lpstr>Two’s complement representation</vt:lpstr>
      <vt:lpstr>PowerPoint Presentation</vt:lpstr>
      <vt:lpstr>One’s complement representation</vt:lpstr>
      <vt:lpstr>PowerPoint Presentation</vt:lpstr>
      <vt:lpstr>OVERFLOW</vt:lpstr>
      <vt:lpstr>PowerPoint Presentation</vt:lpstr>
      <vt:lpstr>Carry</vt:lpstr>
      <vt:lpstr>Signed &amp; Unsigned Numbers</vt:lpstr>
      <vt:lpstr>Signed Binary Numbers</vt:lpstr>
      <vt:lpstr>Unsigned Binary Numbers</vt:lpstr>
      <vt:lpstr>Span &amp; Range</vt:lpstr>
      <vt:lpstr>PowerPoint Presentation</vt:lpstr>
      <vt:lpstr>Summary</vt:lpstr>
      <vt:lpstr>How to calculate 1's complement for a binary number?</vt:lpstr>
      <vt:lpstr>How to calculate 2's complement for a binary number?</vt:lpstr>
      <vt:lpstr>How to calculate 1's complement for a decimal number?</vt:lpstr>
      <vt:lpstr>How to calculate 2's complement for a decimal number?</vt:lpstr>
      <vt:lpstr>ASCII Code</vt:lpstr>
      <vt:lpstr>ASCII Code</vt:lpstr>
      <vt:lpstr>ASCII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Asvhini Subramaniam</dc:creator>
  <cp:lastModifiedBy>Michael Mah</cp:lastModifiedBy>
  <cp:revision>38</cp:revision>
  <dcterms:created xsi:type="dcterms:W3CDTF">2020-04-28T10:22:48Z</dcterms:created>
  <dcterms:modified xsi:type="dcterms:W3CDTF">2023-04-18T08:12:45Z</dcterms:modified>
</cp:coreProperties>
</file>