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5" r:id="rId8"/>
    <p:sldId id="266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41" d="100"/>
          <a:sy n="41" d="100"/>
        </p:scale>
        <p:origin x="6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398BD-CD18-4AB0-A4E9-677111702299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882AFC-760C-4559-9949-FDFA6D75279A}">
      <dgm:prSet phldrT="[Text]"/>
      <dgm:spPr/>
      <dgm:t>
        <a:bodyPr/>
        <a:lstStyle/>
        <a:p>
          <a:r>
            <a:rPr lang="en-US" dirty="0" smtClean="0"/>
            <a:t>Qualitative</a:t>
          </a:r>
          <a:endParaRPr lang="en-US" dirty="0"/>
        </a:p>
      </dgm:t>
    </dgm:pt>
    <dgm:pt modelId="{9D79258D-A8D2-4968-A433-FAA30880408E}" type="parTrans" cxnId="{5616E3DE-2CD7-49D9-8ED9-90F3C69B257C}">
      <dgm:prSet/>
      <dgm:spPr/>
      <dgm:t>
        <a:bodyPr/>
        <a:lstStyle/>
        <a:p>
          <a:endParaRPr lang="en-US"/>
        </a:p>
      </dgm:t>
    </dgm:pt>
    <dgm:pt modelId="{7DF9D99C-0BE7-4450-B509-C5BB499677C2}" type="sibTrans" cxnId="{5616E3DE-2CD7-49D9-8ED9-90F3C69B257C}">
      <dgm:prSet/>
      <dgm:spPr/>
      <dgm:t>
        <a:bodyPr/>
        <a:lstStyle/>
        <a:p>
          <a:endParaRPr lang="en-US"/>
        </a:p>
      </dgm:t>
    </dgm:pt>
    <dgm:pt modelId="{B57BE1E6-43C3-47FA-AEA8-3D272655492A}">
      <dgm:prSet phldrT="[Text]"/>
      <dgm:spPr/>
      <dgm:t>
        <a:bodyPr/>
        <a:lstStyle/>
        <a:p>
          <a:r>
            <a:rPr lang="en-US" dirty="0" smtClean="0"/>
            <a:t>Represents quality or characteristics</a:t>
          </a:r>
          <a:endParaRPr lang="en-US" dirty="0"/>
        </a:p>
      </dgm:t>
    </dgm:pt>
    <dgm:pt modelId="{1EDF1673-2CF4-40A9-8ECB-ACA0BDF568F2}" type="parTrans" cxnId="{C936D109-828C-4306-A4F0-74BCE21AEAFF}">
      <dgm:prSet/>
      <dgm:spPr/>
      <dgm:t>
        <a:bodyPr/>
        <a:lstStyle/>
        <a:p>
          <a:endParaRPr lang="en-US"/>
        </a:p>
      </dgm:t>
    </dgm:pt>
    <dgm:pt modelId="{987874A5-544C-4E54-A9D6-6C4A24ED1264}" type="sibTrans" cxnId="{C936D109-828C-4306-A4F0-74BCE21AEAFF}">
      <dgm:prSet/>
      <dgm:spPr/>
      <dgm:t>
        <a:bodyPr/>
        <a:lstStyle/>
        <a:p>
          <a:endParaRPr lang="en-US"/>
        </a:p>
      </dgm:t>
    </dgm:pt>
    <dgm:pt modelId="{11744E00-1B9F-4FC5-A868-2F7666A8C479}">
      <dgm:prSet phldrT="[Text]"/>
      <dgm:spPr/>
      <dgm:t>
        <a:bodyPr/>
        <a:lstStyle/>
        <a:p>
          <a:r>
            <a:rPr lang="en-US" dirty="0" smtClean="0"/>
            <a:t>Not proportional to a value</a:t>
          </a:r>
          <a:endParaRPr lang="en-US" dirty="0"/>
        </a:p>
      </dgm:t>
    </dgm:pt>
    <dgm:pt modelId="{F021C68E-B1EA-4119-8F5A-FEAF4E1D1183}" type="parTrans" cxnId="{44524C36-B498-4D56-B266-6B1F1F008C15}">
      <dgm:prSet/>
      <dgm:spPr/>
      <dgm:t>
        <a:bodyPr/>
        <a:lstStyle/>
        <a:p>
          <a:endParaRPr lang="en-US"/>
        </a:p>
      </dgm:t>
    </dgm:pt>
    <dgm:pt modelId="{901C5CE6-7D43-4161-A251-939613E478CD}" type="sibTrans" cxnId="{44524C36-B498-4D56-B266-6B1F1F008C15}">
      <dgm:prSet/>
      <dgm:spPr/>
      <dgm:t>
        <a:bodyPr/>
        <a:lstStyle/>
        <a:p>
          <a:endParaRPr lang="en-US"/>
        </a:p>
      </dgm:t>
    </dgm:pt>
    <dgm:pt modelId="{4B59E8CF-0FDC-44D3-9919-4C3C3953C579}">
      <dgm:prSet phldrT="[Text]"/>
      <dgm:spPr/>
      <dgm:t>
        <a:bodyPr/>
        <a:lstStyle/>
        <a:p>
          <a:r>
            <a:rPr lang="en-US" dirty="0" smtClean="0"/>
            <a:t>Quantitative</a:t>
          </a:r>
          <a:endParaRPr lang="en-US" dirty="0"/>
        </a:p>
      </dgm:t>
    </dgm:pt>
    <dgm:pt modelId="{0615A7C4-5256-443C-835B-2B553AAECFC4}" type="parTrans" cxnId="{F9AEC0E5-3DB7-4D91-9FF6-872867FC29C8}">
      <dgm:prSet/>
      <dgm:spPr/>
      <dgm:t>
        <a:bodyPr/>
        <a:lstStyle/>
        <a:p>
          <a:endParaRPr lang="en-US"/>
        </a:p>
      </dgm:t>
    </dgm:pt>
    <dgm:pt modelId="{9AF52FC8-3675-434B-AF37-7A953F557A15}" type="sibTrans" cxnId="{F9AEC0E5-3DB7-4D91-9FF6-872867FC29C8}">
      <dgm:prSet/>
      <dgm:spPr/>
      <dgm:t>
        <a:bodyPr/>
        <a:lstStyle/>
        <a:p>
          <a:endParaRPr lang="en-US"/>
        </a:p>
      </dgm:t>
    </dgm:pt>
    <dgm:pt modelId="{F510C981-BFCD-4E32-BB79-12AFD968BA3C}">
      <dgm:prSet phldrT="[Text]"/>
      <dgm:spPr/>
      <dgm:t>
        <a:bodyPr/>
        <a:lstStyle/>
        <a:p>
          <a:r>
            <a:rPr lang="en-US" dirty="0" smtClean="0"/>
            <a:t>Quantifiable</a:t>
          </a:r>
          <a:endParaRPr lang="en-US" dirty="0"/>
        </a:p>
      </dgm:t>
    </dgm:pt>
    <dgm:pt modelId="{E016CA2E-4B54-4EB2-979E-221E1C7B2B9C}" type="parTrans" cxnId="{24DEDCA3-77E9-453F-B7FD-9634570DA60E}">
      <dgm:prSet/>
      <dgm:spPr/>
      <dgm:t>
        <a:bodyPr/>
        <a:lstStyle/>
        <a:p>
          <a:endParaRPr lang="en-US"/>
        </a:p>
      </dgm:t>
    </dgm:pt>
    <dgm:pt modelId="{FA04A0A0-CB77-4A03-B3DA-EAAAA26F1CBE}" type="sibTrans" cxnId="{24DEDCA3-77E9-453F-B7FD-9634570DA60E}">
      <dgm:prSet/>
      <dgm:spPr/>
      <dgm:t>
        <a:bodyPr/>
        <a:lstStyle/>
        <a:p>
          <a:endParaRPr lang="en-US"/>
        </a:p>
      </dgm:t>
    </dgm:pt>
    <dgm:pt modelId="{9C9DCF3D-C89A-498F-BE04-1CD8B54EEEFE}">
      <dgm:prSet phldrT="[Text]"/>
      <dgm:spPr/>
      <dgm:t>
        <a:bodyPr/>
        <a:lstStyle/>
        <a:p>
          <a:r>
            <a:rPr lang="en-US" dirty="0" smtClean="0"/>
            <a:t>Proportional to value a</a:t>
          </a:r>
          <a:endParaRPr lang="en-US" dirty="0"/>
        </a:p>
      </dgm:t>
    </dgm:pt>
    <dgm:pt modelId="{812C90D3-1B8B-4463-B29F-3FC4B94586FA}" type="parTrans" cxnId="{4C3B4145-BBCB-47AB-B6FB-202C7BC57E0D}">
      <dgm:prSet/>
      <dgm:spPr/>
      <dgm:t>
        <a:bodyPr/>
        <a:lstStyle/>
        <a:p>
          <a:endParaRPr lang="en-US"/>
        </a:p>
      </dgm:t>
    </dgm:pt>
    <dgm:pt modelId="{47281971-5EDC-4AF1-BA61-E1E281170E0D}" type="sibTrans" cxnId="{4C3B4145-BBCB-47AB-B6FB-202C7BC57E0D}">
      <dgm:prSet/>
      <dgm:spPr/>
      <dgm:t>
        <a:bodyPr/>
        <a:lstStyle/>
        <a:p>
          <a:endParaRPr lang="en-US"/>
        </a:p>
      </dgm:t>
    </dgm:pt>
    <dgm:pt modelId="{0E9C91E3-C539-49A7-AB79-AF0C0E33FE05}">
      <dgm:prSet phldrT="[Text]"/>
      <dgm:spPr/>
      <dgm:t>
        <a:bodyPr/>
        <a:lstStyle/>
        <a:p>
          <a:r>
            <a:rPr lang="en-US" dirty="0" smtClean="0"/>
            <a:t>Name, Address</a:t>
          </a:r>
          <a:endParaRPr lang="en-US" dirty="0"/>
        </a:p>
      </dgm:t>
    </dgm:pt>
    <dgm:pt modelId="{D2E56D3C-664B-43A9-86DC-696607D770C2}" type="parTrans" cxnId="{2A2B917E-4E21-45CD-AB4A-E56B73CE4258}">
      <dgm:prSet/>
      <dgm:spPr/>
      <dgm:t>
        <a:bodyPr/>
        <a:lstStyle/>
        <a:p>
          <a:endParaRPr lang="en-US"/>
        </a:p>
      </dgm:t>
    </dgm:pt>
    <dgm:pt modelId="{33714EC6-5A4B-48C2-B1ED-61B4453F69F7}" type="sibTrans" cxnId="{2A2B917E-4E21-45CD-AB4A-E56B73CE4258}">
      <dgm:prSet/>
      <dgm:spPr/>
      <dgm:t>
        <a:bodyPr/>
        <a:lstStyle/>
        <a:p>
          <a:endParaRPr lang="en-US"/>
        </a:p>
      </dgm:t>
    </dgm:pt>
    <dgm:pt modelId="{BB3DFD7F-65A7-496A-9E84-5057D6423CDE}">
      <dgm:prSet phldrT="[Text]"/>
      <dgm:spPr/>
      <dgm:t>
        <a:bodyPr/>
        <a:lstStyle/>
        <a:p>
          <a:r>
            <a:rPr lang="en-US" dirty="0" smtClean="0"/>
            <a:t>No of students, marks, CGPA</a:t>
          </a:r>
          <a:endParaRPr lang="en-US" dirty="0"/>
        </a:p>
      </dgm:t>
    </dgm:pt>
    <dgm:pt modelId="{CBA2E0B0-E860-4EB8-A79F-4E14BE664FB8}" type="parTrans" cxnId="{0197CC10-EA91-4BE9-ABD8-E4CC320785EA}">
      <dgm:prSet/>
      <dgm:spPr/>
      <dgm:t>
        <a:bodyPr/>
        <a:lstStyle/>
        <a:p>
          <a:endParaRPr lang="en-US"/>
        </a:p>
      </dgm:t>
    </dgm:pt>
    <dgm:pt modelId="{59F28879-8474-4FA4-A77B-7BADA8F97F61}" type="sibTrans" cxnId="{0197CC10-EA91-4BE9-ABD8-E4CC320785EA}">
      <dgm:prSet/>
      <dgm:spPr/>
      <dgm:t>
        <a:bodyPr/>
        <a:lstStyle/>
        <a:p>
          <a:endParaRPr lang="en-US"/>
        </a:p>
      </dgm:t>
    </dgm:pt>
    <dgm:pt modelId="{5681D65A-9D2D-4D79-95B2-037A11694CB9}" type="pres">
      <dgm:prSet presAssocID="{BBA398BD-CD18-4AB0-A4E9-67711170229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1F0209-B940-4ECC-BDBD-46C0902D31CE}" type="pres">
      <dgm:prSet presAssocID="{4C882AFC-760C-4559-9949-FDFA6D75279A}" presName="linNode" presStyleCnt="0"/>
      <dgm:spPr/>
    </dgm:pt>
    <dgm:pt modelId="{4E773513-8D52-4BAE-924D-41A5F5478322}" type="pres">
      <dgm:prSet presAssocID="{4C882AFC-760C-4559-9949-FDFA6D75279A}" presName="parentShp" presStyleLbl="node1" presStyleIdx="0" presStyleCnt="2" custScaleX="100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8F45E-93BD-4688-A1D2-4DF473283915}" type="pres">
      <dgm:prSet presAssocID="{4C882AFC-760C-4559-9949-FDFA6D75279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24E43-3DDF-4DD1-B969-7540C56FBBAF}" type="pres">
      <dgm:prSet presAssocID="{7DF9D99C-0BE7-4450-B509-C5BB499677C2}" presName="spacing" presStyleCnt="0"/>
      <dgm:spPr/>
    </dgm:pt>
    <dgm:pt modelId="{22F20434-7E83-4347-864A-59142DC7FA23}" type="pres">
      <dgm:prSet presAssocID="{4B59E8CF-0FDC-44D3-9919-4C3C3953C579}" presName="linNode" presStyleCnt="0"/>
      <dgm:spPr/>
    </dgm:pt>
    <dgm:pt modelId="{58B09A7B-EEDD-4AE5-B6BE-EFB69CF80B65}" type="pres">
      <dgm:prSet presAssocID="{4B59E8CF-0FDC-44D3-9919-4C3C3953C57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49165-DE88-4122-9F72-5E2A10CB701B}" type="pres">
      <dgm:prSet presAssocID="{4B59E8CF-0FDC-44D3-9919-4C3C3953C57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3B4145-BBCB-47AB-B6FB-202C7BC57E0D}" srcId="{4B59E8CF-0FDC-44D3-9919-4C3C3953C579}" destId="{9C9DCF3D-C89A-498F-BE04-1CD8B54EEEFE}" srcOrd="1" destOrd="0" parTransId="{812C90D3-1B8B-4463-B29F-3FC4B94586FA}" sibTransId="{47281971-5EDC-4AF1-BA61-E1E281170E0D}"/>
    <dgm:cxn modelId="{44524C36-B498-4D56-B266-6B1F1F008C15}" srcId="{4C882AFC-760C-4559-9949-FDFA6D75279A}" destId="{11744E00-1B9F-4FC5-A868-2F7666A8C479}" srcOrd="1" destOrd="0" parTransId="{F021C68E-B1EA-4119-8F5A-FEAF4E1D1183}" sibTransId="{901C5CE6-7D43-4161-A251-939613E478CD}"/>
    <dgm:cxn modelId="{F1CC6190-77E8-4FD7-B916-B004EB1055EA}" type="presOf" srcId="{4B59E8CF-0FDC-44D3-9919-4C3C3953C579}" destId="{58B09A7B-EEDD-4AE5-B6BE-EFB69CF80B65}" srcOrd="0" destOrd="0" presId="urn:microsoft.com/office/officeart/2005/8/layout/vList6"/>
    <dgm:cxn modelId="{382FC5A3-785B-4ED1-9D8B-395113FD4A38}" type="presOf" srcId="{BB3DFD7F-65A7-496A-9E84-5057D6423CDE}" destId="{B8849165-DE88-4122-9F72-5E2A10CB701B}" srcOrd="0" destOrd="2" presId="urn:microsoft.com/office/officeart/2005/8/layout/vList6"/>
    <dgm:cxn modelId="{FD99191E-7461-48BC-B481-7FC4DAF2F206}" type="presOf" srcId="{BBA398BD-CD18-4AB0-A4E9-677111702299}" destId="{5681D65A-9D2D-4D79-95B2-037A11694CB9}" srcOrd="0" destOrd="0" presId="urn:microsoft.com/office/officeart/2005/8/layout/vList6"/>
    <dgm:cxn modelId="{5616E3DE-2CD7-49D9-8ED9-90F3C69B257C}" srcId="{BBA398BD-CD18-4AB0-A4E9-677111702299}" destId="{4C882AFC-760C-4559-9949-FDFA6D75279A}" srcOrd="0" destOrd="0" parTransId="{9D79258D-A8D2-4968-A433-FAA30880408E}" sibTransId="{7DF9D99C-0BE7-4450-B509-C5BB499677C2}"/>
    <dgm:cxn modelId="{C936D109-828C-4306-A4F0-74BCE21AEAFF}" srcId="{4C882AFC-760C-4559-9949-FDFA6D75279A}" destId="{B57BE1E6-43C3-47FA-AEA8-3D272655492A}" srcOrd="0" destOrd="0" parTransId="{1EDF1673-2CF4-40A9-8ECB-ACA0BDF568F2}" sibTransId="{987874A5-544C-4E54-A9D6-6C4A24ED1264}"/>
    <dgm:cxn modelId="{384EE26C-8192-4018-8CDF-7E98CE3E3A50}" type="presOf" srcId="{4C882AFC-760C-4559-9949-FDFA6D75279A}" destId="{4E773513-8D52-4BAE-924D-41A5F5478322}" srcOrd="0" destOrd="0" presId="urn:microsoft.com/office/officeart/2005/8/layout/vList6"/>
    <dgm:cxn modelId="{0197CC10-EA91-4BE9-ABD8-E4CC320785EA}" srcId="{4B59E8CF-0FDC-44D3-9919-4C3C3953C579}" destId="{BB3DFD7F-65A7-496A-9E84-5057D6423CDE}" srcOrd="2" destOrd="0" parTransId="{CBA2E0B0-E860-4EB8-A79F-4E14BE664FB8}" sibTransId="{59F28879-8474-4FA4-A77B-7BADA8F97F61}"/>
    <dgm:cxn modelId="{95B69A09-285F-409B-9F44-020C467D2F68}" type="presOf" srcId="{F510C981-BFCD-4E32-BB79-12AFD968BA3C}" destId="{B8849165-DE88-4122-9F72-5E2A10CB701B}" srcOrd="0" destOrd="0" presId="urn:microsoft.com/office/officeart/2005/8/layout/vList6"/>
    <dgm:cxn modelId="{BA2571C6-77E6-45D9-9358-2845C6E6EADB}" type="presOf" srcId="{9C9DCF3D-C89A-498F-BE04-1CD8B54EEEFE}" destId="{B8849165-DE88-4122-9F72-5E2A10CB701B}" srcOrd="0" destOrd="1" presId="urn:microsoft.com/office/officeart/2005/8/layout/vList6"/>
    <dgm:cxn modelId="{F9AEC0E5-3DB7-4D91-9FF6-872867FC29C8}" srcId="{BBA398BD-CD18-4AB0-A4E9-677111702299}" destId="{4B59E8CF-0FDC-44D3-9919-4C3C3953C579}" srcOrd="1" destOrd="0" parTransId="{0615A7C4-5256-443C-835B-2B553AAECFC4}" sibTransId="{9AF52FC8-3675-434B-AF37-7A953F557A15}"/>
    <dgm:cxn modelId="{2A2B917E-4E21-45CD-AB4A-E56B73CE4258}" srcId="{4C882AFC-760C-4559-9949-FDFA6D75279A}" destId="{0E9C91E3-C539-49A7-AB79-AF0C0E33FE05}" srcOrd="2" destOrd="0" parTransId="{D2E56D3C-664B-43A9-86DC-696607D770C2}" sibTransId="{33714EC6-5A4B-48C2-B1ED-61B4453F69F7}"/>
    <dgm:cxn modelId="{24DEDCA3-77E9-453F-B7FD-9634570DA60E}" srcId="{4B59E8CF-0FDC-44D3-9919-4C3C3953C579}" destId="{F510C981-BFCD-4E32-BB79-12AFD968BA3C}" srcOrd="0" destOrd="0" parTransId="{E016CA2E-4B54-4EB2-979E-221E1C7B2B9C}" sibTransId="{FA04A0A0-CB77-4A03-B3DA-EAAAA26F1CBE}"/>
    <dgm:cxn modelId="{499FD507-1B56-4A78-8EE7-63C687DAE81A}" type="presOf" srcId="{11744E00-1B9F-4FC5-A868-2F7666A8C479}" destId="{A098F45E-93BD-4688-A1D2-4DF473283915}" srcOrd="0" destOrd="1" presId="urn:microsoft.com/office/officeart/2005/8/layout/vList6"/>
    <dgm:cxn modelId="{0B82EBB5-7732-49D5-BFD0-FA2C75863F5A}" type="presOf" srcId="{0E9C91E3-C539-49A7-AB79-AF0C0E33FE05}" destId="{A098F45E-93BD-4688-A1D2-4DF473283915}" srcOrd="0" destOrd="2" presId="urn:microsoft.com/office/officeart/2005/8/layout/vList6"/>
    <dgm:cxn modelId="{0A651348-8A28-4B6D-9B31-8BCA894CE13F}" type="presOf" srcId="{B57BE1E6-43C3-47FA-AEA8-3D272655492A}" destId="{A098F45E-93BD-4688-A1D2-4DF473283915}" srcOrd="0" destOrd="0" presId="urn:microsoft.com/office/officeart/2005/8/layout/vList6"/>
    <dgm:cxn modelId="{101E8860-1BC9-4835-8F40-47D515486BE4}" type="presParOf" srcId="{5681D65A-9D2D-4D79-95B2-037A11694CB9}" destId="{FB1F0209-B940-4ECC-BDBD-46C0902D31CE}" srcOrd="0" destOrd="0" presId="urn:microsoft.com/office/officeart/2005/8/layout/vList6"/>
    <dgm:cxn modelId="{AA0D205F-2AC7-4BE4-BC10-8C97F4C539D0}" type="presParOf" srcId="{FB1F0209-B940-4ECC-BDBD-46C0902D31CE}" destId="{4E773513-8D52-4BAE-924D-41A5F5478322}" srcOrd="0" destOrd="0" presId="urn:microsoft.com/office/officeart/2005/8/layout/vList6"/>
    <dgm:cxn modelId="{A8090643-6D99-4CDB-B176-13F3F9F93E73}" type="presParOf" srcId="{FB1F0209-B940-4ECC-BDBD-46C0902D31CE}" destId="{A098F45E-93BD-4688-A1D2-4DF473283915}" srcOrd="1" destOrd="0" presId="urn:microsoft.com/office/officeart/2005/8/layout/vList6"/>
    <dgm:cxn modelId="{3FB0E739-E441-4ABE-B37C-BBF17CC67F60}" type="presParOf" srcId="{5681D65A-9D2D-4D79-95B2-037A11694CB9}" destId="{D9B24E43-3DDF-4DD1-B969-7540C56FBBAF}" srcOrd="1" destOrd="0" presId="urn:microsoft.com/office/officeart/2005/8/layout/vList6"/>
    <dgm:cxn modelId="{859831B2-A360-4635-86DF-97346943824F}" type="presParOf" srcId="{5681D65A-9D2D-4D79-95B2-037A11694CB9}" destId="{22F20434-7E83-4347-864A-59142DC7FA23}" srcOrd="2" destOrd="0" presId="urn:microsoft.com/office/officeart/2005/8/layout/vList6"/>
    <dgm:cxn modelId="{4950516C-CD82-4C96-A13C-908E5A3AEDB8}" type="presParOf" srcId="{22F20434-7E83-4347-864A-59142DC7FA23}" destId="{58B09A7B-EEDD-4AE5-B6BE-EFB69CF80B65}" srcOrd="0" destOrd="0" presId="urn:microsoft.com/office/officeart/2005/8/layout/vList6"/>
    <dgm:cxn modelId="{39B32DC8-0B50-48FE-B7F9-326CC6256D6F}" type="presParOf" srcId="{22F20434-7E83-4347-864A-59142DC7FA23}" destId="{B8849165-DE88-4122-9F72-5E2A10CB701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AA135-4380-467B-A883-C01E5C92CCC7}" type="doc">
      <dgm:prSet loTypeId="urn:microsoft.com/office/officeart/2008/layout/NameandTitleOrganizationalChart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B4C3A7-0810-40BD-964E-600F7BEA67FD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70C277E-EE75-45D5-9762-1CD426C9A805}" type="parTrans" cxnId="{8EEA7DE0-9C46-4149-BEE5-EB86B57C251E}">
      <dgm:prSet/>
      <dgm:spPr/>
      <dgm:t>
        <a:bodyPr/>
        <a:lstStyle/>
        <a:p>
          <a:endParaRPr lang="en-US"/>
        </a:p>
      </dgm:t>
    </dgm:pt>
    <dgm:pt modelId="{73114E5F-D0AD-47B2-9AE2-0E829F858677}" type="sibTrans" cxnId="{8EEA7DE0-9C46-4149-BEE5-EB86B57C251E}">
      <dgm:prSet/>
      <dgm:spPr/>
      <dgm:t>
        <a:bodyPr/>
        <a:lstStyle/>
        <a:p>
          <a:endParaRPr lang="en-US"/>
        </a:p>
      </dgm:t>
    </dgm:pt>
    <dgm:pt modelId="{4575B723-3B2B-4C57-A04E-04FCAFC2B591}" type="asst">
      <dgm:prSet phldrT="[Text]"/>
      <dgm:spPr/>
      <dgm:t>
        <a:bodyPr/>
        <a:lstStyle/>
        <a:p>
          <a:r>
            <a:rPr lang="en-US" dirty="0" smtClean="0"/>
            <a:t>Quantitative</a:t>
          </a:r>
          <a:endParaRPr lang="en-US" dirty="0"/>
        </a:p>
      </dgm:t>
    </dgm:pt>
    <dgm:pt modelId="{76C29EC1-FB9B-485F-9756-3A3D07FA1586}" type="parTrans" cxnId="{BC5A2387-39B7-462B-90F1-34BFA3F379B0}">
      <dgm:prSet/>
      <dgm:spPr/>
      <dgm:t>
        <a:bodyPr/>
        <a:lstStyle/>
        <a:p>
          <a:endParaRPr lang="en-US"/>
        </a:p>
      </dgm:t>
    </dgm:pt>
    <dgm:pt modelId="{7D31D446-39EE-45A2-A5FF-E661A59128C6}" type="sibTrans" cxnId="{BC5A2387-39B7-462B-90F1-34BFA3F379B0}">
      <dgm:prSet/>
      <dgm:spPr/>
      <dgm:t>
        <a:bodyPr/>
        <a:lstStyle/>
        <a:p>
          <a:endParaRPr lang="en-US"/>
        </a:p>
      </dgm:t>
    </dgm:pt>
    <dgm:pt modelId="{685FFDBB-8763-4E84-97BB-58B7038C2F8B}" type="asst">
      <dgm:prSet phldrT="[Text]"/>
      <dgm:spPr/>
      <dgm:t>
        <a:bodyPr/>
        <a:lstStyle/>
        <a:p>
          <a:r>
            <a:rPr lang="en-US" dirty="0" smtClean="0"/>
            <a:t>Qualitative</a:t>
          </a:r>
          <a:endParaRPr lang="en-US" dirty="0"/>
        </a:p>
      </dgm:t>
    </dgm:pt>
    <dgm:pt modelId="{CF639006-ED91-4D1F-A486-C6A535793DF1}" type="parTrans" cxnId="{A558C037-D6DF-4888-93E4-184C8951C22F}">
      <dgm:prSet/>
      <dgm:spPr/>
      <dgm:t>
        <a:bodyPr/>
        <a:lstStyle/>
        <a:p>
          <a:endParaRPr lang="en-US"/>
        </a:p>
      </dgm:t>
    </dgm:pt>
    <dgm:pt modelId="{7D50A23A-D790-4903-972A-98648851599E}" type="sibTrans" cxnId="{A558C037-D6DF-4888-93E4-184C8951C22F}">
      <dgm:prSet/>
      <dgm:spPr/>
      <dgm:t>
        <a:bodyPr/>
        <a:lstStyle/>
        <a:p>
          <a:endParaRPr lang="en-US"/>
        </a:p>
      </dgm:t>
    </dgm:pt>
    <dgm:pt modelId="{72D90C9F-FF24-4334-B564-5E20F110D66A}" type="asst">
      <dgm:prSet phldrT="[Text]"/>
      <dgm:spPr/>
      <dgm:t>
        <a:bodyPr/>
        <a:lstStyle/>
        <a:p>
          <a:r>
            <a:rPr lang="en-US" dirty="0" smtClean="0"/>
            <a:t>Integers</a:t>
          </a:r>
          <a:endParaRPr lang="en-US" dirty="0"/>
        </a:p>
      </dgm:t>
    </dgm:pt>
    <dgm:pt modelId="{FD5005A8-8B53-404F-AB64-F42586A35BCA}" type="parTrans" cxnId="{6020DAB7-0422-4005-A5B3-4D708346CED2}">
      <dgm:prSet/>
      <dgm:spPr/>
      <dgm:t>
        <a:bodyPr/>
        <a:lstStyle/>
        <a:p>
          <a:endParaRPr lang="en-US"/>
        </a:p>
      </dgm:t>
    </dgm:pt>
    <dgm:pt modelId="{58834426-C3F2-4682-BF9D-AD0D22BC8F83}" type="sibTrans" cxnId="{6020DAB7-0422-4005-A5B3-4D708346CED2}">
      <dgm:prSet/>
      <dgm:spPr/>
      <dgm:t>
        <a:bodyPr/>
        <a:lstStyle/>
        <a:p>
          <a:endParaRPr lang="en-US"/>
        </a:p>
      </dgm:t>
    </dgm:pt>
    <dgm:pt modelId="{00B69E7A-D46B-4DA6-8F0A-004C7ABE6132}" type="asst">
      <dgm:prSet phldrT="[Text]"/>
      <dgm:spPr/>
      <dgm:t>
        <a:bodyPr/>
        <a:lstStyle/>
        <a:p>
          <a:r>
            <a:rPr lang="en-US" dirty="0" smtClean="0"/>
            <a:t>Non-integers</a:t>
          </a:r>
          <a:endParaRPr lang="en-US" dirty="0"/>
        </a:p>
      </dgm:t>
    </dgm:pt>
    <dgm:pt modelId="{97414DD1-BB1D-4497-906C-49B0685DE176}" type="parTrans" cxnId="{B5741B32-67AF-4F44-8D9D-6153819825AA}">
      <dgm:prSet/>
      <dgm:spPr/>
      <dgm:t>
        <a:bodyPr/>
        <a:lstStyle/>
        <a:p>
          <a:endParaRPr lang="en-US"/>
        </a:p>
      </dgm:t>
    </dgm:pt>
    <dgm:pt modelId="{75AF0D11-A29D-47BB-AEF1-EE0EA0093753}" type="sibTrans" cxnId="{B5741B32-67AF-4F44-8D9D-6153819825AA}">
      <dgm:prSet/>
      <dgm:spPr/>
      <dgm:t>
        <a:bodyPr/>
        <a:lstStyle/>
        <a:p>
          <a:endParaRPr lang="en-US"/>
        </a:p>
      </dgm:t>
    </dgm:pt>
    <dgm:pt modelId="{590853AB-81E7-4DB6-B4E8-26A1CA8FE450}" type="asst">
      <dgm:prSet phldrT="[Text]"/>
      <dgm:spPr/>
      <dgm:t>
        <a:bodyPr/>
        <a:lstStyle/>
        <a:p>
          <a:r>
            <a:rPr lang="en-US" dirty="0" smtClean="0"/>
            <a:t>Signed</a:t>
          </a:r>
          <a:endParaRPr lang="en-US" dirty="0"/>
        </a:p>
      </dgm:t>
    </dgm:pt>
    <dgm:pt modelId="{19E9E6CE-0497-47CB-9557-95CB02A82C52}" type="parTrans" cxnId="{46AAE1E5-4811-43EA-8872-A58DE46E60BE}">
      <dgm:prSet/>
      <dgm:spPr/>
      <dgm:t>
        <a:bodyPr/>
        <a:lstStyle/>
        <a:p>
          <a:endParaRPr lang="en-US"/>
        </a:p>
      </dgm:t>
    </dgm:pt>
    <dgm:pt modelId="{B5E84594-F04D-400F-B877-DB9E64AC2DE6}" type="sibTrans" cxnId="{46AAE1E5-4811-43EA-8872-A58DE46E60BE}">
      <dgm:prSet/>
      <dgm:spPr/>
      <dgm:t>
        <a:bodyPr/>
        <a:lstStyle/>
        <a:p>
          <a:endParaRPr lang="en-US"/>
        </a:p>
      </dgm:t>
    </dgm:pt>
    <dgm:pt modelId="{C815FDB6-916D-4160-B893-D7B89DE87134}" type="asst">
      <dgm:prSet phldrT="[Text]"/>
      <dgm:spPr/>
      <dgm:t>
        <a:bodyPr/>
        <a:lstStyle/>
        <a:p>
          <a:r>
            <a:rPr lang="en-US" dirty="0" smtClean="0"/>
            <a:t>Unsigned</a:t>
          </a:r>
          <a:endParaRPr lang="en-US" dirty="0"/>
        </a:p>
      </dgm:t>
    </dgm:pt>
    <dgm:pt modelId="{3F4F45E8-77B6-4195-A4C1-88F2070139C7}" type="parTrans" cxnId="{B4D9A479-6769-4E41-A6B2-A35541C1FA8E}">
      <dgm:prSet/>
      <dgm:spPr/>
      <dgm:t>
        <a:bodyPr/>
        <a:lstStyle/>
        <a:p>
          <a:endParaRPr lang="en-US"/>
        </a:p>
      </dgm:t>
    </dgm:pt>
    <dgm:pt modelId="{0E4B416C-B471-4833-976B-9026236777D6}" type="sibTrans" cxnId="{B4D9A479-6769-4E41-A6B2-A35541C1FA8E}">
      <dgm:prSet/>
      <dgm:spPr/>
      <dgm:t>
        <a:bodyPr/>
        <a:lstStyle/>
        <a:p>
          <a:endParaRPr lang="en-US"/>
        </a:p>
      </dgm:t>
    </dgm:pt>
    <dgm:pt modelId="{227AB1D2-AE8F-4BF1-9972-AF668AB99103}" type="asst">
      <dgm:prSet phldrT="[Text]"/>
      <dgm:spPr/>
      <dgm:t>
        <a:bodyPr/>
        <a:lstStyle/>
        <a:p>
          <a:r>
            <a:rPr lang="en-US" dirty="0" smtClean="0"/>
            <a:t>Signed</a:t>
          </a:r>
          <a:endParaRPr lang="en-US" dirty="0"/>
        </a:p>
      </dgm:t>
    </dgm:pt>
    <dgm:pt modelId="{AACB3590-AA74-450C-91CC-0BF4A1A1FC44}" type="parTrans" cxnId="{125F679A-7F56-4CAC-B1C2-269139071975}">
      <dgm:prSet/>
      <dgm:spPr/>
      <dgm:t>
        <a:bodyPr/>
        <a:lstStyle/>
        <a:p>
          <a:endParaRPr lang="en-US"/>
        </a:p>
      </dgm:t>
    </dgm:pt>
    <dgm:pt modelId="{1E5F32D8-B3A6-4470-A470-1061E9A802B3}" type="sibTrans" cxnId="{125F679A-7F56-4CAC-B1C2-269139071975}">
      <dgm:prSet/>
      <dgm:spPr/>
      <dgm:t>
        <a:bodyPr/>
        <a:lstStyle/>
        <a:p>
          <a:endParaRPr lang="en-US"/>
        </a:p>
      </dgm:t>
    </dgm:pt>
    <dgm:pt modelId="{C34E7443-BB0F-4287-A2B0-010A3AFFC4BB}" type="asst">
      <dgm:prSet phldrT="[Text]"/>
      <dgm:spPr/>
      <dgm:t>
        <a:bodyPr/>
        <a:lstStyle/>
        <a:p>
          <a:r>
            <a:rPr lang="en-US" dirty="0" smtClean="0"/>
            <a:t>Unsigned</a:t>
          </a:r>
          <a:endParaRPr lang="en-US" dirty="0"/>
        </a:p>
      </dgm:t>
    </dgm:pt>
    <dgm:pt modelId="{FAA7426F-3473-427A-89ED-A989EB666336}" type="parTrans" cxnId="{4ED87F0F-6FFF-4165-8038-0553DF1F5ECE}">
      <dgm:prSet/>
      <dgm:spPr/>
      <dgm:t>
        <a:bodyPr/>
        <a:lstStyle/>
        <a:p>
          <a:endParaRPr lang="en-US"/>
        </a:p>
      </dgm:t>
    </dgm:pt>
    <dgm:pt modelId="{1349FE58-77BD-44C5-8397-46F7655A2364}" type="sibTrans" cxnId="{4ED87F0F-6FFF-4165-8038-0553DF1F5ECE}">
      <dgm:prSet/>
      <dgm:spPr/>
      <dgm:t>
        <a:bodyPr/>
        <a:lstStyle/>
        <a:p>
          <a:endParaRPr lang="en-US"/>
        </a:p>
      </dgm:t>
    </dgm:pt>
    <dgm:pt modelId="{ABD9E451-132D-437D-8807-F81FD93F0430}" type="pres">
      <dgm:prSet presAssocID="{CCAAA135-4380-467B-A883-C01E5C92CC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300224-F466-4585-946E-AC357DC663B6}" type="pres">
      <dgm:prSet presAssocID="{D7B4C3A7-0810-40BD-964E-600F7BEA67F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7ADF6CD-D218-45ED-B05E-84D36C89CD96}" type="pres">
      <dgm:prSet presAssocID="{D7B4C3A7-0810-40BD-964E-600F7BEA67FD}" presName="rootComposite1" presStyleCnt="0"/>
      <dgm:spPr/>
      <dgm:t>
        <a:bodyPr/>
        <a:lstStyle/>
        <a:p>
          <a:endParaRPr lang="en-US"/>
        </a:p>
      </dgm:t>
    </dgm:pt>
    <dgm:pt modelId="{D0524DC3-7EF0-4844-99EE-53BF9E852005}" type="pres">
      <dgm:prSet presAssocID="{D7B4C3A7-0810-40BD-964E-600F7BEA67FD}" presName="rootText1" presStyleLbl="node0" presStyleIdx="0" presStyleCnt="1" custLinFactX="-18550" custLinFactNeighborX="-100000" custLinFactNeighborY="-869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6E87B3B-5579-4C46-A47D-0E8D7B06ACAC}" type="pres">
      <dgm:prSet presAssocID="{D7B4C3A7-0810-40BD-964E-600F7BEA67FD}" presName="titleText1" presStyleLbl="fgAcc0" presStyleIdx="0" presStyleCnt="1" custLinFactX="-28387" custLinFactNeighborX="-100000" custLinFactNeighborY="-173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4C5F39-7ABF-47F1-843A-761CC5EBA10D}" type="pres">
      <dgm:prSet presAssocID="{D7B4C3A7-0810-40BD-964E-600F7BEA67F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F8830D2-5F71-4DE3-AFE6-75701D5ABC8D}" type="pres">
      <dgm:prSet presAssocID="{D7B4C3A7-0810-40BD-964E-600F7BEA67FD}" presName="hierChild2" presStyleCnt="0"/>
      <dgm:spPr/>
      <dgm:t>
        <a:bodyPr/>
        <a:lstStyle/>
        <a:p>
          <a:endParaRPr lang="en-US"/>
        </a:p>
      </dgm:t>
    </dgm:pt>
    <dgm:pt modelId="{079DB00D-7372-4CEC-B2A7-CC093A47CCC0}" type="pres">
      <dgm:prSet presAssocID="{D7B4C3A7-0810-40BD-964E-600F7BEA67FD}" presName="hierChild3" presStyleCnt="0"/>
      <dgm:spPr/>
      <dgm:t>
        <a:bodyPr/>
        <a:lstStyle/>
        <a:p>
          <a:endParaRPr lang="en-US"/>
        </a:p>
      </dgm:t>
    </dgm:pt>
    <dgm:pt modelId="{538E218D-AB3F-46AA-8F32-E05A87EE4B97}" type="pres">
      <dgm:prSet presAssocID="{76C29EC1-FB9B-485F-9756-3A3D07FA1586}" presName="Name96" presStyleLbl="parChTrans1D2" presStyleIdx="0" presStyleCnt="2"/>
      <dgm:spPr/>
      <dgm:t>
        <a:bodyPr/>
        <a:lstStyle/>
        <a:p>
          <a:endParaRPr lang="en-US"/>
        </a:p>
      </dgm:t>
    </dgm:pt>
    <dgm:pt modelId="{137D171F-29DA-4096-B455-77E519F064D5}" type="pres">
      <dgm:prSet presAssocID="{4575B723-3B2B-4C57-A04E-04FCAFC2B591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AEC444D-D93B-4047-AE97-5EA44BF56941}" type="pres">
      <dgm:prSet presAssocID="{4575B723-3B2B-4C57-A04E-04FCAFC2B591}" presName="rootComposite3" presStyleCnt="0"/>
      <dgm:spPr/>
      <dgm:t>
        <a:bodyPr/>
        <a:lstStyle/>
        <a:p>
          <a:endParaRPr lang="en-US"/>
        </a:p>
      </dgm:t>
    </dgm:pt>
    <dgm:pt modelId="{4B3B0996-C682-4623-A9D9-21FD3660A0BB}" type="pres">
      <dgm:prSet presAssocID="{4575B723-3B2B-4C57-A04E-04FCAFC2B591}" presName="rootText3" presStyleLbl="asst1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8ACAE-0D5A-43B7-9F6B-163B5498B6BC}" type="pres">
      <dgm:prSet presAssocID="{4575B723-3B2B-4C57-A04E-04FCAFC2B591}" presName="titleText3" presStyleLbl="fgAcc2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AEAE659-B8CE-4BD2-8220-FF4CCB133139}" type="pres">
      <dgm:prSet presAssocID="{4575B723-3B2B-4C57-A04E-04FCAFC2B591}" presName="rootConnector3" presStyleLbl="asst1" presStyleIdx="0" presStyleCnt="8"/>
      <dgm:spPr/>
      <dgm:t>
        <a:bodyPr/>
        <a:lstStyle/>
        <a:p>
          <a:endParaRPr lang="en-US"/>
        </a:p>
      </dgm:t>
    </dgm:pt>
    <dgm:pt modelId="{C1626EBB-4598-4071-AFB0-8517B1160618}" type="pres">
      <dgm:prSet presAssocID="{4575B723-3B2B-4C57-A04E-04FCAFC2B591}" presName="hierChild6" presStyleCnt="0"/>
      <dgm:spPr/>
      <dgm:t>
        <a:bodyPr/>
        <a:lstStyle/>
        <a:p>
          <a:endParaRPr lang="en-US"/>
        </a:p>
      </dgm:t>
    </dgm:pt>
    <dgm:pt modelId="{ECFD30C7-E728-42B6-AC66-D7AEB3FE511F}" type="pres">
      <dgm:prSet presAssocID="{4575B723-3B2B-4C57-A04E-04FCAFC2B591}" presName="hierChild7" presStyleCnt="0"/>
      <dgm:spPr/>
      <dgm:t>
        <a:bodyPr/>
        <a:lstStyle/>
        <a:p>
          <a:endParaRPr lang="en-US"/>
        </a:p>
      </dgm:t>
    </dgm:pt>
    <dgm:pt modelId="{DB2565FD-AF66-4EDB-9565-0A579B48DDC4}" type="pres">
      <dgm:prSet presAssocID="{FD5005A8-8B53-404F-AB64-F42586A35BCA}" presName="Name96" presStyleLbl="parChTrans1D3" presStyleIdx="0" presStyleCnt="2"/>
      <dgm:spPr/>
      <dgm:t>
        <a:bodyPr/>
        <a:lstStyle/>
        <a:p>
          <a:endParaRPr lang="en-US"/>
        </a:p>
      </dgm:t>
    </dgm:pt>
    <dgm:pt modelId="{BEFA6956-AAB2-4A89-B761-C3E397B24DE9}" type="pres">
      <dgm:prSet presAssocID="{72D90C9F-FF24-4334-B564-5E20F110D66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9DAC6E-1813-46B6-8D0D-92E70BA54E68}" type="pres">
      <dgm:prSet presAssocID="{72D90C9F-FF24-4334-B564-5E20F110D66A}" presName="rootComposite3" presStyleCnt="0"/>
      <dgm:spPr/>
      <dgm:t>
        <a:bodyPr/>
        <a:lstStyle/>
        <a:p>
          <a:endParaRPr lang="en-US"/>
        </a:p>
      </dgm:t>
    </dgm:pt>
    <dgm:pt modelId="{59FD6F19-9A75-448D-9B3F-7DBD76883846}" type="pres">
      <dgm:prSet presAssocID="{72D90C9F-FF24-4334-B564-5E20F110D66A}" presName="rootText3" presStyleLbl="asst1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D25EF3-968B-4B6F-8F36-3A9D88292E40}" type="pres">
      <dgm:prSet presAssocID="{72D90C9F-FF24-4334-B564-5E20F110D66A}" presName="titleText3" presStyleLbl="fgAcc2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9C074DE-1A8E-45E5-B655-39D701CF018A}" type="pres">
      <dgm:prSet presAssocID="{72D90C9F-FF24-4334-B564-5E20F110D66A}" presName="rootConnector3" presStyleLbl="asst1" presStyleIdx="1" presStyleCnt="8"/>
      <dgm:spPr/>
      <dgm:t>
        <a:bodyPr/>
        <a:lstStyle/>
        <a:p>
          <a:endParaRPr lang="en-US"/>
        </a:p>
      </dgm:t>
    </dgm:pt>
    <dgm:pt modelId="{63D0584A-C2DC-4343-87D2-80DCDCF53F63}" type="pres">
      <dgm:prSet presAssocID="{72D90C9F-FF24-4334-B564-5E20F110D66A}" presName="hierChild6" presStyleCnt="0"/>
      <dgm:spPr/>
      <dgm:t>
        <a:bodyPr/>
        <a:lstStyle/>
        <a:p>
          <a:endParaRPr lang="en-US"/>
        </a:p>
      </dgm:t>
    </dgm:pt>
    <dgm:pt modelId="{C48F76D4-2699-46D9-9317-8FBD09A947FD}" type="pres">
      <dgm:prSet presAssocID="{72D90C9F-FF24-4334-B564-5E20F110D66A}" presName="hierChild7" presStyleCnt="0"/>
      <dgm:spPr/>
      <dgm:t>
        <a:bodyPr/>
        <a:lstStyle/>
        <a:p>
          <a:endParaRPr lang="en-US"/>
        </a:p>
      </dgm:t>
    </dgm:pt>
    <dgm:pt modelId="{2EDEA19B-C488-492A-96B4-1FC43C0913EE}" type="pres">
      <dgm:prSet presAssocID="{19E9E6CE-0497-47CB-9557-95CB02A82C52}" presName="Name96" presStyleLbl="parChTrans1D4" presStyleIdx="0" presStyleCnt="4"/>
      <dgm:spPr/>
      <dgm:t>
        <a:bodyPr/>
        <a:lstStyle/>
        <a:p>
          <a:endParaRPr lang="en-US"/>
        </a:p>
      </dgm:t>
    </dgm:pt>
    <dgm:pt modelId="{E3703B2F-741A-4493-8A69-A5BA1F509EC7}" type="pres">
      <dgm:prSet presAssocID="{590853AB-81E7-4DB6-B4E8-26A1CA8FE45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EBFDBA3-9E46-41E7-9871-79628B0EE5A9}" type="pres">
      <dgm:prSet presAssocID="{590853AB-81E7-4DB6-B4E8-26A1CA8FE450}" presName="rootComposite3" presStyleCnt="0"/>
      <dgm:spPr/>
      <dgm:t>
        <a:bodyPr/>
        <a:lstStyle/>
        <a:p>
          <a:endParaRPr lang="en-US"/>
        </a:p>
      </dgm:t>
    </dgm:pt>
    <dgm:pt modelId="{D1D09EB6-058A-4F5D-983D-389B37943EE9}" type="pres">
      <dgm:prSet presAssocID="{590853AB-81E7-4DB6-B4E8-26A1CA8FE450}" presName="rootText3" presStyleLbl="asst1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41B21-705F-41BB-B8CC-3535D66FCE26}" type="pres">
      <dgm:prSet presAssocID="{590853AB-81E7-4DB6-B4E8-26A1CA8FE450}" presName="titleText3" presStyleLbl="fgAcc2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2AE44C-CCE3-4D3B-8A3C-FE2EFA2D9C5A}" type="pres">
      <dgm:prSet presAssocID="{590853AB-81E7-4DB6-B4E8-26A1CA8FE450}" presName="rootConnector3" presStyleLbl="asst1" presStyleIdx="2" presStyleCnt="8"/>
      <dgm:spPr/>
      <dgm:t>
        <a:bodyPr/>
        <a:lstStyle/>
        <a:p>
          <a:endParaRPr lang="en-US"/>
        </a:p>
      </dgm:t>
    </dgm:pt>
    <dgm:pt modelId="{EAF4E5F2-B21A-459E-8C79-9788DBC30636}" type="pres">
      <dgm:prSet presAssocID="{590853AB-81E7-4DB6-B4E8-26A1CA8FE450}" presName="hierChild6" presStyleCnt="0"/>
      <dgm:spPr/>
      <dgm:t>
        <a:bodyPr/>
        <a:lstStyle/>
        <a:p>
          <a:endParaRPr lang="en-US"/>
        </a:p>
      </dgm:t>
    </dgm:pt>
    <dgm:pt modelId="{AC9D6949-8BC0-4F34-A768-721494906E5F}" type="pres">
      <dgm:prSet presAssocID="{590853AB-81E7-4DB6-B4E8-26A1CA8FE450}" presName="hierChild7" presStyleCnt="0"/>
      <dgm:spPr/>
      <dgm:t>
        <a:bodyPr/>
        <a:lstStyle/>
        <a:p>
          <a:endParaRPr lang="en-US"/>
        </a:p>
      </dgm:t>
    </dgm:pt>
    <dgm:pt modelId="{5EA527E8-BCBF-408E-A61B-552E5AFFB06D}" type="pres">
      <dgm:prSet presAssocID="{3F4F45E8-77B6-4195-A4C1-88F2070139C7}" presName="Name96" presStyleLbl="parChTrans1D4" presStyleIdx="1" presStyleCnt="4"/>
      <dgm:spPr/>
      <dgm:t>
        <a:bodyPr/>
        <a:lstStyle/>
        <a:p>
          <a:endParaRPr lang="en-US"/>
        </a:p>
      </dgm:t>
    </dgm:pt>
    <dgm:pt modelId="{98E8BB0A-0B76-4FF2-8F49-DB9226ACA619}" type="pres">
      <dgm:prSet presAssocID="{C815FDB6-916D-4160-B893-D7B89DE8713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AA7D966-E2AC-4EB8-AD3D-660534F09374}" type="pres">
      <dgm:prSet presAssocID="{C815FDB6-916D-4160-B893-D7B89DE87134}" presName="rootComposite3" presStyleCnt="0"/>
      <dgm:spPr/>
      <dgm:t>
        <a:bodyPr/>
        <a:lstStyle/>
        <a:p>
          <a:endParaRPr lang="en-US"/>
        </a:p>
      </dgm:t>
    </dgm:pt>
    <dgm:pt modelId="{C3713F13-FAE0-4AB6-A721-12A3DBB0A76C}" type="pres">
      <dgm:prSet presAssocID="{C815FDB6-916D-4160-B893-D7B89DE87134}" presName="rootText3" presStyleLbl="asst1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B3BE7-0195-4F41-B2B5-5820CABFF38A}" type="pres">
      <dgm:prSet presAssocID="{C815FDB6-916D-4160-B893-D7B89DE87134}" presName="titleText3" presStyleLbl="fgAcc2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AB6D4A1-F4D4-4A15-95E3-3F0BBFEFC17D}" type="pres">
      <dgm:prSet presAssocID="{C815FDB6-916D-4160-B893-D7B89DE87134}" presName="rootConnector3" presStyleLbl="asst1" presStyleIdx="3" presStyleCnt="8"/>
      <dgm:spPr/>
      <dgm:t>
        <a:bodyPr/>
        <a:lstStyle/>
        <a:p>
          <a:endParaRPr lang="en-US"/>
        </a:p>
      </dgm:t>
    </dgm:pt>
    <dgm:pt modelId="{769AF6DB-36FC-4A82-9F5F-8E1B2127E511}" type="pres">
      <dgm:prSet presAssocID="{C815FDB6-916D-4160-B893-D7B89DE87134}" presName="hierChild6" presStyleCnt="0"/>
      <dgm:spPr/>
      <dgm:t>
        <a:bodyPr/>
        <a:lstStyle/>
        <a:p>
          <a:endParaRPr lang="en-US"/>
        </a:p>
      </dgm:t>
    </dgm:pt>
    <dgm:pt modelId="{4FFC0A71-1A9B-4429-9017-F47BE9B5AFCB}" type="pres">
      <dgm:prSet presAssocID="{C815FDB6-916D-4160-B893-D7B89DE87134}" presName="hierChild7" presStyleCnt="0"/>
      <dgm:spPr/>
      <dgm:t>
        <a:bodyPr/>
        <a:lstStyle/>
        <a:p>
          <a:endParaRPr lang="en-US"/>
        </a:p>
      </dgm:t>
    </dgm:pt>
    <dgm:pt modelId="{7EE13FB7-7538-4491-AFF8-5432D04E43A9}" type="pres">
      <dgm:prSet presAssocID="{97414DD1-BB1D-4497-906C-49B0685DE176}" presName="Name96" presStyleLbl="parChTrans1D3" presStyleIdx="1" presStyleCnt="2"/>
      <dgm:spPr/>
      <dgm:t>
        <a:bodyPr/>
        <a:lstStyle/>
        <a:p>
          <a:endParaRPr lang="en-US"/>
        </a:p>
      </dgm:t>
    </dgm:pt>
    <dgm:pt modelId="{BED844C0-6D95-4E63-BC29-095A6E3CD9C1}" type="pres">
      <dgm:prSet presAssocID="{00B69E7A-D46B-4DA6-8F0A-004C7ABE613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DB3B0C-261D-429D-9BF3-21B536413A1F}" type="pres">
      <dgm:prSet presAssocID="{00B69E7A-D46B-4DA6-8F0A-004C7ABE6132}" presName="rootComposite3" presStyleCnt="0"/>
      <dgm:spPr/>
      <dgm:t>
        <a:bodyPr/>
        <a:lstStyle/>
        <a:p>
          <a:endParaRPr lang="en-US"/>
        </a:p>
      </dgm:t>
    </dgm:pt>
    <dgm:pt modelId="{1B5D0340-959F-44D1-BB42-C00D0BD999F4}" type="pres">
      <dgm:prSet presAssocID="{00B69E7A-D46B-4DA6-8F0A-004C7ABE6132}" presName="rootText3" presStyleLbl="asst1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E8F74F-7070-4110-ACBE-4EE0160E3533}" type="pres">
      <dgm:prSet presAssocID="{00B69E7A-D46B-4DA6-8F0A-004C7ABE6132}" presName="titleText3" presStyleLbl="fgAcc2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361D4E-97C7-4A21-B5B0-1706C1A4CF33}" type="pres">
      <dgm:prSet presAssocID="{00B69E7A-D46B-4DA6-8F0A-004C7ABE6132}" presName="rootConnector3" presStyleLbl="asst1" presStyleIdx="4" presStyleCnt="8"/>
      <dgm:spPr/>
      <dgm:t>
        <a:bodyPr/>
        <a:lstStyle/>
        <a:p>
          <a:endParaRPr lang="en-US"/>
        </a:p>
      </dgm:t>
    </dgm:pt>
    <dgm:pt modelId="{FF759DED-EE07-43F4-94C0-2E2AB9A956D5}" type="pres">
      <dgm:prSet presAssocID="{00B69E7A-D46B-4DA6-8F0A-004C7ABE6132}" presName="hierChild6" presStyleCnt="0"/>
      <dgm:spPr/>
      <dgm:t>
        <a:bodyPr/>
        <a:lstStyle/>
        <a:p>
          <a:endParaRPr lang="en-US"/>
        </a:p>
      </dgm:t>
    </dgm:pt>
    <dgm:pt modelId="{49AFE4DE-55D6-45B3-A3BF-3DBD7D27F584}" type="pres">
      <dgm:prSet presAssocID="{00B69E7A-D46B-4DA6-8F0A-004C7ABE6132}" presName="hierChild7" presStyleCnt="0"/>
      <dgm:spPr/>
      <dgm:t>
        <a:bodyPr/>
        <a:lstStyle/>
        <a:p>
          <a:endParaRPr lang="en-US"/>
        </a:p>
      </dgm:t>
    </dgm:pt>
    <dgm:pt modelId="{7CF6A7EC-981C-49C4-90F9-6DF1BFAB84E4}" type="pres">
      <dgm:prSet presAssocID="{AACB3590-AA74-450C-91CC-0BF4A1A1FC44}" presName="Name96" presStyleLbl="parChTrans1D4" presStyleIdx="2" presStyleCnt="4"/>
      <dgm:spPr/>
      <dgm:t>
        <a:bodyPr/>
        <a:lstStyle/>
        <a:p>
          <a:endParaRPr lang="en-US"/>
        </a:p>
      </dgm:t>
    </dgm:pt>
    <dgm:pt modelId="{C6EFEE27-F654-4DBA-9DF3-B47BBF873CF1}" type="pres">
      <dgm:prSet presAssocID="{227AB1D2-AE8F-4BF1-9972-AF668AB99103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6330A52-14CC-444D-BDB3-F6B3CAC3A787}" type="pres">
      <dgm:prSet presAssocID="{227AB1D2-AE8F-4BF1-9972-AF668AB99103}" presName="rootComposite3" presStyleCnt="0"/>
      <dgm:spPr/>
      <dgm:t>
        <a:bodyPr/>
        <a:lstStyle/>
        <a:p>
          <a:endParaRPr lang="en-US"/>
        </a:p>
      </dgm:t>
    </dgm:pt>
    <dgm:pt modelId="{97138ECA-C843-453E-858C-E283BAFF575D}" type="pres">
      <dgm:prSet presAssocID="{227AB1D2-AE8F-4BF1-9972-AF668AB99103}" presName="rootText3" presStyleLbl="asst1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78A229-9123-4FFF-9D79-951200F33546}" type="pres">
      <dgm:prSet presAssocID="{227AB1D2-AE8F-4BF1-9972-AF668AB99103}" presName="titleText3" presStyleLbl="fgAcc2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CBCE823-D895-4A75-820F-AABD18ADF95A}" type="pres">
      <dgm:prSet presAssocID="{227AB1D2-AE8F-4BF1-9972-AF668AB99103}" presName="rootConnector3" presStyleLbl="asst1" presStyleIdx="5" presStyleCnt="8"/>
      <dgm:spPr/>
      <dgm:t>
        <a:bodyPr/>
        <a:lstStyle/>
        <a:p>
          <a:endParaRPr lang="en-US"/>
        </a:p>
      </dgm:t>
    </dgm:pt>
    <dgm:pt modelId="{268B3F1C-9CAC-4CE2-98C6-9A85E494FD7A}" type="pres">
      <dgm:prSet presAssocID="{227AB1D2-AE8F-4BF1-9972-AF668AB99103}" presName="hierChild6" presStyleCnt="0"/>
      <dgm:spPr/>
      <dgm:t>
        <a:bodyPr/>
        <a:lstStyle/>
        <a:p>
          <a:endParaRPr lang="en-US"/>
        </a:p>
      </dgm:t>
    </dgm:pt>
    <dgm:pt modelId="{D126399A-A50E-4F89-8822-7A2DEA76FCA6}" type="pres">
      <dgm:prSet presAssocID="{227AB1D2-AE8F-4BF1-9972-AF668AB99103}" presName="hierChild7" presStyleCnt="0"/>
      <dgm:spPr/>
      <dgm:t>
        <a:bodyPr/>
        <a:lstStyle/>
        <a:p>
          <a:endParaRPr lang="en-US"/>
        </a:p>
      </dgm:t>
    </dgm:pt>
    <dgm:pt modelId="{9B9BAF73-786C-4792-88B5-F05B05DD7DC3}" type="pres">
      <dgm:prSet presAssocID="{FAA7426F-3473-427A-89ED-A989EB666336}" presName="Name96" presStyleLbl="parChTrans1D4" presStyleIdx="3" presStyleCnt="4"/>
      <dgm:spPr/>
      <dgm:t>
        <a:bodyPr/>
        <a:lstStyle/>
        <a:p>
          <a:endParaRPr lang="en-US"/>
        </a:p>
      </dgm:t>
    </dgm:pt>
    <dgm:pt modelId="{ACCFFAFF-0CD1-4222-8580-4E2D1DCDA6E1}" type="pres">
      <dgm:prSet presAssocID="{C34E7443-BB0F-4287-A2B0-010A3AFFC4BB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12BF88-BCF4-412B-BD67-10D19C9E2264}" type="pres">
      <dgm:prSet presAssocID="{C34E7443-BB0F-4287-A2B0-010A3AFFC4BB}" presName="rootComposite3" presStyleCnt="0"/>
      <dgm:spPr/>
      <dgm:t>
        <a:bodyPr/>
        <a:lstStyle/>
        <a:p>
          <a:endParaRPr lang="en-US"/>
        </a:p>
      </dgm:t>
    </dgm:pt>
    <dgm:pt modelId="{5D656036-E9EF-4BE2-A95B-09FE8FDB90D7}" type="pres">
      <dgm:prSet presAssocID="{C34E7443-BB0F-4287-A2B0-010A3AFFC4BB}" presName="rootText3" presStyleLbl="asst1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74B0B8-6243-4DF3-B9A8-4E4B6DE34753}" type="pres">
      <dgm:prSet presAssocID="{C34E7443-BB0F-4287-A2B0-010A3AFFC4BB}" presName="titleText3" presStyleLbl="fgAcc2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E27D59F-AB72-4185-81C0-0DA6F4B940AF}" type="pres">
      <dgm:prSet presAssocID="{C34E7443-BB0F-4287-A2B0-010A3AFFC4BB}" presName="rootConnector3" presStyleLbl="asst1" presStyleIdx="6" presStyleCnt="8"/>
      <dgm:spPr/>
      <dgm:t>
        <a:bodyPr/>
        <a:lstStyle/>
        <a:p>
          <a:endParaRPr lang="en-US"/>
        </a:p>
      </dgm:t>
    </dgm:pt>
    <dgm:pt modelId="{C087CFBA-9EC3-47A2-8C5E-AF7F0B5829DD}" type="pres">
      <dgm:prSet presAssocID="{C34E7443-BB0F-4287-A2B0-010A3AFFC4BB}" presName="hierChild6" presStyleCnt="0"/>
      <dgm:spPr/>
      <dgm:t>
        <a:bodyPr/>
        <a:lstStyle/>
        <a:p>
          <a:endParaRPr lang="en-US"/>
        </a:p>
      </dgm:t>
    </dgm:pt>
    <dgm:pt modelId="{CDF77D36-531E-463D-A743-A38EA6B32821}" type="pres">
      <dgm:prSet presAssocID="{C34E7443-BB0F-4287-A2B0-010A3AFFC4BB}" presName="hierChild7" presStyleCnt="0"/>
      <dgm:spPr/>
      <dgm:t>
        <a:bodyPr/>
        <a:lstStyle/>
        <a:p>
          <a:endParaRPr lang="en-US"/>
        </a:p>
      </dgm:t>
    </dgm:pt>
    <dgm:pt modelId="{1DF643A9-0808-411B-B8AA-CB1873143658}" type="pres">
      <dgm:prSet presAssocID="{CF639006-ED91-4D1F-A486-C6A535793DF1}" presName="Name96" presStyleLbl="parChTrans1D2" presStyleIdx="1" presStyleCnt="2"/>
      <dgm:spPr/>
      <dgm:t>
        <a:bodyPr/>
        <a:lstStyle/>
        <a:p>
          <a:endParaRPr lang="en-US"/>
        </a:p>
      </dgm:t>
    </dgm:pt>
    <dgm:pt modelId="{68A654AE-E756-431C-BAAF-911192FDADEE}" type="pres">
      <dgm:prSet presAssocID="{685FFDBB-8763-4E84-97BB-58B7038C2F8B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63CB1B4-573B-4033-B8A8-F1B822BF7254}" type="pres">
      <dgm:prSet presAssocID="{685FFDBB-8763-4E84-97BB-58B7038C2F8B}" presName="rootComposite3" presStyleCnt="0"/>
      <dgm:spPr/>
      <dgm:t>
        <a:bodyPr/>
        <a:lstStyle/>
        <a:p>
          <a:endParaRPr lang="en-US"/>
        </a:p>
      </dgm:t>
    </dgm:pt>
    <dgm:pt modelId="{1FDD3B30-93D8-4BEF-99FA-D6DEAD81FE6A}" type="pres">
      <dgm:prSet presAssocID="{685FFDBB-8763-4E84-97BB-58B7038C2F8B}" presName="rootText3" presStyleLbl="asst1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5EE42-D867-47B7-9554-03135064FCD1}" type="pres">
      <dgm:prSet presAssocID="{685FFDBB-8763-4E84-97BB-58B7038C2F8B}" presName="titleText3" presStyleLbl="fgAcc2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82BA54-F613-4360-97FD-5F25C88EECAD}" type="pres">
      <dgm:prSet presAssocID="{685FFDBB-8763-4E84-97BB-58B7038C2F8B}" presName="rootConnector3" presStyleLbl="asst1" presStyleIdx="7" presStyleCnt="8"/>
      <dgm:spPr/>
      <dgm:t>
        <a:bodyPr/>
        <a:lstStyle/>
        <a:p>
          <a:endParaRPr lang="en-US"/>
        </a:p>
      </dgm:t>
    </dgm:pt>
    <dgm:pt modelId="{12DD0D61-CADF-4E10-AF63-47518DBEC000}" type="pres">
      <dgm:prSet presAssocID="{685FFDBB-8763-4E84-97BB-58B7038C2F8B}" presName="hierChild6" presStyleCnt="0"/>
      <dgm:spPr/>
      <dgm:t>
        <a:bodyPr/>
        <a:lstStyle/>
        <a:p>
          <a:endParaRPr lang="en-US"/>
        </a:p>
      </dgm:t>
    </dgm:pt>
    <dgm:pt modelId="{C8A09AC3-69A2-4F1C-9EDA-D6A3D30853D5}" type="pres">
      <dgm:prSet presAssocID="{685FFDBB-8763-4E84-97BB-58B7038C2F8B}" presName="hierChild7" presStyleCnt="0"/>
      <dgm:spPr/>
      <dgm:t>
        <a:bodyPr/>
        <a:lstStyle/>
        <a:p>
          <a:endParaRPr lang="en-US"/>
        </a:p>
      </dgm:t>
    </dgm:pt>
  </dgm:ptLst>
  <dgm:cxnLst>
    <dgm:cxn modelId="{51E34D7F-2C77-4DC4-8FC5-A075B012C05E}" type="presOf" srcId="{58834426-C3F2-4682-BF9D-AD0D22BC8F83}" destId="{3CD25EF3-968B-4B6F-8F36-3A9D88292E40}" srcOrd="0" destOrd="0" presId="urn:microsoft.com/office/officeart/2008/layout/NameandTitleOrganizationalChart"/>
    <dgm:cxn modelId="{9D4FADCC-BEC8-4BCC-A57D-E6C411060A87}" type="presOf" srcId="{CCAAA135-4380-467B-A883-C01E5C92CCC7}" destId="{ABD9E451-132D-437D-8807-F81FD93F0430}" srcOrd="0" destOrd="0" presId="urn:microsoft.com/office/officeart/2008/layout/NameandTitleOrganizationalChart"/>
    <dgm:cxn modelId="{B4D9A479-6769-4E41-A6B2-A35541C1FA8E}" srcId="{72D90C9F-FF24-4334-B564-5E20F110D66A}" destId="{C815FDB6-916D-4160-B893-D7B89DE87134}" srcOrd="1" destOrd="0" parTransId="{3F4F45E8-77B6-4195-A4C1-88F2070139C7}" sibTransId="{0E4B416C-B471-4833-976B-9026236777D6}"/>
    <dgm:cxn modelId="{EE9CF727-E2D6-4FE1-B6D7-DD59F2485671}" type="presOf" srcId="{1349FE58-77BD-44C5-8397-46F7655A2364}" destId="{D974B0B8-6243-4DF3-B9A8-4E4B6DE34753}" srcOrd="0" destOrd="0" presId="urn:microsoft.com/office/officeart/2008/layout/NameandTitleOrganizationalChart"/>
    <dgm:cxn modelId="{F9F8D119-7D19-4115-A15A-7D9FE60458A6}" type="presOf" srcId="{72D90C9F-FF24-4334-B564-5E20F110D66A}" destId="{39C074DE-1A8E-45E5-B655-39D701CF018A}" srcOrd="1" destOrd="0" presId="urn:microsoft.com/office/officeart/2008/layout/NameandTitleOrganizationalChart"/>
    <dgm:cxn modelId="{71C2CC54-F972-43C7-9D09-A68C57E06623}" type="presOf" srcId="{19E9E6CE-0497-47CB-9557-95CB02A82C52}" destId="{2EDEA19B-C488-492A-96B4-1FC43C0913EE}" srcOrd="0" destOrd="0" presId="urn:microsoft.com/office/officeart/2008/layout/NameandTitleOrganizationalChart"/>
    <dgm:cxn modelId="{31C1677D-E843-4102-8D2C-3F7E7E155D2F}" type="presOf" srcId="{FAA7426F-3473-427A-89ED-A989EB666336}" destId="{9B9BAF73-786C-4792-88B5-F05B05DD7DC3}" srcOrd="0" destOrd="0" presId="urn:microsoft.com/office/officeart/2008/layout/NameandTitleOrganizationalChart"/>
    <dgm:cxn modelId="{F55A5935-C740-4D0C-9777-43952806EDA0}" type="presOf" srcId="{76C29EC1-FB9B-485F-9756-3A3D07FA1586}" destId="{538E218D-AB3F-46AA-8F32-E05A87EE4B97}" srcOrd="0" destOrd="0" presId="urn:microsoft.com/office/officeart/2008/layout/NameandTitleOrganizationalChart"/>
    <dgm:cxn modelId="{0EC2A378-27B3-44B2-A882-08A82C1485FE}" type="presOf" srcId="{685FFDBB-8763-4E84-97BB-58B7038C2F8B}" destId="{2382BA54-F613-4360-97FD-5F25C88EECAD}" srcOrd="1" destOrd="0" presId="urn:microsoft.com/office/officeart/2008/layout/NameandTitleOrganizationalChart"/>
    <dgm:cxn modelId="{C9EF1036-7299-48AB-95E6-3C3AA3C283AE}" type="presOf" srcId="{72D90C9F-FF24-4334-B564-5E20F110D66A}" destId="{59FD6F19-9A75-448D-9B3F-7DBD76883846}" srcOrd="0" destOrd="0" presId="urn:microsoft.com/office/officeart/2008/layout/NameandTitleOrganizationalChart"/>
    <dgm:cxn modelId="{19EC1C7C-E756-4A38-BB0A-441B498B28C9}" type="presOf" srcId="{590853AB-81E7-4DB6-B4E8-26A1CA8FE450}" destId="{B52AE44C-CCE3-4D3B-8A3C-FE2EFA2D9C5A}" srcOrd="1" destOrd="0" presId="urn:microsoft.com/office/officeart/2008/layout/NameandTitleOrganizationalChart"/>
    <dgm:cxn modelId="{AA1EE193-BCDF-45B1-A048-BB0DAA8453B0}" type="presOf" srcId="{FD5005A8-8B53-404F-AB64-F42586A35BCA}" destId="{DB2565FD-AF66-4EDB-9565-0A579B48DDC4}" srcOrd="0" destOrd="0" presId="urn:microsoft.com/office/officeart/2008/layout/NameandTitleOrganizationalChart"/>
    <dgm:cxn modelId="{33103948-2791-4007-848E-1EEFF0017C92}" type="presOf" srcId="{4575B723-3B2B-4C57-A04E-04FCAFC2B591}" destId="{EAEAE659-B8CE-4BD2-8220-FF4CCB133139}" srcOrd="1" destOrd="0" presId="urn:microsoft.com/office/officeart/2008/layout/NameandTitleOrganizationalChart"/>
    <dgm:cxn modelId="{79500EB8-1217-4C93-80C1-3BA25BD8F877}" type="presOf" srcId="{73114E5F-D0AD-47B2-9AE2-0E829F858677}" destId="{46E87B3B-5579-4C46-A47D-0E8D7B06ACAC}" srcOrd="0" destOrd="0" presId="urn:microsoft.com/office/officeart/2008/layout/NameandTitleOrganizationalChart"/>
    <dgm:cxn modelId="{BA2F5AD9-AD77-4FFF-A9C1-E39B837DB8C2}" type="presOf" srcId="{227AB1D2-AE8F-4BF1-9972-AF668AB99103}" destId="{FCBCE823-D895-4A75-820F-AABD18ADF95A}" srcOrd="1" destOrd="0" presId="urn:microsoft.com/office/officeart/2008/layout/NameandTitleOrganizationalChart"/>
    <dgm:cxn modelId="{83913116-E557-4C4A-9536-461AD99F1B30}" type="presOf" srcId="{97414DD1-BB1D-4497-906C-49B0685DE176}" destId="{7EE13FB7-7538-4491-AFF8-5432D04E43A9}" srcOrd="0" destOrd="0" presId="urn:microsoft.com/office/officeart/2008/layout/NameandTitleOrganizationalChart"/>
    <dgm:cxn modelId="{B5741B32-67AF-4F44-8D9D-6153819825AA}" srcId="{4575B723-3B2B-4C57-A04E-04FCAFC2B591}" destId="{00B69E7A-D46B-4DA6-8F0A-004C7ABE6132}" srcOrd="1" destOrd="0" parTransId="{97414DD1-BB1D-4497-906C-49B0685DE176}" sibTransId="{75AF0D11-A29D-47BB-AEF1-EE0EA0093753}"/>
    <dgm:cxn modelId="{BD0272BA-AF61-4318-A9A8-4FD5746E0AFE}" type="presOf" srcId="{7D50A23A-D790-4903-972A-98648851599E}" destId="{B7B5EE42-D867-47B7-9554-03135064FCD1}" srcOrd="0" destOrd="0" presId="urn:microsoft.com/office/officeart/2008/layout/NameandTitleOrganizationalChart"/>
    <dgm:cxn modelId="{5C7AED9A-9BF3-4096-A67E-F0ACE1644E7B}" type="presOf" srcId="{C815FDB6-916D-4160-B893-D7B89DE87134}" destId="{3AB6D4A1-F4D4-4A15-95E3-3F0BBFEFC17D}" srcOrd="1" destOrd="0" presId="urn:microsoft.com/office/officeart/2008/layout/NameandTitleOrganizationalChart"/>
    <dgm:cxn modelId="{411AF5C2-C5F9-4E10-BF3A-22A8B0A2FF9A}" type="presOf" srcId="{AACB3590-AA74-450C-91CC-0BF4A1A1FC44}" destId="{7CF6A7EC-981C-49C4-90F9-6DF1BFAB84E4}" srcOrd="0" destOrd="0" presId="urn:microsoft.com/office/officeart/2008/layout/NameandTitleOrganizationalChart"/>
    <dgm:cxn modelId="{9EB71DAC-234D-47E5-AE4C-014998E08EF6}" type="presOf" srcId="{CF639006-ED91-4D1F-A486-C6A535793DF1}" destId="{1DF643A9-0808-411B-B8AA-CB1873143658}" srcOrd="0" destOrd="0" presId="urn:microsoft.com/office/officeart/2008/layout/NameandTitleOrganizationalChart"/>
    <dgm:cxn modelId="{0FD603FF-76E8-46AB-9B2E-B5F29CA1A937}" type="presOf" srcId="{D7B4C3A7-0810-40BD-964E-600F7BEA67FD}" destId="{9A4C5F39-7ABF-47F1-843A-761CC5EBA10D}" srcOrd="1" destOrd="0" presId="urn:microsoft.com/office/officeart/2008/layout/NameandTitleOrganizationalChart"/>
    <dgm:cxn modelId="{0B7DCD94-AFBB-425F-9167-92AABAB21AED}" type="presOf" srcId="{D7B4C3A7-0810-40BD-964E-600F7BEA67FD}" destId="{D0524DC3-7EF0-4844-99EE-53BF9E852005}" srcOrd="0" destOrd="0" presId="urn:microsoft.com/office/officeart/2008/layout/NameandTitleOrganizationalChart"/>
    <dgm:cxn modelId="{A558C037-D6DF-4888-93E4-184C8951C22F}" srcId="{D7B4C3A7-0810-40BD-964E-600F7BEA67FD}" destId="{685FFDBB-8763-4E84-97BB-58B7038C2F8B}" srcOrd="1" destOrd="0" parTransId="{CF639006-ED91-4D1F-A486-C6A535793DF1}" sibTransId="{7D50A23A-D790-4903-972A-98648851599E}"/>
    <dgm:cxn modelId="{96AAAC10-9E29-42C6-B8D2-50AD5A73AB75}" type="presOf" srcId="{00B69E7A-D46B-4DA6-8F0A-004C7ABE6132}" destId="{1B5D0340-959F-44D1-BB42-C00D0BD999F4}" srcOrd="0" destOrd="0" presId="urn:microsoft.com/office/officeart/2008/layout/NameandTitleOrganizationalChart"/>
    <dgm:cxn modelId="{46AAE1E5-4811-43EA-8872-A58DE46E60BE}" srcId="{72D90C9F-FF24-4334-B564-5E20F110D66A}" destId="{590853AB-81E7-4DB6-B4E8-26A1CA8FE450}" srcOrd="0" destOrd="0" parTransId="{19E9E6CE-0497-47CB-9557-95CB02A82C52}" sibTransId="{B5E84594-F04D-400F-B877-DB9E64AC2DE6}"/>
    <dgm:cxn modelId="{CEB86095-F84C-4C5D-A008-B8EEB6AE7FC8}" type="presOf" srcId="{7D31D446-39EE-45A2-A5FF-E661A59128C6}" destId="{F118ACAE-0D5A-43B7-9F6B-163B5498B6BC}" srcOrd="0" destOrd="0" presId="urn:microsoft.com/office/officeart/2008/layout/NameandTitleOrganizationalChart"/>
    <dgm:cxn modelId="{1204C139-213E-4D87-AE07-1451F798208F}" type="presOf" srcId="{227AB1D2-AE8F-4BF1-9972-AF668AB99103}" destId="{97138ECA-C843-453E-858C-E283BAFF575D}" srcOrd="0" destOrd="0" presId="urn:microsoft.com/office/officeart/2008/layout/NameandTitleOrganizationalChart"/>
    <dgm:cxn modelId="{3F6FD5DE-A00F-4F11-97B3-5957510B0E23}" type="presOf" srcId="{C815FDB6-916D-4160-B893-D7B89DE87134}" destId="{C3713F13-FAE0-4AB6-A721-12A3DBB0A76C}" srcOrd="0" destOrd="0" presId="urn:microsoft.com/office/officeart/2008/layout/NameandTitleOrganizationalChart"/>
    <dgm:cxn modelId="{0095B0C6-3259-48E5-A34E-8E4712B0ED1E}" type="presOf" srcId="{685FFDBB-8763-4E84-97BB-58B7038C2F8B}" destId="{1FDD3B30-93D8-4BEF-99FA-D6DEAD81FE6A}" srcOrd="0" destOrd="0" presId="urn:microsoft.com/office/officeart/2008/layout/NameandTitleOrganizationalChart"/>
    <dgm:cxn modelId="{0B522C69-9F80-4E53-AA36-BCC8742A64C5}" type="presOf" srcId="{3F4F45E8-77B6-4195-A4C1-88F2070139C7}" destId="{5EA527E8-BCBF-408E-A61B-552E5AFFB06D}" srcOrd="0" destOrd="0" presId="urn:microsoft.com/office/officeart/2008/layout/NameandTitleOrganizationalChart"/>
    <dgm:cxn modelId="{E1D87ECB-CFF6-4E12-A6EC-970CD8F4EBB7}" type="presOf" srcId="{1E5F32D8-B3A6-4470-A470-1061E9A802B3}" destId="{8778A229-9123-4FFF-9D79-951200F33546}" srcOrd="0" destOrd="0" presId="urn:microsoft.com/office/officeart/2008/layout/NameandTitleOrganizationalChart"/>
    <dgm:cxn modelId="{6020DAB7-0422-4005-A5B3-4D708346CED2}" srcId="{4575B723-3B2B-4C57-A04E-04FCAFC2B591}" destId="{72D90C9F-FF24-4334-B564-5E20F110D66A}" srcOrd="0" destOrd="0" parTransId="{FD5005A8-8B53-404F-AB64-F42586A35BCA}" sibTransId="{58834426-C3F2-4682-BF9D-AD0D22BC8F83}"/>
    <dgm:cxn modelId="{4ED87F0F-6FFF-4165-8038-0553DF1F5ECE}" srcId="{00B69E7A-D46B-4DA6-8F0A-004C7ABE6132}" destId="{C34E7443-BB0F-4287-A2B0-010A3AFFC4BB}" srcOrd="1" destOrd="0" parTransId="{FAA7426F-3473-427A-89ED-A989EB666336}" sibTransId="{1349FE58-77BD-44C5-8397-46F7655A2364}"/>
    <dgm:cxn modelId="{220E4789-5009-4B99-82A9-F2C93B3C98D3}" type="presOf" srcId="{C34E7443-BB0F-4287-A2B0-010A3AFFC4BB}" destId="{5D656036-E9EF-4BE2-A95B-09FE8FDB90D7}" srcOrd="0" destOrd="0" presId="urn:microsoft.com/office/officeart/2008/layout/NameandTitleOrganizationalChart"/>
    <dgm:cxn modelId="{C50A904D-BEB7-490D-B762-3F60AACBC1D3}" type="presOf" srcId="{0E4B416C-B471-4833-976B-9026236777D6}" destId="{B3EB3BE7-0195-4F41-B2B5-5820CABFF38A}" srcOrd="0" destOrd="0" presId="urn:microsoft.com/office/officeart/2008/layout/NameandTitleOrganizationalChart"/>
    <dgm:cxn modelId="{CF43A233-0FA3-4911-8291-F3FBD9D193B8}" type="presOf" srcId="{590853AB-81E7-4DB6-B4E8-26A1CA8FE450}" destId="{D1D09EB6-058A-4F5D-983D-389B37943EE9}" srcOrd="0" destOrd="0" presId="urn:microsoft.com/office/officeart/2008/layout/NameandTitleOrganizationalChart"/>
    <dgm:cxn modelId="{C8A1C2FA-2FAB-4381-B1F9-1486B193E394}" type="presOf" srcId="{C34E7443-BB0F-4287-A2B0-010A3AFFC4BB}" destId="{2E27D59F-AB72-4185-81C0-0DA6F4B940AF}" srcOrd="1" destOrd="0" presId="urn:microsoft.com/office/officeart/2008/layout/NameandTitleOrganizationalChart"/>
    <dgm:cxn modelId="{F96195FD-D9C7-4B94-8389-72B2A35C2848}" type="presOf" srcId="{4575B723-3B2B-4C57-A04E-04FCAFC2B591}" destId="{4B3B0996-C682-4623-A9D9-21FD3660A0BB}" srcOrd="0" destOrd="0" presId="urn:microsoft.com/office/officeart/2008/layout/NameandTitleOrganizationalChart"/>
    <dgm:cxn modelId="{BC5A2387-39B7-462B-90F1-34BFA3F379B0}" srcId="{D7B4C3A7-0810-40BD-964E-600F7BEA67FD}" destId="{4575B723-3B2B-4C57-A04E-04FCAFC2B591}" srcOrd="0" destOrd="0" parTransId="{76C29EC1-FB9B-485F-9756-3A3D07FA1586}" sibTransId="{7D31D446-39EE-45A2-A5FF-E661A59128C6}"/>
    <dgm:cxn modelId="{125F679A-7F56-4CAC-B1C2-269139071975}" srcId="{00B69E7A-D46B-4DA6-8F0A-004C7ABE6132}" destId="{227AB1D2-AE8F-4BF1-9972-AF668AB99103}" srcOrd="0" destOrd="0" parTransId="{AACB3590-AA74-450C-91CC-0BF4A1A1FC44}" sibTransId="{1E5F32D8-B3A6-4470-A470-1061E9A802B3}"/>
    <dgm:cxn modelId="{A2B24F35-698F-4B1D-98E9-F0F87D08E034}" type="presOf" srcId="{B5E84594-F04D-400F-B877-DB9E64AC2DE6}" destId="{DB741B21-705F-41BB-B8CC-3535D66FCE26}" srcOrd="0" destOrd="0" presId="urn:microsoft.com/office/officeart/2008/layout/NameandTitleOrganizationalChart"/>
    <dgm:cxn modelId="{76719313-7009-4A11-8116-E142C0ABA3A4}" type="presOf" srcId="{00B69E7A-D46B-4DA6-8F0A-004C7ABE6132}" destId="{02361D4E-97C7-4A21-B5B0-1706C1A4CF33}" srcOrd="1" destOrd="0" presId="urn:microsoft.com/office/officeart/2008/layout/NameandTitleOrganizationalChart"/>
    <dgm:cxn modelId="{89D46F40-A9C4-417B-AB12-973AF9FC32C6}" type="presOf" srcId="{75AF0D11-A29D-47BB-AEF1-EE0EA0093753}" destId="{F0E8F74F-7070-4110-ACBE-4EE0160E3533}" srcOrd="0" destOrd="0" presId="urn:microsoft.com/office/officeart/2008/layout/NameandTitleOrganizationalChart"/>
    <dgm:cxn modelId="{8EEA7DE0-9C46-4149-BEE5-EB86B57C251E}" srcId="{CCAAA135-4380-467B-A883-C01E5C92CCC7}" destId="{D7B4C3A7-0810-40BD-964E-600F7BEA67FD}" srcOrd="0" destOrd="0" parTransId="{B70C277E-EE75-45D5-9762-1CD426C9A805}" sibTransId="{73114E5F-D0AD-47B2-9AE2-0E829F858677}"/>
    <dgm:cxn modelId="{C057A66E-26AF-4E91-82EB-C0A3DA3A2D74}" type="presParOf" srcId="{ABD9E451-132D-437D-8807-F81FD93F0430}" destId="{D3300224-F466-4585-946E-AC357DC663B6}" srcOrd="0" destOrd="0" presId="urn:microsoft.com/office/officeart/2008/layout/NameandTitleOrganizationalChart"/>
    <dgm:cxn modelId="{55C4D1C5-AC5C-4630-BC6D-03C2D27DD221}" type="presParOf" srcId="{D3300224-F466-4585-946E-AC357DC663B6}" destId="{87ADF6CD-D218-45ED-B05E-84D36C89CD96}" srcOrd="0" destOrd="0" presId="urn:microsoft.com/office/officeart/2008/layout/NameandTitleOrganizationalChart"/>
    <dgm:cxn modelId="{5C2C5509-32F0-4AD8-A5E7-4BFEB7CDA1EF}" type="presParOf" srcId="{87ADF6CD-D218-45ED-B05E-84D36C89CD96}" destId="{D0524DC3-7EF0-4844-99EE-53BF9E852005}" srcOrd="0" destOrd="0" presId="urn:microsoft.com/office/officeart/2008/layout/NameandTitleOrganizationalChart"/>
    <dgm:cxn modelId="{0DFC251E-87EF-45D3-87CE-E1C8914FD606}" type="presParOf" srcId="{87ADF6CD-D218-45ED-B05E-84D36C89CD96}" destId="{46E87B3B-5579-4C46-A47D-0E8D7B06ACAC}" srcOrd="1" destOrd="0" presId="urn:microsoft.com/office/officeart/2008/layout/NameandTitleOrganizationalChart"/>
    <dgm:cxn modelId="{D1BE1E5B-13C1-4D87-BE46-DB47813474F1}" type="presParOf" srcId="{87ADF6CD-D218-45ED-B05E-84D36C89CD96}" destId="{9A4C5F39-7ABF-47F1-843A-761CC5EBA10D}" srcOrd="2" destOrd="0" presId="urn:microsoft.com/office/officeart/2008/layout/NameandTitleOrganizationalChart"/>
    <dgm:cxn modelId="{B44C5507-FA30-4E68-B4CA-DE1D29FA9C19}" type="presParOf" srcId="{D3300224-F466-4585-946E-AC357DC663B6}" destId="{8F8830D2-5F71-4DE3-AFE6-75701D5ABC8D}" srcOrd="1" destOrd="0" presId="urn:microsoft.com/office/officeart/2008/layout/NameandTitleOrganizationalChart"/>
    <dgm:cxn modelId="{ECFF4A91-A6EC-407F-91D7-51972AAF33DF}" type="presParOf" srcId="{D3300224-F466-4585-946E-AC357DC663B6}" destId="{079DB00D-7372-4CEC-B2A7-CC093A47CCC0}" srcOrd="2" destOrd="0" presId="urn:microsoft.com/office/officeart/2008/layout/NameandTitleOrganizationalChart"/>
    <dgm:cxn modelId="{89ED3812-5BAB-40F7-A08B-5D210FD21F83}" type="presParOf" srcId="{079DB00D-7372-4CEC-B2A7-CC093A47CCC0}" destId="{538E218D-AB3F-46AA-8F32-E05A87EE4B97}" srcOrd="0" destOrd="0" presId="urn:microsoft.com/office/officeart/2008/layout/NameandTitleOrganizationalChart"/>
    <dgm:cxn modelId="{A98FEFE9-5647-47A5-8FC9-61DE23959566}" type="presParOf" srcId="{079DB00D-7372-4CEC-B2A7-CC093A47CCC0}" destId="{137D171F-29DA-4096-B455-77E519F064D5}" srcOrd="1" destOrd="0" presId="urn:microsoft.com/office/officeart/2008/layout/NameandTitleOrganizationalChart"/>
    <dgm:cxn modelId="{1610A2B9-291A-4A5D-9B9A-8CBFE40B3CA3}" type="presParOf" srcId="{137D171F-29DA-4096-B455-77E519F064D5}" destId="{6AEC444D-D93B-4047-AE97-5EA44BF56941}" srcOrd="0" destOrd="0" presId="urn:microsoft.com/office/officeart/2008/layout/NameandTitleOrganizationalChart"/>
    <dgm:cxn modelId="{BEAA1F7E-4D68-4ED8-859C-7CC3872191D7}" type="presParOf" srcId="{6AEC444D-D93B-4047-AE97-5EA44BF56941}" destId="{4B3B0996-C682-4623-A9D9-21FD3660A0BB}" srcOrd="0" destOrd="0" presId="urn:microsoft.com/office/officeart/2008/layout/NameandTitleOrganizationalChart"/>
    <dgm:cxn modelId="{AB8F300A-2B6A-4052-9793-212AAA6136F1}" type="presParOf" srcId="{6AEC444D-D93B-4047-AE97-5EA44BF56941}" destId="{F118ACAE-0D5A-43B7-9F6B-163B5498B6BC}" srcOrd="1" destOrd="0" presId="urn:microsoft.com/office/officeart/2008/layout/NameandTitleOrganizationalChart"/>
    <dgm:cxn modelId="{DE49EAFB-41C2-4903-9EE4-525137984A53}" type="presParOf" srcId="{6AEC444D-D93B-4047-AE97-5EA44BF56941}" destId="{EAEAE659-B8CE-4BD2-8220-FF4CCB133139}" srcOrd="2" destOrd="0" presId="urn:microsoft.com/office/officeart/2008/layout/NameandTitleOrganizationalChart"/>
    <dgm:cxn modelId="{BD761274-5269-4872-8C4D-14CA570E4F08}" type="presParOf" srcId="{137D171F-29DA-4096-B455-77E519F064D5}" destId="{C1626EBB-4598-4071-AFB0-8517B1160618}" srcOrd="1" destOrd="0" presId="urn:microsoft.com/office/officeart/2008/layout/NameandTitleOrganizationalChart"/>
    <dgm:cxn modelId="{1E0B4C83-38F0-446D-80DC-5E0DF28E48AB}" type="presParOf" srcId="{137D171F-29DA-4096-B455-77E519F064D5}" destId="{ECFD30C7-E728-42B6-AC66-D7AEB3FE511F}" srcOrd="2" destOrd="0" presId="urn:microsoft.com/office/officeart/2008/layout/NameandTitleOrganizationalChart"/>
    <dgm:cxn modelId="{4F3143A4-B717-4D64-9805-BF5B7EA1AEFD}" type="presParOf" srcId="{ECFD30C7-E728-42B6-AC66-D7AEB3FE511F}" destId="{DB2565FD-AF66-4EDB-9565-0A579B48DDC4}" srcOrd="0" destOrd="0" presId="urn:microsoft.com/office/officeart/2008/layout/NameandTitleOrganizationalChart"/>
    <dgm:cxn modelId="{61E7AC88-B0A6-4B77-9A63-02B84C438DB6}" type="presParOf" srcId="{ECFD30C7-E728-42B6-AC66-D7AEB3FE511F}" destId="{BEFA6956-AAB2-4A89-B761-C3E397B24DE9}" srcOrd="1" destOrd="0" presId="urn:microsoft.com/office/officeart/2008/layout/NameandTitleOrganizationalChart"/>
    <dgm:cxn modelId="{8A899AD5-3919-4792-BA40-A1BC42CE1DFA}" type="presParOf" srcId="{BEFA6956-AAB2-4A89-B761-C3E397B24DE9}" destId="{919DAC6E-1813-46B6-8D0D-92E70BA54E68}" srcOrd="0" destOrd="0" presId="urn:microsoft.com/office/officeart/2008/layout/NameandTitleOrganizationalChart"/>
    <dgm:cxn modelId="{A5DDC46A-A071-44EE-A131-5DA752E52DF1}" type="presParOf" srcId="{919DAC6E-1813-46B6-8D0D-92E70BA54E68}" destId="{59FD6F19-9A75-448D-9B3F-7DBD76883846}" srcOrd="0" destOrd="0" presId="urn:microsoft.com/office/officeart/2008/layout/NameandTitleOrganizationalChart"/>
    <dgm:cxn modelId="{01081AB4-673C-45CE-BCE3-ECC6BD9620E0}" type="presParOf" srcId="{919DAC6E-1813-46B6-8D0D-92E70BA54E68}" destId="{3CD25EF3-968B-4B6F-8F36-3A9D88292E40}" srcOrd="1" destOrd="0" presId="urn:microsoft.com/office/officeart/2008/layout/NameandTitleOrganizationalChart"/>
    <dgm:cxn modelId="{52A28748-F874-4F7D-9745-4B923B18B78E}" type="presParOf" srcId="{919DAC6E-1813-46B6-8D0D-92E70BA54E68}" destId="{39C074DE-1A8E-45E5-B655-39D701CF018A}" srcOrd="2" destOrd="0" presId="urn:microsoft.com/office/officeart/2008/layout/NameandTitleOrganizationalChart"/>
    <dgm:cxn modelId="{F72D00B2-2944-4D99-B28D-103882EC87E1}" type="presParOf" srcId="{BEFA6956-AAB2-4A89-B761-C3E397B24DE9}" destId="{63D0584A-C2DC-4343-87D2-80DCDCF53F63}" srcOrd="1" destOrd="0" presId="urn:microsoft.com/office/officeart/2008/layout/NameandTitleOrganizationalChart"/>
    <dgm:cxn modelId="{E2655002-004C-4105-8BD0-20C5B55142D3}" type="presParOf" srcId="{BEFA6956-AAB2-4A89-B761-C3E397B24DE9}" destId="{C48F76D4-2699-46D9-9317-8FBD09A947FD}" srcOrd="2" destOrd="0" presId="urn:microsoft.com/office/officeart/2008/layout/NameandTitleOrganizationalChart"/>
    <dgm:cxn modelId="{76F0A87C-BE23-47F9-B2B9-D321C7B48505}" type="presParOf" srcId="{C48F76D4-2699-46D9-9317-8FBD09A947FD}" destId="{2EDEA19B-C488-492A-96B4-1FC43C0913EE}" srcOrd="0" destOrd="0" presId="urn:microsoft.com/office/officeart/2008/layout/NameandTitleOrganizationalChart"/>
    <dgm:cxn modelId="{0234F243-FD43-495C-997E-DEABAC380889}" type="presParOf" srcId="{C48F76D4-2699-46D9-9317-8FBD09A947FD}" destId="{E3703B2F-741A-4493-8A69-A5BA1F509EC7}" srcOrd="1" destOrd="0" presId="urn:microsoft.com/office/officeart/2008/layout/NameandTitleOrganizationalChart"/>
    <dgm:cxn modelId="{D1401D05-6FE0-475C-A2A1-D71BAF0F3A85}" type="presParOf" srcId="{E3703B2F-741A-4493-8A69-A5BA1F509EC7}" destId="{9EBFDBA3-9E46-41E7-9871-79628B0EE5A9}" srcOrd="0" destOrd="0" presId="urn:microsoft.com/office/officeart/2008/layout/NameandTitleOrganizationalChart"/>
    <dgm:cxn modelId="{CCFFF7BB-5684-4484-9606-0467E1E50C9A}" type="presParOf" srcId="{9EBFDBA3-9E46-41E7-9871-79628B0EE5A9}" destId="{D1D09EB6-058A-4F5D-983D-389B37943EE9}" srcOrd="0" destOrd="0" presId="urn:microsoft.com/office/officeart/2008/layout/NameandTitleOrganizationalChart"/>
    <dgm:cxn modelId="{A5AB4D6D-A901-44EE-BDA7-72F32B88F11E}" type="presParOf" srcId="{9EBFDBA3-9E46-41E7-9871-79628B0EE5A9}" destId="{DB741B21-705F-41BB-B8CC-3535D66FCE26}" srcOrd="1" destOrd="0" presId="urn:microsoft.com/office/officeart/2008/layout/NameandTitleOrganizationalChart"/>
    <dgm:cxn modelId="{B6660D0E-84BF-4429-A7CF-72F4B5A0AC09}" type="presParOf" srcId="{9EBFDBA3-9E46-41E7-9871-79628B0EE5A9}" destId="{B52AE44C-CCE3-4D3B-8A3C-FE2EFA2D9C5A}" srcOrd="2" destOrd="0" presId="urn:microsoft.com/office/officeart/2008/layout/NameandTitleOrganizationalChart"/>
    <dgm:cxn modelId="{C9B862C2-FD0C-40D5-9790-023B67CC29CA}" type="presParOf" srcId="{E3703B2F-741A-4493-8A69-A5BA1F509EC7}" destId="{EAF4E5F2-B21A-459E-8C79-9788DBC30636}" srcOrd="1" destOrd="0" presId="urn:microsoft.com/office/officeart/2008/layout/NameandTitleOrganizationalChart"/>
    <dgm:cxn modelId="{55E93251-6DA4-4FF1-BF2B-90DA2439F3D8}" type="presParOf" srcId="{E3703B2F-741A-4493-8A69-A5BA1F509EC7}" destId="{AC9D6949-8BC0-4F34-A768-721494906E5F}" srcOrd="2" destOrd="0" presId="urn:microsoft.com/office/officeart/2008/layout/NameandTitleOrganizationalChart"/>
    <dgm:cxn modelId="{9C40BF78-7E9B-47DC-9C57-DCA7CDE85F94}" type="presParOf" srcId="{C48F76D4-2699-46D9-9317-8FBD09A947FD}" destId="{5EA527E8-BCBF-408E-A61B-552E5AFFB06D}" srcOrd="2" destOrd="0" presId="urn:microsoft.com/office/officeart/2008/layout/NameandTitleOrganizationalChart"/>
    <dgm:cxn modelId="{CD6A4100-4C12-4FC8-AFC4-E1E940E11326}" type="presParOf" srcId="{C48F76D4-2699-46D9-9317-8FBD09A947FD}" destId="{98E8BB0A-0B76-4FF2-8F49-DB9226ACA619}" srcOrd="3" destOrd="0" presId="urn:microsoft.com/office/officeart/2008/layout/NameandTitleOrganizationalChart"/>
    <dgm:cxn modelId="{FE9D512C-206E-4629-B483-1BC975634B13}" type="presParOf" srcId="{98E8BB0A-0B76-4FF2-8F49-DB9226ACA619}" destId="{BAA7D966-E2AC-4EB8-AD3D-660534F09374}" srcOrd="0" destOrd="0" presId="urn:microsoft.com/office/officeart/2008/layout/NameandTitleOrganizationalChart"/>
    <dgm:cxn modelId="{A4ED55EF-7754-4927-AD88-5FEB09210AF9}" type="presParOf" srcId="{BAA7D966-E2AC-4EB8-AD3D-660534F09374}" destId="{C3713F13-FAE0-4AB6-A721-12A3DBB0A76C}" srcOrd="0" destOrd="0" presId="urn:microsoft.com/office/officeart/2008/layout/NameandTitleOrganizationalChart"/>
    <dgm:cxn modelId="{D2E946CF-5570-4F42-BE47-B2462E519F38}" type="presParOf" srcId="{BAA7D966-E2AC-4EB8-AD3D-660534F09374}" destId="{B3EB3BE7-0195-4F41-B2B5-5820CABFF38A}" srcOrd="1" destOrd="0" presId="urn:microsoft.com/office/officeart/2008/layout/NameandTitleOrganizationalChart"/>
    <dgm:cxn modelId="{6DD5150D-C7DF-42C0-8FDC-F600A15F46B2}" type="presParOf" srcId="{BAA7D966-E2AC-4EB8-AD3D-660534F09374}" destId="{3AB6D4A1-F4D4-4A15-95E3-3F0BBFEFC17D}" srcOrd="2" destOrd="0" presId="urn:microsoft.com/office/officeart/2008/layout/NameandTitleOrganizationalChart"/>
    <dgm:cxn modelId="{D7587F49-35A2-4123-BCDB-5527493F22B8}" type="presParOf" srcId="{98E8BB0A-0B76-4FF2-8F49-DB9226ACA619}" destId="{769AF6DB-36FC-4A82-9F5F-8E1B2127E511}" srcOrd="1" destOrd="0" presId="urn:microsoft.com/office/officeart/2008/layout/NameandTitleOrganizationalChart"/>
    <dgm:cxn modelId="{7A50C33E-D8C5-4D8F-B629-9F26CBA2F398}" type="presParOf" srcId="{98E8BB0A-0B76-4FF2-8F49-DB9226ACA619}" destId="{4FFC0A71-1A9B-4429-9017-F47BE9B5AFCB}" srcOrd="2" destOrd="0" presId="urn:microsoft.com/office/officeart/2008/layout/NameandTitleOrganizationalChart"/>
    <dgm:cxn modelId="{A85C0531-A9CC-4330-8159-F381340CB569}" type="presParOf" srcId="{ECFD30C7-E728-42B6-AC66-D7AEB3FE511F}" destId="{7EE13FB7-7538-4491-AFF8-5432D04E43A9}" srcOrd="2" destOrd="0" presId="urn:microsoft.com/office/officeart/2008/layout/NameandTitleOrganizationalChart"/>
    <dgm:cxn modelId="{0E8A8AE0-0FF8-47F7-92A9-78E173FA0038}" type="presParOf" srcId="{ECFD30C7-E728-42B6-AC66-D7AEB3FE511F}" destId="{BED844C0-6D95-4E63-BC29-095A6E3CD9C1}" srcOrd="3" destOrd="0" presId="urn:microsoft.com/office/officeart/2008/layout/NameandTitleOrganizationalChart"/>
    <dgm:cxn modelId="{A775AA73-EBB4-4478-9206-B5B63C9BF870}" type="presParOf" srcId="{BED844C0-6D95-4E63-BC29-095A6E3CD9C1}" destId="{F7DB3B0C-261D-429D-9BF3-21B536413A1F}" srcOrd="0" destOrd="0" presId="urn:microsoft.com/office/officeart/2008/layout/NameandTitleOrganizationalChart"/>
    <dgm:cxn modelId="{70DF0DD3-FB44-40C0-9545-B374E442DD22}" type="presParOf" srcId="{F7DB3B0C-261D-429D-9BF3-21B536413A1F}" destId="{1B5D0340-959F-44D1-BB42-C00D0BD999F4}" srcOrd="0" destOrd="0" presId="urn:microsoft.com/office/officeart/2008/layout/NameandTitleOrganizationalChart"/>
    <dgm:cxn modelId="{DC690230-008C-4E9E-93AC-413C3EF348D0}" type="presParOf" srcId="{F7DB3B0C-261D-429D-9BF3-21B536413A1F}" destId="{F0E8F74F-7070-4110-ACBE-4EE0160E3533}" srcOrd="1" destOrd="0" presId="urn:microsoft.com/office/officeart/2008/layout/NameandTitleOrganizationalChart"/>
    <dgm:cxn modelId="{25764CA8-875C-42C3-B72E-BC1B37A07617}" type="presParOf" srcId="{F7DB3B0C-261D-429D-9BF3-21B536413A1F}" destId="{02361D4E-97C7-4A21-B5B0-1706C1A4CF33}" srcOrd="2" destOrd="0" presId="urn:microsoft.com/office/officeart/2008/layout/NameandTitleOrganizationalChart"/>
    <dgm:cxn modelId="{C642E1BD-CF6F-45D9-9DD2-04FF87D7C539}" type="presParOf" srcId="{BED844C0-6D95-4E63-BC29-095A6E3CD9C1}" destId="{FF759DED-EE07-43F4-94C0-2E2AB9A956D5}" srcOrd="1" destOrd="0" presId="urn:microsoft.com/office/officeart/2008/layout/NameandTitleOrganizationalChart"/>
    <dgm:cxn modelId="{BBFE0EB9-F8EC-48AC-B778-D09FBAB83737}" type="presParOf" srcId="{BED844C0-6D95-4E63-BC29-095A6E3CD9C1}" destId="{49AFE4DE-55D6-45B3-A3BF-3DBD7D27F584}" srcOrd="2" destOrd="0" presId="urn:microsoft.com/office/officeart/2008/layout/NameandTitleOrganizationalChart"/>
    <dgm:cxn modelId="{6F6B33C7-2B8E-4D67-A4F9-3FDEBB053F9D}" type="presParOf" srcId="{49AFE4DE-55D6-45B3-A3BF-3DBD7D27F584}" destId="{7CF6A7EC-981C-49C4-90F9-6DF1BFAB84E4}" srcOrd="0" destOrd="0" presId="urn:microsoft.com/office/officeart/2008/layout/NameandTitleOrganizationalChart"/>
    <dgm:cxn modelId="{F6992264-5B44-4C71-B12D-60A559B525BF}" type="presParOf" srcId="{49AFE4DE-55D6-45B3-A3BF-3DBD7D27F584}" destId="{C6EFEE27-F654-4DBA-9DF3-B47BBF873CF1}" srcOrd="1" destOrd="0" presId="urn:microsoft.com/office/officeart/2008/layout/NameandTitleOrganizationalChart"/>
    <dgm:cxn modelId="{ADDDA67C-19F2-460C-9F9B-B3637F50A0B7}" type="presParOf" srcId="{C6EFEE27-F654-4DBA-9DF3-B47BBF873CF1}" destId="{C6330A52-14CC-444D-BDB3-F6B3CAC3A787}" srcOrd="0" destOrd="0" presId="urn:microsoft.com/office/officeart/2008/layout/NameandTitleOrganizationalChart"/>
    <dgm:cxn modelId="{B7064B01-A97E-4A94-A688-6F85F2A2DAE1}" type="presParOf" srcId="{C6330A52-14CC-444D-BDB3-F6B3CAC3A787}" destId="{97138ECA-C843-453E-858C-E283BAFF575D}" srcOrd="0" destOrd="0" presId="urn:microsoft.com/office/officeart/2008/layout/NameandTitleOrganizationalChart"/>
    <dgm:cxn modelId="{8685F20E-6ED6-4F44-995A-E9F9F2AE469E}" type="presParOf" srcId="{C6330A52-14CC-444D-BDB3-F6B3CAC3A787}" destId="{8778A229-9123-4FFF-9D79-951200F33546}" srcOrd="1" destOrd="0" presId="urn:microsoft.com/office/officeart/2008/layout/NameandTitleOrganizationalChart"/>
    <dgm:cxn modelId="{DFAF1FC3-DB76-498D-88CF-CDD745E5EC26}" type="presParOf" srcId="{C6330A52-14CC-444D-BDB3-F6B3CAC3A787}" destId="{FCBCE823-D895-4A75-820F-AABD18ADF95A}" srcOrd="2" destOrd="0" presId="urn:microsoft.com/office/officeart/2008/layout/NameandTitleOrganizationalChart"/>
    <dgm:cxn modelId="{6A3E6A3B-DA52-4DF6-867E-258CA69C9D1A}" type="presParOf" srcId="{C6EFEE27-F654-4DBA-9DF3-B47BBF873CF1}" destId="{268B3F1C-9CAC-4CE2-98C6-9A85E494FD7A}" srcOrd="1" destOrd="0" presId="urn:microsoft.com/office/officeart/2008/layout/NameandTitleOrganizationalChart"/>
    <dgm:cxn modelId="{0259045A-B764-4074-986B-388A36ED6755}" type="presParOf" srcId="{C6EFEE27-F654-4DBA-9DF3-B47BBF873CF1}" destId="{D126399A-A50E-4F89-8822-7A2DEA76FCA6}" srcOrd="2" destOrd="0" presId="urn:microsoft.com/office/officeart/2008/layout/NameandTitleOrganizationalChart"/>
    <dgm:cxn modelId="{FE9ABF2F-F0DE-4535-A5F8-3896F543DD28}" type="presParOf" srcId="{49AFE4DE-55D6-45B3-A3BF-3DBD7D27F584}" destId="{9B9BAF73-786C-4792-88B5-F05B05DD7DC3}" srcOrd="2" destOrd="0" presId="urn:microsoft.com/office/officeart/2008/layout/NameandTitleOrganizationalChart"/>
    <dgm:cxn modelId="{7E844E29-A2F5-461C-8862-7D96FFAE5D25}" type="presParOf" srcId="{49AFE4DE-55D6-45B3-A3BF-3DBD7D27F584}" destId="{ACCFFAFF-0CD1-4222-8580-4E2D1DCDA6E1}" srcOrd="3" destOrd="0" presId="urn:microsoft.com/office/officeart/2008/layout/NameandTitleOrganizationalChart"/>
    <dgm:cxn modelId="{F9C69947-2D5B-4DF4-B1D5-DB18FF0FF432}" type="presParOf" srcId="{ACCFFAFF-0CD1-4222-8580-4E2D1DCDA6E1}" destId="{1212BF88-BCF4-412B-BD67-10D19C9E2264}" srcOrd="0" destOrd="0" presId="urn:microsoft.com/office/officeart/2008/layout/NameandTitleOrganizationalChart"/>
    <dgm:cxn modelId="{228D3B41-11C0-435D-BFF1-A7E0AE1F3B93}" type="presParOf" srcId="{1212BF88-BCF4-412B-BD67-10D19C9E2264}" destId="{5D656036-E9EF-4BE2-A95B-09FE8FDB90D7}" srcOrd="0" destOrd="0" presId="urn:microsoft.com/office/officeart/2008/layout/NameandTitleOrganizationalChart"/>
    <dgm:cxn modelId="{CEAFF908-197A-410D-9C4A-91E3C04F52D3}" type="presParOf" srcId="{1212BF88-BCF4-412B-BD67-10D19C9E2264}" destId="{D974B0B8-6243-4DF3-B9A8-4E4B6DE34753}" srcOrd="1" destOrd="0" presId="urn:microsoft.com/office/officeart/2008/layout/NameandTitleOrganizationalChart"/>
    <dgm:cxn modelId="{9B541975-197F-4E5B-8718-390C37BD938C}" type="presParOf" srcId="{1212BF88-BCF4-412B-BD67-10D19C9E2264}" destId="{2E27D59F-AB72-4185-81C0-0DA6F4B940AF}" srcOrd="2" destOrd="0" presId="urn:microsoft.com/office/officeart/2008/layout/NameandTitleOrganizationalChart"/>
    <dgm:cxn modelId="{CEC8086A-AD53-4143-87CE-2D34FEBB079F}" type="presParOf" srcId="{ACCFFAFF-0CD1-4222-8580-4E2D1DCDA6E1}" destId="{C087CFBA-9EC3-47A2-8C5E-AF7F0B5829DD}" srcOrd="1" destOrd="0" presId="urn:microsoft.com/office/officeart/2008/layout/NameandTitleOrganizationalChart"/>
    <dgm:cxn modelId="{824C887D-6403-4511-BA71-0719801F05AC}" type="presParOf" srcId="{ACCFFAFF-0CD1-4222-8580-4E2D1DCDA6E1}" destId="{CDF77D36-531E-463D-A743-A38EA6B32821}" srcOrd="2" destOrd="0" presId="urn:microsoft.com/office/officeart/2008/layout/NameandTitleOrganizationalChart"/>
    <dgm:cxn modelId="{E7936EF3-5407-4A4B-B0EC-F631ADF46E35}" type="presParOf" srcId="{079DB00D-7372-4CEC-B2A7-CC093A47CCC0}" destId="{1DF643A9-0808-411B-B8AA-CB1873143658}" srcOrd="2" destOrd="0" presId="urn:microsoft.com/office/officeart/2008/layout/NameandTitleOrganizationalChart"/>
    <dgm:cxn modelId="{1427AD43-7A1B-4519-85E9-B945516B34ED}" type="presParOf" srcId="{079DB00D-7372-4CEC-B2A7-CC093A47CCC0}" destId="{68A654AE-E756-431C-BAAF-911192FDADEE}" srcOrd="3" destOrd="0" presId="urn:microsoft.com/office/officeart/2008/layout/NameandTitleOrganizationalChart"/>
    <dgm:cxn modelId="{8CD1D3A3-5BD9-41C2-96C8-5439AA17EC68}" type="presParOf" srcId="{68A654AE-E756-431C-BAAF-911192FDADEE}" destId="{B63CB1B4-573B-4033-B8A8-F1B822BF7254}" srcOrd="0" destOrd="0" presId="urn:microsoft.com/office/officeart/2008/layout/NameandTitleOrganizationalChart"/>
    <dgm:cxn modelId="{074BCB0D-A78F-4B2C-9261-66D2B31AE26E}" type="presParOf" srcId="{B63CB1B4-573B-4033-B8A8-F1B822BF7254}" destId="{1FDD3B30-93D8-4BEF-99FA-D6DEAD81FE6A}" srcOrd="0" destOrd="0" presId="urn:microsoft.com/office/officeart/2008/layout/NameandTitleOrganizationalChart"/>
    <dgm:cxn modelId="{CE1B930E-60A4-42D6-890A-FB723B8828E7}" type="presParOf" srcId="{B63CB1B4-573B-4033-B8A8-F1B822BF7254}" destId="{B7B5EE42-D867-47B7-9554-03135064FCD1}" srcOrd="1" destOrd="0" presId="urn:microsoft.com/office/officeart/2008/layout/NameandTitleOrganizationalChart"/>
    <dgm:cxn modelId="{84683DFF-FDBA-46D5-9EA7-D6F4569580BA}" type="presParOf" srcId="{B63CB1B4-573B-4033-B8A8-F1B822BF7254}" destId="{2382BA54-F613-4360-97FD-5F25C88EECAD}" srcOrd="2" destOrd="0" presId="urn:microsoft.com/office/officeart/2008/layout/NameandTitleOrganizationalChart"/>
    <dgm:cxn modelId="{A7C292AD-2A66-4055-ADA0-085B95F0B4A9}" type="presParOf" srcId="{68A654AE-E756-431C-BAAF-911192FDADEE}" destId="{12DD0D61-CADF-4E10-AF63-47518DBEC000}" srcOrd="1" destOrd="0" presId="urn:microsoft.com/office/officeart/2008/layout/NameandTitleOrganizationalChart"/>
    <dgm:cxn modelId="{B389C32C-26B4-48FE-BBF7-1329ADCB6290}" type="presParOf" srcId="{68A654AE-E756-431C-BAAF-911192FDADEE}" destId="{C8A09AC3-69A2-4F1C-9EDA-D6A3D30853D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F45E-93BD-4688-A1D2-4DF473283915}">
      <dsp:nvSpPr>
        <dsp:cNvPr id="0" name=""/>
        <dsp:cNvSpPr/>
      </dsp:nvSpPr>
      <dsp:spPr>
        <a:xfrm>
          <a:off x="3071501" y="339"/>
          <a:ext cx="4599171" cy="13235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Represents quality or characteristics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Not proportional to a value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Name, Address</a:t>
          </a:r>
          <a:endParaRPr lang="en-US" sz="2000" kern="1200" dirty="0"/>
        </a:p>
      </dsp:txBody>
      <dsp:txXfrm>
        <a:off x="3071501" y="165783"/>
        <a:ext cx="4102838" cy="992667"/>
      </dsp:txXfrm>
    </dsp:sp>
    <dsp:sp modelId="{4E773513-8D52-4BAE-924D-41A5F5478322}">
      <dsp:nvSpPr>
        <dsp:cNvPr id="0" name=""/>
        <dsp:cNvSpPr/>
      </dsp:nvSpPr>
      <dsp:spPr>
        <a:xfrm>
          <a:off x="2106" y="339"/>
          <a:ext cx="3069395" cy="13235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Qualitative</a:t>
          </a:r>
          <a:endParaRPr lang="en-US" sz="3700" kern="1200" dirty="0"/>
        </a:p>
      </dsp:txBody>
      <dsp:txXfrm>
        <a:off x="66717" y="64950"/>
        <a:ext cx="2940173" cy="1194333"/>
      </dsp:txXfrm>
    </dsp:sp>
    <dsp:sp modelId="{B8849165-DE88-4122-9F72-5E2A10CB701B}">
      <dsp:nvSpPr>
        <dsp:cNvPr id="0" name=""/>
        <dsp:cNvSpPr/>
      </dsp:nvSpPr>
      <dsp:spPr>
        <a:xfrm>
          <a:off x="3069111" y="1456250"/>
          <a:ext cx="4603667" cy="13235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Quantifiable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Proportional to value 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No of students, marks, CGPA</a:t>
          </a:r>
          <a:endParaRPr lang="en-US" sz="2000" kern="1200" dirty="0"/>
        </a:p>
      </dsp:txBody>
      <dsp:txXfrm>
        <a:off x="3069111" y="1621694"/>
        <a:ext cx="4107334" cy="992667"/>
      </dsp:txXfrm>
    </dsp:sp>
    <dsp:sp modelId="{58B09A7B-EEDD-4AE5-B6BE-EFB69CF80B65}">
      <dsp:nvSpPr>
        <dsp:cNvPr id="0" name=""/>
        <dsp:cNvSpPr/>
      </dsp:nvSpPr>
      <dsp:spPr>
        <a:xfrm>
          <a:off x="0" y="1456250"/>
          <a:ext cx="3069111" cy="1323555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Quantitative</a:t>
          </a:r>
          <a:endParaRPr lang="en-US" sz="3700" kern="1200" dirty="0"/>
        </a:p>
      </dsp:txBody>
      <dsp:txXfrm>
        <a:off x="64611" y="1520861"/>
        <a:ext cx="2939889" cy="1194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643A9-0808-411B-B8AA-CB1873143658}">
      <dsp:nvSpPr>
        <dsp:cNvPr id="0" name=""/>
        <dsp:cNvSpPr/>
      </dsp:nvSpPr>
      <dsp:spPr>
        <a:xfrm>
          <a:off x="4295863" y="1635094"/>
          <a:ext cx="1428659" cy="635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212"/>
              </a:lnTo>
              <a:lnTo>
                <a:pt x="1428659" y="63521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BAF73-786C-4792-88B5-F05B05DD7DC3}">
      <dsp:nvSpPr>
        <dsp:cNvPr id="0" name=""/>
        <dsp:cNvSpPr/>
      </dsp:nvSpPr>
      <dsp:spPr>
        <a:xfrm>
          <a:off x="4131415" y="3403473"/>
          <a:ext cx="179921" cy="587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792"/>
              </a:lnTo>
              <a:lnTo>
                <a:pt x="179921" y="587792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6A7EC-981C-49C4-90F9-6DF1BFAB84E4}">
      <dsp:nvSpPr>
        <dsp:cNvPr id="0" name=""/>
        <dsp:cNvSpPr/>
      </dsp:nvSpPr>
      <dsp:spPr>
        <a:xfrm>
          <a:off x="3951494" y="3403473"/>
          <a:ext cx="179921" cy="587792"/>
        </a:xfrm>
        <a:custGeom>
          <a:avLst/>
          <a:gdLst/>
          <a:ahLst/>
          <a:cxnLst/>
          <a:rect l="0" t="0" r="0" b="0"/>
          <a:pathLst>
            <a:path>
              <a:moveTo>
                <a:pt x="179921" y="0"/>
              </a:moveTo>
              <a:lnTo>
                <a:pt x="179921" y="587792"/>
              </a:lnTo>
              <a:lnTo>
                <a:pt x="0" y="587792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13FB7-7538-4491-AFF8-5432D04E43A9}">
      <dsp:nvSpPr>
        <dsp:cNvPr id="0" name=""/>
        <dsp:cNvSpPr/>
      </dsp:nvSpPr>
      <dsp:spPr>
        <a:xfrm>
          <a:off x="2718230" y="2542993"/>
          <a:ext cx="886513" cy="587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792"/>
              </a:lnTo>
              <a:lnTo>
                <a:pt x="886513" y="587792"/>
              </a:lnTo>
            </a:path>
          </a:pathLst>
        </a:custGeom>
        <a:noFill/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527E8-BCBF-408E-A61B-552E5AFFB06D}">
      <dsp:nvSpPr>
        <dsp:cNvPr id="0" name=""/>
        <dsp:cNvSpPr/>
      </dsp:nvSpPr>
      <dsp:spPr>
        <a:xfrm>
          <a:off x="1305045" y="3403473"/>
          <a:ext cx="179921" cy="587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792"/>
              </a:lnTo>
              <a:lnTo>
                <a:pt x="179921" y="587792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EA19B-C488-492A-96B4-1FC43C0913EE}">
      <dsp:nvSpPr>
        <dsp:cNvPr id="0" name=""/>
        <dsp:cNvSpPr/>
      </dsp:nvSpPr>
      <dsp:spPr>
        <a:xfrm>
          <a:off x="1125124" y="3403473"/>
          <a:ext cx="179921" cy="587792"/>
        </a:xfrm>
        <a:custGeom>
          <a:avLst/>
          <a:gdLst/>
          <a:ahLst/>
          <a:cxnLst/>
          <a:rect l="0" t="0" r="0" b="0"/>
          <a:pathLst>
            <a:path>
              <a:moveTo>
                <a:pt x="179921" y="0"/>
              </a:moveTo>
              <a:lnTo>
                <a:pt x="179921" y="587792"/>
              </a:lnTo>
              <a:lnTo>
                <a:pt x="0" y="587792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565FD-AF66-4EDB-9565-0A579B48DDC4}">
      <dsp:nvSpPr>
        <dsp:cNvPr id="0" name=""/>
        <dsp:cNvSpPr/>
      </dsp:nvSpPr>
      <dsp:spPr>
        <a:xfrm>
          <a:off x="1831717" y="2542993"/>
          <a:ext cx="886513" cy="587792"/>
        </a:xfrm>
        <a:custGeom>
          <a:avLst/>
          <a:gdLst/>
          <a:ahLst/>
          <a:cxnLst/>
          <a:rect l="0" t="0" r="0" b="0"/>
          <a:pathLst>
            <a:path>
              <a:moveTo>
                <a:pt x="886513" y="0"/>
              </a:moveTo>
              <a:lnTo>
                <a:pt x="886513" y="587792"/>
              </a:lnTo>
              <a:lnTo>
                <a:pt x="0" y="587792"/>
              </a:lnTo>
            </a:path>
          </a:pathLst>
        </a:custGeom>
        <a:noFill/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E218D-AB3F-46AA-8F32-E05A87EE4B97}">
      <dsp:nvSpPr>
        <dsp:cNvPr id="0" name=""/>
        <dsp:cNvSpPr/>
      </dsp:nvSpPr>
      <dsp:spPr>
        <a:xfrm>
          <a:off x="3244902" y="1635094"/>
          <a:ext cx="1050960" cy="635212"/>
        </a:xfrm>
        <a:custGeom>
          <a:avLst/>
          <a:gdLst/>
          <a:ahLst/>
          <a:cxnLst/>
          <a:rect l="0" t="0" r="0" b="0"/>
          <a:pathLst>
            <a:path>
              <a:moveTo>
                <a:pt x="1050960" y="0"/>
              </a:moveTo>
              <a:lnTo>
                <a:pt x="1050960" y="635212"/>
              </a:lnTo>
              <a:lnTo>
                <a:pt x="0" y="63521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24DC3-7EF0-4844-99EE-53BF9E852005}">
      <dsp:nvSpPr>
        <dsp:cNvPr id="0" name=""/>
        <dsp:cNvSpPr/>
      </dsp:nvSpPr>
      <dsp:spPr>
        <a:xfrm>
          <a:off x="3769191" y="1089719"/>
          <a:ext cx="1053342" cy="5453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3769191" y="1089719"/>
        <a:ext cx="1053342" cy="545374"/>
      </dsp:txXfrm>
    </dsp:sp>
    <dsp:sp modelId="{46E87B3B-5579-4C46-A47D-0E8D7B06ACAC}">
      <dsp:nvSpPr>
        <dsp:cNvPr id="0" name=""/>
        <dsp:cNvSpPr/>
      </dsp:nvSpPr>
      <dsp:spPr>
        <a:xfrm>
          <a:off x="4011478" y="1529706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11478" y="1529706"/>
        <a:ext cx="948008" cy="181791"/>
      </dsp:txXfrm>
    </dsp:sp>
    <dsp:sp modelId="{4B3B0996-C682-4623-A9D9-21FD3660A0BB}">
      <dsp:nvSpPr>
        <dsp:cNvPr id="0" name=""/>
        <dsp:cNvSpPr/>
      </dsp:nvSpPr>
      <dsp:spPr>
        <a:xfrm>
          <a:off x="2191559" y="1997619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Quantitative</a:t>
          </a:r>
          <a:endParaRPr lang="en-US" sz="1500" kern="1200" dirty="0"/>
        </a:p>
      </dsp:txBody>
      <dsp:txXfrm>
        <a:off x="2191559" y="1997619"/>
        <a:ext cx="1053342" cy="545374"/>
      </dsp:txXfrm>
    </dsp:sp>
    <dsp:sp modelId="{F118ACAE-0D5A-43B7-9F6B-163B5498B6BC}">
      <dsp:nvSpPr>
        <dsp:cNvPr id="0" name=""/>
        <dsp:cNvSpPr/>
      </dsp:nvSpPr>
      <dsp:spPr>
        <a:xfrm>
          <a:off x="2402227" y="2421799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402227" y="2421799"/>
        <a:ext cx="948008" cy="181791"/>
      </dsp:txXfrm>
    </dsp:sp>
    <dsp:sp modelId="{59FD6F19-9A75-448D-9B3F-7DBD76883846}">
      <dsp:nvSpPr>
        <dsp:cNvPr id="0" name=""/>
        <dsp:cNvSpPr/>
      </dsp:nvSpPr>
      <dsp:spPr>
        <a:xfrm>
          <a:off x="778374" y="2858098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Integers</a:t>
          </a:r>
          <a:endParaRPr lang="en-US" sz="1500" kern="1200" dirty="0"/>
        </a:p>
      </dsp:txBody>
      <dsp:txXfrm>
        <a:off x="778374" y="2858098"/>
        <a:ext cx="1053342" cy="545374"/>
      </dsp:txXfrm>
    </dsp:sp>
    <dsp:sp modelId="{3CD25EF3-968B-4B6F-8F36-3A9D88292E40}">
      <dsp:nvSpPr>
        <dsp:cNvPr id="0" name=""/>
        <dsp:cNvSpPr/>
      </dsp:nvSpPr>
      <dsp:spPr>
        <a:xfrm>
          <a:off x="989042" y="3282278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89042" y="3282278"/>
        <a:ext cx="948008" cy="181791"/>
      </dsp:txXfrm>
    </dsp:sp>
    <dsp:sp modelId="{D1D09EB6-058A-4F5D-983D-389B37943EE9}">
      <dsp:nvSpPr>
        <dsp:cNvPr id="0" name=""/>
        <dsp:cNvSpPr/>
      </dsp:nvSpPr>
      <dsp:spPr>
        <a:xfrm>
          <a:off x="71781" y="3718578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Signed</a:t>
          </a:r>
          <a:endParaRPr lang="en-US" sz="1500" kern="1200" dirty="0"/>
        </a:p>
      </dsp:txBody>
      <dsp:txXfrm>
        <a:off x="71781" y="3718578"/>
        <a:ext cx="1053342" cy="545374"/>
      </dsp:txXfrm>
    </dsp:sp>
    <dsp:sp modelId="{DB741B21-705F-41BB-B8CC-3535D66FCE26}">
      <dsp:nvSpPr>
        <dsp:cNvPr id="0" name=""/>
        <dsp:cNvSpPr/>
      </dsp:nvSpPr>
      <dsp:spPr>
        <a:xfrm>
          <a:off x="282450" y="4142758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2450" y="4142758"/>
        <a:ext cx="948008" cy="181791"/>
      </dsp:txXfrm>
    </dsp:sp>
    <dsp:sp modelId="{C3713F13-FAE0-4AB6-A721-12A3DBB0A76C}">
      <dsp:nvSpPr>
        <dsp:cNvPr id="0" name=""/>
        <dsp:cNvSpPr/>
      </dsp:nvSpPr>
      <dsp:spPr>
        <a:xfrm>
          <a:off x="1484966" y="3718578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Unsigned</a:t>
          </a:r>
          <a:endParaRPr lang="en-US" sz="1500" kern="1200" dirty="0"/>
        </a:p>
      </dsp:txBody>
      <dsp:txXfrm>
        <a:off x="1484966" y="3718578"/>
        <a:ext cx="1053342" cy="545374"/>
      </dsp:txXfrm>
    </dsp:sp>
    <dsp:sp modelId="{B3EB3BE7-0195-4F41-B2B5-5820CABFF38A}">
      <dsp:nvSpPr>
        <dsp:cNvPr id="0" name=""/>
        <dsp:cNvSpPr/>
      </dsp:nvSpPr>
      <dsp:spPr>
        <a:xfrm>
          <a:off x="1695635" y="4142758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95635" y="4142758"/>
        <a:ext cx="948008" cy="181791"/>
      </dsp:txXfrm>
    </dsp:sp>
    <dsp:sp modelId="{1B5D0340-959F-44D1-BB42-C00D0BD999F4}">
      <dsp:nvSpPr>
        <dsp:cNvPr id="0" name=""/>
        <dsp:cNvSpPr/>
      </dsp:nvSpPr>
      <dsp:spPr>
        <a:xfrm>
          <a:off x="3604744" y="2858098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Non-integers</a:t>
          </a:r>
          <a:endParaRPr lang="en-US" sz="1500" kern="1200" dirty="0"/>
        </a:p>
      </dsp:txBody>
      <dsp:txXfrm>
        <a:off x="3604744" y="2858098"/>
        <a:ext cx="1053342" cy="545374"/>
      </dsp:txXfrm>
    </dsp:sp>
    <dsp:sp modelId="{F0E8F74F-7070-4110-ACBE-4EE0160E3533}">
      <dsp:nvSpPr>
        <dsp:cNvPr id="0" name=""/>
        <dsp:cNvSpPr/>
      </dsp:nvSpPr>
      <dsp:spPr>
        <a:xfrm>
          <a:off x="3815413" y="3282278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15413" y="3282278"/>
        <a:ext cx="948008" cy="181791"/>
      </dsp:txXfrm>
    </dsp:sp>
    <dsp:sp modelId="{97138ECA-C843-453E-858C-E283BAFF575D}">
      <dsp:nvSpPr>
        <dsp:cNvPr id="0" name=""/>
        <dsp:cNvSpPr/>
      </dsp:nvSpPr>
      <dsp:spPr>
        <a:xfrm>
          <a:off x="2898151" y="3718578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Signed</a:t>
          </a:r>
          <a:endParaRPr lang="en-US" sz="1500" kern="1200" dirty="0"/>
        </a:p>
      </dsp:txBody>
      <dsp:txXfrm>
        <a:off x="2898151" y="3718578"/>
        <a:ext cx="1053342" cy="545374"/>
      </dsp:txXfrm>
    </dsp:sp>
    <dsp:sp modelId="{8778A229-9123-4FFF-9D79-951200F33546}">
      <dsp:nvSpPr>
        <dsp:cNvPr id="0" name=""/>
        <dsp:cNvSpPr/>
      </dsp:nvSpPr>
      <dsp:spPr>
        <a:xfrm>
          <a:off x="3108820" y="4142758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08820" y="4142758"/>
        <a:ext cx="948008" cy="181791"/>
      </dsp:txXfrm>
    </dsp:sp>
    <dsp:sp modelId="{5D656036-E9EF-4BE2-A95B-09FE8FDB90D7}">
      <dsp:nvSpPr>
        <dsp:cNvPr id="0" name=""/>
        <dsp:cNvSpPr/>
      </dsp:nvSpPr>
      <dsp:spPr>
        <a:xfrm>
          <a:off x="4311337" y="3718578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Unsigned</a:t>
          </a:r>
          <a:endParaRPr lang="en-US" sz="1500" kern="1200" dirty="0"/>
        </a:p>
      </dsp:txBody>
      <dsp:txXfrm>
        <a:off x="4311337" y="3718578"/>
        <a:ext cx="1053342" cy="545374"/>
      </dsp:txXfrm>
    </dsp:sp>
    <dsp:sp modelId="{D974B0B8-6243-4DF3-B9A8-4E4B6DE34753}">
      <dsp:nvSpPr>
        <dsp:cNvPr id="0" name=""/>
        <dsp:cNvSpPr/>
      </dsp:nvSpPr>
      <dsp:spPr>
        <a:xfrm>
          <a:off x="4522005" y="4142758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22005" y="4142758"/>
        <a:ext cx="948008" cy="181791"/>
      </dsp:txXfrm>
    </dsp:sp>
    <dsp:sp modelId="{1FDD3B30-93D8-4BEF-99FA-D6DEAD81FE6A}">
      <dsp:nvSpPr>
        <dsp:cNvPr id="0" name=""/>
        <dsp:cNvSpPr/>
      </dsp:nvSpPr>
      <dsp:spPr>
        <a:xfrm>
          <a:off x="5724522" y="1997619"/>
          <a:ext cx="1053342" cy="5453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695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Qualitative</a:t>
          </a:r>
          <a:endParaRPr lang="en-US" sz="1500" kern="1200" dirty="0"/>
        </a:p>
      </dsp:txBody>
      <dsp:txXfrm>
        <a:off x="5724522" y="1997619"/>
        <a:ext cx="1053342" cy="545374"/>
      </dsp:txXfrm>
    </dsp:sp>
    <dsp:sp modelId="{B7B5EE42-D867-47B7-9554-03135064FCD1}">
      <dsp:nvSpPr>
        <dsp:cNvPr id="0" name=""/>
        <dsp:cNvSpPr/>
      </dsp:nvSpPr>
      <dsp:spPr>
        <a:xfrm>
          <a:off x="5935190" y="2421799"/>
          <a:ext cx="948008" cy="181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935190" y="2421799"/>
        <a:ext cx="948008" cy="181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26386" y="1298449"/>
            <a:ext cx="5486400" cy="2322207"/>
          </a:xfrm>
        </p:spPr>
        <p:txBody>
          <a:bodyPr/>
          <a:lstStyle/>
          <a:p>
            <a:r>
              <a:rPr lang="en-AU" dirty="0" smtClean="0">
                <a:latin typeface="Agency FB" panose="020B0503020202020204" pitchFamily="34" charset="0"/>
              </a:rPr>
              <a:t>Computer Architecture &amp; Networks</a:t>
            </a:r>
            <a:endParaRPr lang="en-AU" dirty="0">
              <a:latin typeface="Agency FB" panose="020B0503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6386" y="4553638"/>
            <a:ext cx="7539219" cy="1970088"/>
          </a:xfrm>
        </p:spPr>
        <p:txBody>
          <a:bodyPr/>
          <a:lstStyle/>
          <a:p>
            <a:r>
              <a:rPr lang="en-AU" sz="3200" dirty="0"/>
              <a:t>CHAPTER </a:t>
            </a:r>
            <a:r>
              <a:rPr lang="en-AU" sz="3200" dirty="0" smtClean="0"/>
              <a:t>1(a): </a:t>
            </a:r>
            <a:endParaRPr lang="en-AU" sz="3200" dirty="0"/>
          </a:p>
          <a:p>
            <a:r>
              <a:rPr lang="en-AU" sz="3200" dirty="0" smtClean="0"/>
              <a:t>Machine Level Representation of Data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1388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4763" cy="4601183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616" y="472223"/>
            <a:ext cx="8266923" cy="3148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0’s </a:t>
            </a:r>
            <a:r>
              <a:rPr lang="en-US" dirty="0"/>
              <a:t>and </a:t>
            </a:r>
            <a:r>
              <a:rPr lang="en-US" dirty="0" smtClean="0"/>
              <a:t>1’s </a:t>
            </a:r>
            <a:r>
              <a:rPr lang="en-US" dirty="0"/>
              <a:t>used to represent digital data </a:t>
            </a:r>
            <a:r>
              <a:rPr lang="en-US" dirty="0" smtClean="0"/>
              <a:t>are referred </a:t>
            </a:r>
            <a:r>
              <a:rPr lang="en-US" dirty="0"/>
              <a:t>to as binary </a:t>
            </a:r>
            <a:r>
              <a:rPr lang="en-US" dirty="0" smtClean="0"/>
              <a:t>digits. From </a:t>
            </a:r>
            <a:r>
              <a:rPr lang="en-US" dirty="0"/>
              <a:t>this </a:t>
            </a:r>
            <a:r>
              <a:rPr lang="en-US" dirty="0" smtClean="0"/>
              <a:t>term we </a:t>
            </a:r>
            <a:r>
              <a:rPr lang="en-US" dirty="0"/>
              <a:t>get the word </a:t>
            </a:r>
            <a:r>
              <a:rPr lang="en-US" i="1" dirty="0"/>
              <a:t>bit </a:t>
            </a:r>
            <a:r>
              <a:rPr lang="en-US" dirty="0"/>
              <a:t>that stands for </a:t>
            </a:r>
            <a:r>
              <a:rPr lang="en-US" i="1" dirty="0"/>
              <a:t>bi</a:t>
            </a:r>
            <a:r>
              <a:rPr lang="en-US" dirty="0"/>
              <a:t>nary digi</a:t>
            </a:r>
            <a:r>
              <a:rPr lang="en-US" i="1" dirty="0"/>
              <a:t>t.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dirty="0"/>
              <a:t>bit</a:t>
            </a:r>
            <a:r>
              <a:rPr lang="en-US" dirty="0"/>
              <a:t> is a </a:t>
            </a:r>
            <a:r>
              <a:rPr lang="en-US" b="1" dirty="0" smtClean="0"/>
              <a:t>0 or 1 </a:t>
            </a:r>
            <a:r>
              <a:rPr lang="en-US" dirty="0" smtClean="0"/>
              <a:t>used </a:t>
            </a:r>
            <a:r>
              <a:rPr lang="en-US" dirty="0"/>
              <a:t>in the </a:t>
            </a:r>
            <a:r>
              <a:rPr lang="en-US" dirty="0" smtClean="0"/>
              <a:t>digital representation </a:t>
            </a:r>
            <a:r>
              <a:rPr lang="en-US" dirty="0"/>
              <a:t>of data.</a:t>
            </a:r>
          </a:p>
          <a:p>
            <a:r>
              <a:rPr lang="en-US" dirty="0" smtClean="0"/>
              <a:t> </a:t>
            </a:r>
            <a:r>
              <a:rPr lang="en-US" dirty="0"/>
              <a:t>A digital file, usually referred to simply as </a:t>
            </a:r>
            <a:r>
              <a:rPr lang="en-US" dirty="0" smtClean="0"/>
              <a:t>a file</a:t>
            </a:r>
            <a:r>
              <a:rPr lang="en-US" dirty="0"/>
              <a:t>, is a named collection of data that exits </a:t>
            </a:r>
            <a:r>
              <a:rPr lang="en-US" dirty="0" smtClean="0"/>
              <a:t>on a </a:t>
            </a:r>
            <a:r>
              <a:rPr lang="en-US" dirty="0"/>
              <a:t>storage medium, such as a hard disk, </a:t>
            </a:r>
            <a:r>
              <a:rPr lang="en-US" dirty="0" smtClean="0"/>
              <a:t>cloud, memory, </a:t>
            </a:r>
            <a:r>
              <a:rPr lang="en-US" dirty="0"/>
              <a:t>or flash drive</a:t>
            </a:r>
            <a:r>
              <a:rPr lang="en-US" dirty="0" smtClean="0"/>
              <a:t>.</a:t>
            </a:r>
          </a:p>
          <a:p>
            <a:r>
              <a:rPr lang="en-US" b="1" dirty="0"/>
              <a:t>B</a:t>
            </a:r>
            <a:r>
              <a:rPr lang="en-US" b="1" dirty="0" smtClean="0"/>
              <a:t>yte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</a:t>
            </a:r>
            <a:r>
              <a:rPr lang="en-US" dirty="0"/>
              <a:t>unit of digital information that most commonly consists of </a:t>
            </a:r>
            <a:r>
              <a:rPr lang="en-US" b="1" dirty="0"/>
              <a:t>eight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Four</a:t>
            </a:r>
            <a:r>
              <a:rPr lang="en-US" dirty="0"/>
              <a:t> </a:t>
            </a:r>
            <a:r>
              <a:rPr lang="en-US" b="1" dirty="0"/>
              <a:t>bytes</a:t>
            </a:r>
            <a:r>
              <a:rPr lang="en-US" dirty="0"/>
              <a:t> constitute a </a:t>
            </a:r>
            <a:r>
              <a:rPr lang="en-US" b="1" dirty="0" smtClean="0"/>
              <a:t>word </a:t>
            </a:r>
            <a:r>
              <a:rPr lang="en-US" dirty="0"/>
              <a:t>= 32 bits</a:t>
            </a:r>
            <a:endParaRPr lang="en-US" dirty="0"/>
          </a:p>
        </p:txBody>
      </p:sp>
      <p:pic>
        <p:nvPicPr>
          <p:cNvPr id="2050" name="Picture 2" descr="bytes, bits, words - von neumann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50" y="3620278"/>
            <a:ext cx="6904654" cy="32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4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What are the basic components in computer architecture?</a:t>
            </a:r>
          </a:p>
          <a:p>
            <a:pPr marL="457200" indent="-457200">
              <a:buAutoNum type="arabicPeriod"/>
            </a:pPr>
            <a:r>
              <a:rPr lang="en-US" dirty="0" smtClean="0"/>
              <a:t>Give 2 examples or hardware and software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dirty="0" smtClean="0"/>
              <a:t>What are the procedures </a:t>
            </a:r>
            <a:r>
              <a:rPr lang="en-US" dirty="0"/>
              <a:t>that a computer performs to process data into information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data?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data representation?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are the example of qualitative data?</a:t>
            </a:r>
          </a:p>
          <a:p>
            <a:pPr marL="457200" indent="-457200">
              <a:buAutoNum type="arabicPeriod"/>
            </a:pPr>
            <a:r>
              <a:rPr lang="en-US" dirty="0"/>
              <a:t>What are the example of </a:t>
            </a:r>
            <a:r>
              <a:rPr lang="en-US" dirty="0" smtClean="0"/>
              <a:t>quantitative </a:t>
            </a:r>
            <a:r>
              <a:rPr lang="en-US" dirty="0"/>
              <a:t>data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bit stand for?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How many bit in 1 byte?</a:t>
            </a:r>
          </a:p>
          <a:p>
            <a:pPr marL="457200" indent="-457200">
              <a:buAutoNum type="arabicPeriod"/>
            </a:pPr>
            <a:r>
              <a:rPr lang="en-US" dirty="0" smtClean="0"/>
              <a:t>How many byte in 1 word?</a:t>
            </a:r>
          </a:p>
          <a:p>
            <a:pPr marL="457200" indent="-457200">
              <a:buAutoNum type="arabicPeriod"/>
            </a:pPr>
            <a:r>
              <a:rPr lang="en-US" dirty="0" smtClean="0"/>
              <a:t>How many bit in 1 word?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chapter discusses the computer architecture concept in general;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dirty="0" smtClean="0"/>
              <a:t>the machine level representation of data, bit, bytes and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038" y="2248771"/>
            <a:ext cx="7905965" cy="5120640"/>
          </a:xfrm>
        </p:spPr>
        <p:txBody>
          <a:bodyPr/>
          <a:lstStyle/>
          <a:p>
            <a:r>
              <a:rPr lang="en-US" dirty="0"/>
              <a:t>Computer architecture is a set of rules and methods that describe the functionality, organization, and implementation of computer systems</a:t>
            </a:r>
            <a:r>
              <a:rPr lang="en-US" dirty="0" smtClean="0"/>
              <a:t>.</a:t>
            </a:r>
          </a:p>
          <a:p>
            <a:r>
              <a:rPr lang="en-US" dirty="0"/>
              <a:t>Computer architectures represent the </a:t>
            </a:r>
            <a:r>
              <a:rPr lang="en-US" dirty="0" smtClean="0"/>
              <a:t>means of</a:t>
            </a:r>
            <a:r>
              <a:rPr lang="en-US" dirty="0"/>
              <a:t> interconnectivity for a computer's hardware components as well as the mode of data transfer and processing exhibited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</a:t>
            </a:r>
            <a:r>
              <a:rPr lang="en-US" dirty="0"/>
              <a:t>computer architecture configurations have been developed to speed up the movement of data, allowing for increased data processing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basic architecture has the </a:t>
            </a:r>
            <a:r>
              <a:rPr lang="en-US" b="1" dirty="0"/>
              <a:t>CPU</a:t>
            </a:r>
            <a:r>
              <a:rPr lang="en-US" dirty="0"/>
              <a:t> at the core with a </a:t>
            </a:r>
            <a:r>
              <a:rPr lang="en-US" b="1" dirty="0"/>
              <a:t>main memory </a:t>
            </a:r>
            <a:r>
              <a:rPr lang="en-US" dirty="0"/>
              <a:t>and </a:t>
            </a:r>
            <a:r>
              <a:rPr lang="en-US" b="1" dirty="0"/>
              <a:t>input/output system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1026" name="Picture 2" descr="Wentz W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8798" r="11685" b="7432"/>
          <a:stretch/>
        </p:blipFill>
        <p:spPr bwMode="auto">
          <a:xfrm>
            <a:off x="5154517" y="478970"/>
            <a:ext cx="4529414" cy="271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8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Computers have 2 kinds of components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Hardware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consisting of its physical devices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CPU, memory, bus, storage devices, …)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Software </a:t>
            </a:r>
            <a:r>
              <a:rPr lang="en-US" dirty="0" smtClean="0">
                <a:latin typeface="Comic Sans MS" panose="030F0702030302020204" pitchFamily="66" charset="0"/>
              </a:rPr>
              <a:t>consisting </a:t>
            </a:r>
            <a:r>
              <a:rPr lang="en-US" dirty="0">
                <a:latin typeface="Comic Sans MS" panose="030F0702030302020204" pitchFamily="66" charset="0"/>
              </a:rPr>
              <a:t>of the programs it has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Operating system, applications, utilizes,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describes the procedures that a computer performs to process data into information</a:t>
            </a:r>
          </a:p>
          <a:p>
            <a:r>
              <a:rPr lang="en-US" b="1" dirty="0">
                <a:solidFill>
                  <a:srgbClr val="0000FF"/>
                </a:solidFill>
              </a:rPr>
              <a:t>Input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data entered through input devices</a:t>
            </a:r>
          </a:p>
          <a:p>
            <a:r>
              <a:rPr lang="en-US" b="1" dirty="0">
                <a:solidFill>
                  <a:srgbClr val="0000FF"/>
                </a:solidFill>
              </a:rPr>
              <a:t>Process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operations or computations performed on the input</a:t>
            </a:r>
          </a:p>
          <a:p>
            <a:r>
              <a:rPr lang="en-US" b="1" dirty="0">
                <a:solidFill>
                  <a:srgbClr val="0000FF"/>
                </a:solidFill>
              </a:rPr>
              <a:t>Output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results of processed input</a:t>
            </a:r>
          </a:p>
          <a:p>
            <a:r>
              <a:rPr lang="en-US" b="1" dirty="0">
                <a:solidFill>
                  <a:srgbClr val="0000FF"/>
                </a:solidFill>
              </a:rPr>
              <a:t>Storage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 place to hold the data / information for future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1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4763" cy="4601183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4626" cy="5120640"/>
          </a:xfrm>
        </p:spPr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refers to the symbols that represent </a:t>
            </a:r>
            <a:r>
              <a:rPr lang="en-US" dirty="0" smtClean="0"/>
              <a:t>people, events</a:t>
            </a:r>
            <a:r>
              <a:rPr lang="en-US" dirty="0"/>
              <a:t>, things, and ideas. Data can be a name, </a:t>
            </a:r>
            <a:r>
              <a:rPr lang="en-US" dirty="0" smtClean="0"/>
              <a:t>a number</a:t>
            </a:r>
            <a:r>
              <a:rPr lang="en-US" dirty="0"/>
              <a:t>, the colors </a:t>
            </a:r>
            <a:r>
              <a:rPr lang="en-US" dirty="0" smtClean="0"/>
              <a:t>in a photograph</a:t>
            </a:r>
            <a:r>
              <a:rPr lang="en-US" dirty="0"/>
              <a:t>, or the notes </a:t>
            </a:r>
            <a:r>
              <a:rPr lang="en-US" dirty="0" smtClean="0"/>
              <a:t>in a musical composition.</a:t>
            </a:r>
          </a:p>
          <a:p>
            <a:endParaRPr lang="en-US" dirty="0"/>
          </a:p>
          <a:p>
            <a:r>
              <a:rPr lang="en-US" b="1" i="1" dirty="0"/>
              <a:t>Data Representation </a:t>
            </a:r>
            <a:r>
              <a:rPr lang="en-US" dirty="0"/>
              <a:t>refers to the form in </a:t>
            </a:r>
            <a:r>
              <a:rPr lang="en-US" dirty="0" smtClean="0"/>
              <a:t>which data </a:t>
            </a:r>
            <a:r>
              <a:rPr lang="en-US" dirty="0"/>
              <a:t>is stored, processed, and transmitted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Devices such as smartphones, iPods, </a:t>
            </a:r>
            <a:r>
              <a:rPr lang="en-US" dirty="0" smtClean="0"/>
              <a:t>and computers </a:t>
            </a:r>
            <a:r>
              <a:rPr lang="en-US" dirty="0"/>
              <a:t>store data in digital formats that can </a:t>
            </a:r>
            <a:r>
              <a:rPr lang="en-US" dirty="0" smtClean="0"/>
              <a:t>be handled </a:t>
            </a:r>
            <a:r>
              <a:rPr lang="en-US" dirty="0"/>
              <a:t>by electronic </a:t>
            </a:r>
            <a:r>
              <a:rPr lang="en-US" dirty="0" smtClean="0"/>
              <a:t>circuitry.</a:t>
            </a:r>
          </a:p>
          <a:p>
            <a:r>
              <a:rPr lang="en-US" dirty="0" smtClean="0"/>
              <a:t>In computer, data </a:t>
            </a:r>
            <a:r>
              <a:rPr lang="en-US" dirty="0"/>
              <a:t>are stored in </a:t>
            </a:r>
            <a:r>
              <a:rPr lang="en-US" dirty="0" smtClean="0"/>
              <a:t>Registers.</a:t>
            </a:r>
          </a:p>
          <a:p>
            <a:r>
              <a:rPr lang="en-US" dirty="0" smtClean="0"/>
              <a:t>Registers </a:t>
            </a:r>
            <a:r>
              <a:rPr lang="en-US" dirty="0"/>
              <a:t>are limited in number &amp;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REPRESENTATION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657599" y="1884217"/>
          <a:ext cx="7672779" cy="2780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0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4091709" y="1123837"/>
          <a:ext cx="6954981" cy="546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39664" cy="46011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REPRESENTATION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4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4763" cy="4601183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4626" cy="5120640"/>
          </a:xfrm>
        </p:spPr>
        <p:txBody>
          <a:bodyPr/>
          <a:lstStyle/>
          <a:p>
            <a:r>
              <a:rPr lang="en-US" b="1" dirty="0"/>
              <a:t>Digitization</a:t>
            </a:r>
            <a:r>
              <a:rPr lang="en-US" b="1" i="1" dirty="0"/>
              <a:t> </a:t>
            </a:r>
            <a:r>
              <a:rPr lang="en-US" dirty="0"/>
              <a:t>is the process of </a:t>
            </a:r>
            <a:r>
              <a:rPr lang="en-US" dirty="0" smtClean="0"/>
              <a:t>converting information</a:t>
            </a:r>
            <a:r>
              <a:rPr lang="en-US" dirty="0"/>
              <a:t>, such as text, </a:t>
            </a:r>
            <a:r>
              <a:rPr lang="en-US" dirty="0" smtClean="0"/>
              <a:t>numbers</a:t>
            </a:r>
            <a:r>
              <a:rPr lang="en-US" dirty="0"/>
              <a:t>, photo, or </a:t>
            </a:r>
            <a:r>
              <a:rPr lang="en-US" dirty="0" smtClean="0"/>
              <a:t>music, into </a:t>
            </a:r>
            <a:r>
              <a:rPr lang="en-US" dirty="0"/>
              <a:t>digital data that can be manipulated by </a:t>
            </a:r>
            <a:r>
              <a:rPr lang="en-US" dirty="0" smtClean="0"/>
              <a:t>electronic devices.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Digital Revolution </a:t>
            </a:r>
            <a:r>
              <a:rPr lang="en-US" dirty="0"/>
              <a:t>has evolved through </a:t>
            </a:r>
            <a:r>
              <a:rPr lang="en-US" dirty="0" smtClean="0"/>
              <a:t>four phases</a:t>
            </a:r>
            <a:r>
              <a:rPr lang="en-US" dirty="0"/>
              <a:t>, beginning with big, expensive, </a:t>
            </a:r>
            <a:r>
              <a:rPr lang="en-US" dirty="0" smtClean="0"/>
              <a:t>standalone computers</a:t>
            </a:r>
            <a:r>
              <a:rPr lang="en-US" dirty="0"/>
              <a:t>, and progressing to today’s digital world </a:t>
            </a:r>
            <a:r>
              <a:rPr lang="en-US" dirty="0" smtClean="0"/>
              <a:t>in which </a:t>
            </a:r>
            <a:r>
              <a:rPr lang="en-US" dirty="0"/>
              <a:t>small, inexpensive digital devices </a:t>
            </a:r>
            <a:r>
              <a:rPr lang="en-US" dirty="0" smtClean="0"/>
              <a:t>are everywhere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676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90</TotalTime>
  <Words>624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Comic Sans MS</vt:lpstr>
      <vt:lpstr>Corbel</vt:lpstr>
      <vt:lpstr>Wingdings 2</vt:lpstr>
      <vt:lpstr>Frame</vt:lpstr>
      <vt:lpstr>Computer Architecture &amp; Networks</vt:lpstr>
      <vt:lpstr>Learning Outcomes</vt:lpstr>
      <vt:lpstr>What is Computer Architecture?</vt:lpstr>
      <vt:lpstr>Computer System</vt:lpstr>
      <vt:lpstr>Data Processing Cycle</vt:lpstr>
      <vt:lpstr>Data Representation</vt:lpstr>
      <vt:lpstr>DATA REPRESENTATION</vt:lpstr>
      <vt:lpstr>DATA REPRESENTATION</vt:lpstr>
      <vt:lpstr>Data Representation</vt:lpstr>
      <vt:lpstr>Data Representation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&amp; Networks</dc:title>
  <dc:creator>Nuur Shuhada Mohd Najib</dc:creator>
  <cp:lastModifiedBy>Nuur Shuhada Mohd Najib</cp:lastModifiedBy>
  <cp:revision>8</cp:revision>
  <dcterms:created xsi:type="dcterms:W3CDTF">2021-08-16T13:07:25Z</dcterms:created>
  <dcterms:modified xsi:type="dcterms:W3CDTF">2021-08-16T14:37:32Z</dcterms:modified>
</cp:coreProperties>
</file>