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8" r:id="rId3"/>
    <p:sldId id="270" r:id="rId4"/>
    <p:sldId id="258" r:id="rId5"/>
    <p:sldId id="259" r:id="rId6"/>
    <p:sldId id="269" r:id="rId7"/>
    <p:sldId id="272" r:id="rId8"/>
    <p:sldId id="271" r:id="rId9"/>
  </p:sldIdLst>
  <p:sldSz cx="6858000" cy="9144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00"/>
    <a:srgbClr val="740000"/>
    <a:srgbClr val="A52A2A"/>
    <a:srgbClr val="381F1F"/>
    <a:srgbClr val="333333"/>
    <a:srgbClr val="041516"/>
    <a:srgbClr val="7CFEF0"/>
    <a:srgbClr val="89FEF2"/>
    <a:srgbClr val="061A40"/>
    <a:srgbClr val="008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8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2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8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2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9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8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27/03/2023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1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mch56693.github.io/CSS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mch56693/CSS.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61675" y="5928819"/>
            <a:ext cx="48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Tarea Evaluable Sitio Web - 2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9" y="6463608"/>
            <a:ext cx="4044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Álvaro Fernández </a:t>
            </a:r>
          </a:p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s-E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DAW</a:t>
            </a:r>
          </a:p>
        </p:txBody>
      </p:sp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12">
            <a:extLst>
              <a:ext uri="{FF2B5EF4-FFF2-40B4-BE49-F238E27FC236}">
                <a16:creationId xmlns:a16="http://schemas.microsoft.com/office/drawing/2014/main" id="{906DD573-A492-D1F2-3E81-455944BD5D43}"/>
              </a:ext>
            </a:extLst>
          </p:cNvPr>
          <p:cNvSpPr/>
          <p:nvPr/>
        </p:nvSpPr>
        <p:spPr>
          <a:xfrm rot="3301372">
            <a:off x="1160136" y="6161945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3F005F4-6D1E-BDB8-C3D7-98F8A692AC2F}"/>
              </a:ext>
            </a:extLst>
          </p:cNvPr>
          <p:cNvSpPr/>
          <p:nvPr/>
        </p:nvSpPr>
        <p:spPr>
          <a:xfrm rot="3301372">
            <a:off x="1160136" y="4765017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FF7B00B-58D7-7098-33C2-88C320799698}"/>
              </a:ext>
            </a:extLst>
          </p:cNvPr>
          <p:cNvSpPr/>
          <p:nvPr/>
        </p:nvSpPr>
        <p:spPr>
          <a:xfrm rot="3301372">
            <a:off x="1160137" y="3368088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232C148-F7D2-D65D-5751-7BF32289D47D}"/>
              </a:ext>
            </a:extLst>
          </p:cNvPr>
          <p:cNvSpPr/>
          <p:nvPr/>
        </p:nvSpPr>
        <p:spPr>
          <a:xfrm rot="3301372">
            <a:off x="1160135" y="1945891"/>
            <a:ext cx="940871" cy="794126"/>
          </a:xfrm>
          <a:prstGeom prst="hexagon">
            <a:avLst/>
          </a:prstGeom>
          <a:solidFill>
            <a:srgbClr val="A52A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latin typeface="Arial Black" panose="020B0A04020102020204" pitchFamily="34" charset="0"/>
                <a:cs typeface="Arial" panose="020B0604020202020204" pitchFamily="34" charset="0"/>
              </a:rPr>
              <a:t>CONTENIDOS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0CD639-272C-7320-A4C7-29DAC0BE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235" y="2065584"/>
            <a:ext cx="498670" cy="562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1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192D2D9-EB34-2D32-E8DD-961D74D555B8}"/>
              </a:ext>
            </a:extLst>
          </p:cNvPr>
          <p:cNvSpPr txBox="1">
            <a:spLocks/>
          </p:cNvSpPr>
          <p:nvPr/>
        </p:nvSpPr>
        <p:spPr>
          <a:xfrm>
            <a:off x="1392388" y="3482118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2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1E1ED0F-A7C9-7A7E-5921-1CDC9E62BEF6}"/>
              </a:ext>
            </a:extLst>
          </p:cNvPr>
          <p:cNvSpPr txBox="1">
            <a:spLocks/>
          </p:cNvSpPr>
          <p:nvPr/>
        </p:nvSpPr>
        <p:spPr>
          <a:xfrm>
            <a:off x="1392388" y="4880856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3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7346C6-CC20-E683-77DA-10BFBBED5570}"/>
              </a:ext>
            </a:extLst>
          </p:cNvPr>
          <p:cNvSpPr txBox="1">
            <a:spLocks/>
          </p:cNvSpPr>
          <p:nvPr/>
        </p:nvSpPr>
        <p:spPr>
          <a:xfrm>
            <a:off x="1392388" y="6277784"/>
            <a:ext cx="498670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4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0522DBB-0E3A-F62D-C53E-38E05E6DBEA4}"/>
              </a:ext>
            </a:extLst>
          </p:cNvPr>
          <p:cNvSpPr txBox="1">
            <a:spLocks/>
          </p:cNvSpPr>
          <p:nvPr/>
        </p:nvSpPr>
        <p:spPr>
          <a:xfrm>
            <a:off x="2478355" y="2065584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Tipografía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7F7546C-A6DA-2B92-2501-327EEB6C854E}"/>
              </a:ext>
            </a:extLst>
          </p:cNvPr>
          <p:cNvSpPr txBox="1">
            <a:spLocks/>
          </p:cNvSpPr>
          <p:nvPr/>
        </p:nvSpPr>
        <p:spPr>
          <a:xfrm>
            <a:off x="2478355" y="3482117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Colores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C4EC19BC-AC2F-FE9E-290A-8BE587B5BBE0}"/>
              </a:ext>
            </a:extLst>
          </p:cNvPr>
          <p:cNvSpPr txBox="1">
            <a:spLocks/>
          </p:cNvSpPr>
          <p:nvPr/>
        </p:nvSpPr>
        <p:spPr>
          <a:xfrm>
            <a:off x="2478355" y="4880855"/>
            <a:ext cx="2832994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Imágenes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06A1D1F-CCC4-0BFA-27C9-856BDE893861}"/>
              </a:ext>
            </a:extLst>
          </p:cNvPr>
          <p:cNvSpPr txBox="1">
            <a:spLocks/>
          </p:cNvSpPr>
          <p:nvPr/>
        </p:nvSpPr>
        <p:spPr>
          <a:xfrm>
            <a:off x="2478355" y="6277784"/>
            <a:ext cx="3933596" cy="562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/>
              <a:t>Ejemplo (GitHub)</a:t>
            </a:r>
          </a:p>
        </p:txBody>
      </p:sp>
    </p:spTree>
    <p:extLst>
      <p:ext uri="{BB962C8B-B14F-4D97-AF65-F5344CB8AC3E}">
        <p14:creationId xmlns:p14="http://schemas.microsoft.com/office/powerpoint/2010/main" val="8761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2">
            <a:extLst>
              <a:ext uri="{FF2B5EF4-FFF2-40B4-BE49-F238E27FC236}">
                <a16:creationId xmlns:a16="http://schemas.microsoft.com/office/drawing/2014/main" id="{61D0F7EF-ACD7-ADEB-8E4F-1A47163F3135}"/>
              </a:ext>
            </a:extLst>
          </p:cNvPr>
          <p:cNvSpPr/>
          <p:nvPr/>
        </p:nvSpPr>
        <p:spPr>
          <a:xfrm>
            <a:off x="791305" y="6356195"/>
            <a:ext cx="5361843" cy="1784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00F4FB-5CE9-42F0-E691-DCF34771DE47}"/>
              </a:ext>
            </a:extLst>
          </p:cNvPr>
          <p:cNvSpPr/>
          <p:nvPr/>
        </p:nvSpPr>
        <p:spPr>
          <a:xfrm>
            <a:off x="791305" y="4572000"/>
            <a:ext cx="5361843" cy="1761893"/>
          </a:xfrm>
          <a:prstGeom prst="rect">
            <a:avLst/>
          </a:prstGeom>
          <a:solidFill>
            <a:srgbClr val="A52A2A"/>
          </a:solidFill>
          <a:ln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GUÍA</a:t>
            </a:r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51589"/>
            <a:ext cx="471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305834"/>
            <a:ext cx="54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 ser una página de tipo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hacemos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tipo de letra más básico que se nos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otorga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como 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este caso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b="1" dirty="0">
                <a:effectLst/>
                <a:latin typeface="Consolas" panose="020B0609020204030204" pitchFamily="49" charset="0"/>
              </a:rPr>
              <a:t>'</a:t>
            </a:r>
            <a:r>
              <a:rPr lang="es-ES" b="1" dirty="0" err="1">
                <a:effectLst/>
                <a:latin typeface="Consolas" panose="020B0609020204030204" pitchFamily="49" charset="0"/>
              </a:rPr>
              <a:t>Finlandica</a:t>
            </a:r>
            <a:r>
              <a:rPr lang="es-ES" b="1" dirty="0">
                <a:effectLst/>
                <a:latin typeface="Consolas" panose="020B0609020204030204" pitchFamily="49" charset="0"/>
              </a:rPr>
              <a:t>', </a:t>
            </a:r>
            <a:r>
              <a:rPr lang="es-ES" b="1" dirty="0" err="1">
                <a:effectLst/>
                <a:latin typeface="Consolas" panose="020B0609020204030204" pitchFamily="49" charset="0"/>
              </a:rPr>
              <a:t>sans-serif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Hazemos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&lt;h1&gt; &lt;h2&gt; &lt;h3&gt;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títulos y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viene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defecto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Tanto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título como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subtítulos se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alinean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BB1B2366-CAC8-3976-96BD-B05065A1AE07}"/>
              </a:ext>
            </a:extLst>
          </p:cNvPr>
          <p:cNvSpPr txBox="1"/>
          <p:nvPr/>
        </p:nvSpPr>
        <p:spPr>
          <a:xfrm>
            <a:off x="1534992" y="7063596"/>
            <a:ext cx="3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Tipografía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secundaria para titulares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47313E-DD26-F4F4-2D72-DC5C2A97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67" y="6412444"/>
            <a:ext cx="3960914" cy="167867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A1BAB4-B4D8-FE84-55D4-6CB06CD1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87" y="4914708"/>
            <a:ext cx="250542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6" y="3447279"/>
            <a:ext cx="5361843" cy="857091"/>
          </a:xfrm>
          <a:prstGeom prst="rect">
            <a:avLst/>
          </a:prstGeom>
          <a:solidFill>
            <a:srgbClr val="A5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6" y="4433829"/>
            <a:ext cx="5361843" cy="857091"/>
          </a:xfrm>
          <a:prstGeom prst="rect">
            <a:avLst/>
          </a:prstGeom>
          <a:solidFill>
            <a:srgbClr val="5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87977" y="364736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brown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6" y="460080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rgb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(87, 0, 0)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1306" y="5344447"/>
            <a:ext cx="5361843" cy="857091"/>
          </a:xfrm>
          <a:prstGeom prst="rect">
            <a:avLst/>
          </a:prstGeom>
          <a:solidFill>
            <a:srgbClr val="38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1306" y="6306013"/>
            <a:ext cx="5361843" cy="85709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40733" y="552354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rgb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(56, 31, 31)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00626" y="65155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#333333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91306" y="7260664"/>
            <a:ext cx="5361843" cy="857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087977" y="74584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black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B454BB0C-0364-AB1F-76EA-9C50680B340F}"/>
              </a:ext>
            </a:extLst>
          </p:cNvPr>
          <p:cNvSpPr/>
          <p:nvPr/>
        </p:nvSpPr>
        <p:spPr>
          <a:xfrm>
            <a:off x="791306" y="2466802"/>
            <a:ext cx="5361843" cy="857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uadroTexto 12">
            <a:extLst>
              <a:ext uri="{FF2B5EF4-FFF2-40B4-BE49-F238E27FC236}">
                <a16:creationId xmlns:a16="http://schemas.microsoft.com/office/drawing/2014/main" id="{69C202B5-F514-3528-2AEC-0219EECEE807}"/>
              </a:ext>
            </a:extLst>
          </p:cNvPr>
          <p:cNvSpPr txBox="1"/>
          <p:nvPr/>
        </p:nvSpPr>
        <p:spPr>
          <a:xfrm>
            <a:off x="2100626" y="263377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Ubuntu" panose="020B0504030602030204" pitchFamily="34" charset="0"/>
              </a:rPr>
              <a:t>red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 - </a:t>
            </a:r>
            <a:r>
              <a:rPr lang="es-ES_tradnl" sz="2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</a:t>
            </a:r>
            <a:r>
              <a:rPr lang="es-ES_tradnl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733493" y="2670899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733493" y="5663774"/>
            <a:ext cx="5391007" cy="2127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504172" y="2141038"/>
            <a:ext cx="58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Versión visto en Fondos Claros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7779" y="5154431"/>
            <a:ext cx="59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Versión visto en Fondos Oscuros</a:t>
            </a:r>
          </a:p>
        </p:txBody>
      </p:sp>
      <p:pic>
        <p:nvPicPr>
          <p:cNvPr id="4" name="Imagen 3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798D8F0C-A42D-0405-70E2-9239F11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6" y="3201293"/>
            <a:ext cx="1076475" cy="1066949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1E06B7B9-C768-D10C-A878-B1F80C56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5" y="6194168"/>
            <a:ext cx="107647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AEB43-38A3-7736-0AC1-54E64573C54E}"/>
              </a:ext>
            </a:extLst>
          </p:cNvPr>
          <p:cNvSpPr txBox="1"/>
          <p:nvPr/>
        </p:nvSpPr>
        <p:spPr>
          <a:xfrm>
            <a:off x="431457" y="2093849"/>
            <a:ext cx="436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https://github.com/mch56693/CSS.git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959E-1254-A500-DE45-C95A8BA15770}"/>
              </a:ext>
            </a:extLst>
          </p:cNvPr>
          <p:cNvSpPr txBox="1"/>
          <p:nvPr/>
        </p:nvSpPr>
        <p:spPr>
          <a:xfrm>
            <a:off x="431457" y="1815007"/>
            <a:ext cx="436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0" u="none" strike="noStrike" dirty="0">
                <a:effectLst/>
                <a:latin typeface="-apple-system"/>
                <a:hlinkClick r:id="rId3"/>
              </a:rPr>
              <a:t>https://mch56693.github.io/PHP/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6FB8EB-8D7A-4431-029C-2726A4880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1" y="2544433"/>
            <a:ext cx="5752431" cy="30180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866C6B-5F32-D922-3B72-3B2E4B5CA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46" y="5800031"/>
            <a:ext cx="2552840" cy="16560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264D99F-6255-0AA6-B9A4-822574CE21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65"/>
          <a:stretch/>
        </p:blipFill>
        <p:spPr>
          <a:xfrm>
            <a:off x="117246" y="7923072"/>
            <a:ext cx="1707379" cy="9174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93AC9AE-2962-2AD8-81CE-B642D5DC87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119"/>
          <a:stretch/>
        </p:blipFill>
        <p:spPr>
          <a:xfrm>
            <a:off x="1824625" y="7778319"/>
            <a:ext cx="1576581" cy="107994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4694183-1EAF-7D40-7E3B-FAB556322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086" y="5800031"/>
            <a:ext cx="2181236" cy="189703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D1315F0-E218-FC71-1B68-4A17AF52B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322" y="5797237"/>
            <a:ext cx="1757333" cy="11276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9FE89C-D639-B578-BD41-7C3018F6E6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1322" y="6924859"/>
            <a:ext cx="1660989" cy="133159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F1CEFB1-D768-A471-963D-BA6C8A28D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5479" y="8240201"/>
            <a:ext cx="1757333" cy="53680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D57227B-8CB6-987C-18FB-E73C8DA909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258" y="8214937"/>
            <a:ext cx="1217205" cy="6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BDBA11-76F4-5519-BAA1-90A9635C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42" y="2056716"/>
            <a:ext cx="2010912" cy="63599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1CDA7F3-B2E4-FC3D-4A8C-AA061C27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2" y="2056717"/>
            <a:ext cx="2346529" cy="343362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8F262E8-AF0D-CC1B-F16D-D6A33BB1C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2" y="5490340"/>
            <a:ext cx="4352464" cy="28722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CAE81DD-75E4-8F60-5C71-99A771D29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821" y="2056716"/>
            <a:ext cx="1784021" cy="32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Arial Black" panose="020B0A0402010202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Código/GitHub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68C7-9BEE-5B3A-06E5-707AB3873157}"/>
              </a:ext>
            </a:extLst>
          </p:cNvPr>
          <p:cNvSpPr/>
          <p:nvPr/>
        </p:nvSpPr>
        <p:spPr>
          <a:xfrm>
            <a:off x="791306" y="1721671"/>
            <a:ext cx="24902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6634E-AA6D-DAB0-6477-C1274417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6" y="2293299"/>
            <a:ext cx="3429000" cy="2967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33B5A-E277-FF24-AF7A-7B645D24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82"/>
          <a:stretch/>
        </p:blipFill>
        <p:spPr>
          <a:xfrm>
            <a:off x="4274210" y="2391477"/>
            <a:ext cx="2194547" cy="2180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E935C-557C-C735-86CE-ABA77CA9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2" y="5677563"/>
            <a:ext cx="2647221" cy="2708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C6CAD9-976A-D466-59C5-E6A82DDD5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945" y="7472497"/>
            <a:ext cx="3196606" cy="1092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841002-C898-4862-C737-5DA85E4D0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4"/>
          <a:stretch/>
        </p:blipFill>
        <p:spPr>
          <a:xfrm>
            <a:off x="4274209" y="4572000"/>
            <a:ext cx="2194547" cy="585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9C8591-39BE-12BE-F7BC-F9DDFDA55B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953"/>
          <a:stretch/>
        </p:blipFill>
        <p:spPr>
          <a:xfrm>
            <a:off x="3743311" y="5541571"/>
            <a:ext cx="2507874" cy="16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31549</TotalTime>
  <Words>190</Words>
  <Application>Microsoft Office PowerPoint</Application>
  <PresentationFormat>Carta (216 x 279 mm)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Arial Black</vt:lpstr>
      <vt:lpstr>Calibri</vt:lpstr>
      <vt:lpstr>Calibri Light</vt:lpstr>
      <vt:lpstr>Consolas</vt:lpstr>
      <vt:lpstr>Futura T OT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Álvaro Fernández Rodríguez</cp:lastModifiedBy>
  <cp:revision>54</cp:revision>
  <dcterms:created xsi:type="dcterms:W3CDTF">2016-11-30T19:11:39Z</dcterms:created>
  <dcterms:modified xsi:type="dcterms:W3CDTF">2023-03-27T08:09:37Z</dcterms:modified>
</cp:coreProperties>
</file>