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68" r:id="rId3"/>
    <p:sldId id="270" r:id="rId4"/>
    <p:sldId id="258" r:id="rId5"/>
    <p:sldId id="259" r:id="rId6"/>
    <p:sldId id="269" r:id="rId7"/>
    <p:sldId id="271" r:id="rId8"/>
  </p:sldIdLst>
  <p:sldSz cx="6858000" cy="9144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  <a:srgbClr val="A52A2A"/>
    <a:srgbClr val="381F1F"/>
    <a:srgbClr val="333333"/>
    <a:srgbClr val="041516"/>
    <a:srgbClr val="7CFEF0"/>
    <a:srgbClr val="89FEF2"/>
    <a:srgbClr val="061A40"/>
    <a:srgbClr val="0081AF"/>
    <a:srgbClr val="1D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88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22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78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289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908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84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75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928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79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90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41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8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5B02-8599-47F8-9AE2-CDA91D46B509}" type="datetimeFigureOut">
              <a:rPr lang="es-ES_tradnl" smtClean="0"/>
              <a:t>02/02/2023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7E37-C9BF-4381-8880-458098A9889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616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ch56693.github.io/CSS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github.com/mch56693/CSS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26477" y="5159378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61675" y="5928819"/>
            <a:ext cx="488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Tarea Evaluable Sitio Web - 1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91" y="1467188"/>
            <a:ext cx="2490217" cy="24902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183891" y="4504871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5"/>
          <p:cNvSpPr txBox="1"/>
          <p:nvPr/>
        </p:nvSpPr>
        <p:spPr>
          <a:xfrm>
            <a:off x="1431069" y="6463608"/>
            <a:ext cx="4044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Álvaro Fernández </a:t>
            </a:r>
          </a:p>
          <a:p>
            <a:pPr algn="ctr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s-E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DAW</a:t>
            </a:r>
          </a:p>
        </p:txBody>
      </p:sp>
    </p:spTree>
    <p:extLst>
      <p:ext uri="{BB962C8B-B14F-4D97-AF65-F5344CB8AC3E}">
        <p14:creationId xmlns:p14="http://schemas.microsoft.com/office/powerpoint/2010/main" val="42677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>
            <a:extLst>
              <a:ext uri="{FF2B5EF4-FFF2-40B4-BE49-F238E27FC236}">
                <a16:creationId xmlns:a16="http://schemas.microsoft.com/office/drawing/2014/main" id="{906DD573-A492-D1F2-3E81-455944BD5D43}"/>
              </a:ext>
            </a:extLst>
          </p:cNvPr>
          <p:cNvSpPr/>
          <p:nvPr/>
        </p:nvSpPr>
        <p:spPr>
          <a:xfrm rot="3301372">
            <a:off x="1160136" y="6161945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3F005F4-6D1E-BDB8-C3D7-98F8A692AC2F}"/>
              </a:ext>
            </a:extLst>
          </p:cNvPr>
          <p:cNvSpPr/>
          <p:nvPr/>
        </p:nvSpPr>
        <p:spPr>
          <a:xfrm rot="3301372">
            <a:off x="1160136" y="4765017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FF7B00B-58D7-7098-33C2-88C320799698}"/>
              </a:ext>
            </a:extLst>
          </p:cNvPr>
          <p:cNvSpPr/>
          <p:nvPr/>
        </p:nvSpPr>
        <p:spPr>
          <a:xfrm rot="3301372">
            <a:off x="1160137" y="3368088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232C148-F7D2-D65D-5751-7BF32289D47D}"/>
              </a:ext>
            </a:extLst>
          </p:cNvPr>
          <p:cNvSpPr/>
          <p:nvPr/>
        </p:nvSpPr>
        <p:spPr>
          <a:xfrm rot="3301372">
            <a:off x="1160135" y="1945891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D41BC2-5B44-4445-9AD8-E6E0A53D2536}"/>
              </a:ext>
            </a:extLst>
          </p:cNvPr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latin typeface="Arial Black" panose="020B0A04020102020204" pitchFamily="34" charset="0"/>
                <a:cs typeface="Arial" panose="020B0604020202020204" pitchFamily="34" charset="0"/>
              </a:rPr>
              <a:t>CONTENIDOS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0CD639-272C-7320-A4C7-29DAC0BE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235" y="2065584"/>
            <a:ext cx="498670" cy="562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1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192D2D9-EB34-2D32-E8DD-961D74D555B8}"/>
              </a:ext>
            </a:extLst>
          </p:cNvPr>
          <p:cNvSpPr txBox="1">
            <a:spLocks/>
          </p:cNvSpPr>
          <p:nvPr/>
        </p:nvSpPr>
        <p:spPr>
          <a:xfrm>
            <a:off x="1392388" y="3482118"/>
            <a:ext cx="498670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2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91E1ED0F-A7C9-7A7E-5921-1CDC9E62BEF6}"/>
              </a:ext>
            </a:extLst>
          </p:cNvPr>
          <p:cNvSpPr txBox="1">
            <a:spLocks/>
          </p:cNvSpPr>
          <p:nvPr/>
        </p:nvSpPr>
        <p:spPr>
          <a:xfrm>
            <a:off x="1392388" y="4880856"/>
            <a:ext cx="498670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3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7346C6-CC20-E683-77DA-10BFBBED5570}"/>
              </a:ext>
            </a:extLst>
          </p:cNvPr>
          <p:cNvSpPr txBox="1">
            <a:spLocks/>
          </p:cNvSpPr>
          <p:nvPr/>
        </p:nvSpPr>
        <p:spPr>
          <a:xfrm>
            <a:off x="1392388" y="6277784"/>
            <a:ext cx="498670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4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D0522DBB-0E3A-F62D-C53E-38E05E6DBEA4}"/>
              </a:ext>
            </a:extLst>
          </p:cNvPr>
          <p:cNvSpPr txBox="1">
            <a:spLocks/>
          </p:cNvSpPr>
          <p:nvPr/>
        </p:nvSpPr>
        <p:spPr>
          <a:xfrm>
            <a:off x="2478355" y="2065584"/>
            <a:ext cx="2832994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Tipografía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87F7546C-A6DA-2B92-2501-327EEB6C854E}"/>
              </a:ext>
            </a:extLst>
          </p:cNvPr>
          <p:cNvSpPr txBox="1">
            <a:spLocks/>
          </p:cNvSpPr>
          <p:nvPr/>
        </p:nvSpPr>
        <p:spPr>
          <a:xfrm>
            <a:off x="2478355" y="3482117"/>
            <a:ext cx="2832994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Colores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C4EC19BC-AC2F-FE9E-290A-8BE587B5BBE0}"/>
              </a:ext>
            </a:extLst>
          </p:cNvPr>
          <p:cNvSpPr txBox="1">
            <a:spLocks/>
          </p:cNvSpPr>
          <p:nvPr/>
        </p:nvSpPr>
        <p:spPr>
          <a:xfrm>
            <a:off x="2478355" y="4880855"/>
            <a:ext cx="2832994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Imágenes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606A1D1F-CCC4-0BFA-27C9-856BDE893861}"/>
              </a:ext>
            </a:extLst>
          </p:cNvPr>
          <p:cNvSpPr txBox="1">
            <a:spLocks/>
          </p:cNvSpPr>
          <p:nvPr/>
        </p:nvSpPr>
        <p:spPr>
          <a:xfrm>
            <a:off x="2478355" y="6277784"/>
            <a:ext cx="3933596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Ejemplo (GitHub)</a:t>
            </a:r>
          </a:p>
        </p:txBody>
      </p:sp>
    </p:spTree>
    <p:extLst>
      <p:ext uri="{BB962C8B-B14F-4D97-AF65-F5344CB8AC3E}">
        <p14:creationId xmlns:p14="http://schemas.microsoft.com/office/powerpoint/2010/main" val="87617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48640" y="2119256"/>
            <a:ext cx="5895191" cy="6282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2">
            <a:extLst>
              <a:ext uri="{FF2B5EF4-FFF2-40B4-BE49-F238E27FC236}">
                <a16:creationId xmlns:a16="http://schemas.microsoft.com/office/drawing/2014/main" id="{61D0F7EF-ACD7-ADEB-8E4F-1A47163F3135}"/>
              </a:ext>
            </a:extLst>
          </p:cNvPr>
          <p:cNvSpPr/>
          <p:nvPr/>
        </p:nvSpPr>
        <p:spPr>
          <a:xfrm>
            <a:off x="791305" y="6356195"/>
            <a:ext cx="5361843" cy="1784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00F4FB-5CE9-42F0-E691-DCF34771DE47}"/>
              </a:ext>
            </a:extLst>
          </p:cNvPr>
          <p:cNvSpPr/>
          <p:nvPr/>
        </p:nvSpPr>
        <p:spPr>
          <a:xfrm>
            <a:off x="791305" y="4572000"/>
            <a:ext cx="5361843" cy="1761893"/>
          </a:xfrm>
          <a:prstGeom prst="rect">
            <a:avLst/>
          </a:prstGeom>
          <a:solidFill>
            <a:srgbClr val="A52A2A"/>
          </a:solidFill>
          <a:ln>
            <a:solidFill>
              <a:srgbClr val="A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GUÍA</a:t>
            </a:r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3269" y="1151589"/>
            <a:ext cx="471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</a:t>
            </a:r>
            <a:r>
              <a:rPr lang="es-ES_tradnl" sz="2800" dirty="0">
                <a:solidFill>
                  <a:schemeClr val="bg1">
                    <a:lumMod val="75000"/>
                  </a:schemeClr>
                </a:solidFill>
                <a:latin typeface="Futura T OT" panose="02000000000000000000" pitchFamily="50" charset="0"/>
              </a:rPr>
              <a:t>Tipografías utilizadas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791307" y="2305834"/>
            <a:ext cx="54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 ser una página de tipo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hacemos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uso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tipo de letra más básico que se nos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otorga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como 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este caso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“Arial”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Hazemos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uso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&lt;h1&gt; &lt;h2&gt; &lt;h3&gt;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títulos y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viene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defecto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Tanto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título como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subtítulos se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alinean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Por ultimo estabelecer um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interlineado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1.5. 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EF97EDC2-F703-778F-2BF8-B10B11AEAC2A}"/>
              </a:ext>
            </a:extLst>
          </p:cNvPr>
          <p:cNvSpPr txBox="1"/>
          <p:nvPr/>
        </p:nvSpPr>
        <p:spPr>
          <a:xfrm>
            <a:off x="1645372" y="5268280"/>
            <a:ext cx="350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Tipografía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principal para titulares </a:t>
            </a: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BB1B2366-CAC8-3976-96BD-B05065A1AE07}"/>
              </a:ext>
            </a:extLst>
          </p:cNvPr>
          <p:cNvSpPr txBox="1"/>
          <p:nvPr/>
        </p:nvSpPr>
        <p:spPr>
          <a:xfrm>
            <a:off x="1534992" y="7063596"/>
            <a:ext cx="37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Tipografía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secundaria para titulares </a:t>
            </a:r>
          </a:p>
        </p:txBody>
      </p:sp>
    </p:spTree>
    <p:extLst>
      <p:ext uri="{BB962C8B-B14F-4D97-AF65-F5344CB8AC3E}">
        <p14:creationId xmlns:p14="http://schemas.microsoft.com/office/powerpoint/2010/main" val="345931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Gama de Colores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91306" y="3447279"/>
            <a:ext cx="5361843" cy="857091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91306" y="4433829"/>
            <a:ext cx="5361843" cy="857091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087977" y="364736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brown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00626" y="460080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rgb</a:t>
            </a:r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(116, 0, 0)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91306" y="5344447"/>
            <a:ext cx="5361843" cy="857091"/>
          </a:xfrm>
          <a:prstGeom prst="rect">
            <a:avLst/>
          </a:prstGeom>
          <a:solidFill>
            <a:srgbClr val="38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91306" y="6306013"/>
            <a:ext cx="5361843" cy="85709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140733" y="552354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rgb</a:t>
            </a:r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(56, 31, 31)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100626" y="651555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#333333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91306" y="7260664"/>
            <a:ext cx="5361843" cy="857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087977" y="745842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black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3068C7-9BEE-5B3A-06E5-707AB3873157}"/>
              </a:ext>
            </a:extLst>
          </p:cNvPr>
          <p:cNvSpPr/>
          <p:nvPr/>
        </p:nvSpPr>
        <p:spPr>
          <a:xfrm>
            <a:off x="791306" y="1721671"/>
            <a:ext cx="24902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9">
            <a:extLst>
              <a:ext uri="{FF2B5EF4-FFF2-40B4-BE49-F238E27FC236}">
                <a16:creationId xmlns:a16="http://schemas.microsoft.com/office/drawing/2014/main" id="{B454BB0C-0364-AB1F-76EA-9C50680B340F}"/>
              </a:ext>
            </a:extLst>
          </p:cNvPr>
          <p:cNvSpPr/>
          <p:nvPr/>
        </p:nvSpPr>
        <p:spPr>
          <a:xfrm>
            <a:off x="791306" y="2466802"/>
            <a:ext cx="5361843" cy="857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uadroTexto 12">
            <a:extLst>
              <a:ext uri="{FF2B5EF4-FFF2-40B4-BE49-F238E27FC236}">
                <a16:creationId xmlns:a16="http://schemas.microsoft.com/office/drawing/2014/main" id="{69C202B5-F514-3528-2AEC-0219EECEE807}"/>
              </a:ext>
            </a:extLst>
          </p:cNvPr>
          <p:cNvSpPr txBox="1"/>
          <p:nvPr/>
        </p:nvSpPr>
        <p:spPr>
          <a:xfrm>
            <a:off x="2100626" y="263377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red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8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7" y="1173259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Logo - </a:t>
            </a:r>
            <a:r>
              <a:rPr lang="es-ES_tradnl" sz="2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</a:t>
            </a:r>
            <a:r>
              <a:rPr lang="es-ES_tradnl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733493" y="2670899"/>
            <a:ext cx="5391007" cy="2127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733493" y="5663774"/>
            <a:ext cx="5391007" cy="21277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504172" y="2141038"/>
            <a:ext cx="584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Versión visto en Fondos Claros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77779" y="5154431"/>
            <a:ext cx="598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Versión visto en Fondos Oscuros</a:t>
            </a:r>
          </a:p>
        </p:txBody>
      </p:sp>
      <p:pic>
        <p:nvPicPr>
          <p:cNvPr id="4" name="Imagen 3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798D8F0C-A42D-0405-70E2-9239F11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6" y="3201293"/>
            <a:ext cx="1076475" cy="1066949"/>
          </a:xfrm>
          <a:prstGeom prst="rect">
            <a:avLst/>
          </a:prstGeom>
        </p:spPr>
      </p:pic>
      <p:pic>
        <p:nvPicPr>
          <p:cNvPr id="8" name="Imagen 7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E06B7B9-C768-D10C-A878-B1F80C56F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5" y="6194168"/>
            <a:ext cx="107647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Código/GitHub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3068C7-9BEE-5B3A-06E5-707AB3873157}"/>
              </a:ext>
            </a:extLst>
          </p:cNvPr>
          <p:cNvSpPr/>
          <p:nvPr/>
        </p:nvSpPr>
        <p:spPr>
          <a:xfrm>
            <a:off x="791306" y="1721671"/>
            <a:ext cx="24902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3D620-59D5-3C2F-11AA-9F8A8255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9" y="2719540"/>
            <a:ext cx="3118828" cy="3163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393B99-C51C-8094-B0FE-044934332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5"/>
          <a:stretch/>
        </p:blipFill>
        <p:spPr>
          <a:xfrm>
            <a:off x="3860175" y="2637543"/>
            <a:ext cx="2565948" cy="11222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A7290C-DF28-F7E4-F12B-17CBD2DB2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8" y="6287820"/>
            <a:ext cx="1674147" cy="8094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B91B47-A5DF-4C4B-F96D-82D9B382E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414" y="6287820"/>
            <a:ext cx="1543066" cy="15299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8FC01C-AF5B-8B8F-4FC8-4103A1E47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175" y="3759831"/>
            <a:ext cx="2565948" cy="48091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FCAEB43-38A3-7736-0AC1-54E64573C54E}"/>
              </a:ext>
            </a:extLst>
          </p:cNvPr>
          <p:cNvSpPr txBox="1"/>
          <p:nvPr/>
        </p:nvSpPr>
        <p:spPr>
          <a:xfrm>
            <a:off x="299618" y="2191798"/>
            <a:ext cx="436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7"/>
              </a:rPr>
              <a:t>https://github.com/mch56693/CSS.git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2959E-1254-A500-DE45-C95A8BA15770}"/>
              </a:ext>
            </a:extLst>
          </p:cNvPr>
          <p:cNvSpPr txBox="1"/>
          <p:nvPr/>
        </p:nvSpPr>
        <p:spPr>
          <a:xfrm>
            <a:off x="299617" y="1871823"/>
            <a:ext cx="436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0" u="none" strike="noStrike" dirty="0">
                <a:effectLst/>
                <a:latin typeface="-apple-system"/>
                <a:hlinkClick r:id="rId8"/>
              </a:rPr>
              <a:t>https://mch56693.github.io/CSS/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33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Código/GitHub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3068C7-9BEE-5B3A-06E5-707AB3873157}"/>
              </a:ext>
            </a:extLst>
          </p:cNvPr>
          <p:cNvSpPr/>
          <p:nvPr/>
        </p:nvSpPr>
        <p:spPr>
          <a:xfrm>
            <a:off x="791306" y="1721671"/>
            <a:ext cx="24902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6634E-AA6D-DAB0-6477-C1274417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56" y="2293299"/>
            <a:ext cx="3429000" cy="29673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33B5A-E277-FF24-AF7A-7B645D248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82"/>
          <a:stretch/>
        </p:blipFill>
        <p:spPr>
          <a:xfrm>
            <a:off x="4274210" y="2391477"/>
            <a:ext cx="2194547" cy="2180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3E935C-557C-C735-86CE-ABA77CA9C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2" y="5677563"/>
            <a:ext cx="2647221" cy="2708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C6CAD9-976A-D466-59C5-E6A82DDD5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945" y="7472497"/>
            <a:ext cx="3196606" cy="1092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841002-C898-4862-C737-5DA85E4D0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54"/>
          <a:stretch/>
        </p:blipFill>
        <p:spPr>
          <a:xfrm>
            <a:off x="4274209" y="4572000"/>
            <a:ext cx="2194547" cy="585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9C8591-39BE-12BE-F7BC-F9DDFDA55B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953"/>
          <a:stretch/>
        </p:blipFill>
        <p:spPr>
          <a:xfrm>
            <a:off x="3743311" y="5541571"/>
            <a:ext cx="2507874" cy="16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3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31529</TotalTime>
  <Words>193</Words>
  <Application>Microsoft Office PowerPoint</Application>
  <PresentationFormat>Letter Paper (8.5x11 in)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Arial Black</vt:lpstr>
      <vt:lpstr>Calibri</vt:lpstr>
      <vt:lpstr>Calibri Light</vt:lpstr>
      <vt:lpstr>Futura T OT</vt:lpstr>
      <vt:lpstr>Ubuntu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Vanesa Jackson</dc:creator>
  <cp:lastModifiedBy>Álvaro Fernández Rodríguez</cp:lastModifiedBy>
  <cp:revision>53</cp:revision>
  <dcterms:created xsi:type="dcterms:W3CDTF">2016-11-30T19:11:39Z</dcterms:created>
  <dcterms:modified xsi:type="dcterms:W3CDTF">2023-02-02T20:18:34Z</dcterms:modified>
</cp:coreProperties>
</file>