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Graduate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raduat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56c51d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56c51d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92900" y="77313"/>
            <a:ext cx="6958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800">
                <a:solidFill>
                  <a:schemeClr val="lt1"/>
                </a:solidFill>
                <a:latin typeface="Graduate"/>
                <a:ea typeface="Graduate"/>
                <a:cs typeface="Graduate"/>
                <a:sym typeface="Graduate"/>
              </a:rPr>
              <a:t>SPORT TRAC</a:t>
            </a:r>
            <a:r>
              <a:rPr b="1" lang="fr" sz="6800">
                <a:solidFill>
                  <a:schemeClr val="lt1"/>
                </a:solidFill>
                <a:latin typeface="Graduate"/>
                <a:ea typeface="Graduate"/>
                <a:cs typeface="Graduate"/>
                <a:sym typeface="Graduate"/>
              </a:rPr>
              <a:t>K</a:t>
            </a:r>
            <a:endParaRPr b="1" sz="6800">
              <a:solidFill>
                <a:schemeClr val="lt1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850" y="1900062"/>
            <a:ext cx="2454039" cy="17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75" y="174200"/>
            <a:ext cx="969773" cy="140759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141050" y="3971550"/>
            <a:ext cx="6861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Graduate"/>
                <a:ea typeface="Graduate"/>
                <a:cs typeface="Graduate"/>
                <a:sym typeface="Graduate"/>
              </a:rPr>
              <a:t>Tuteur : Christine Druon</a:t>
            </a:r>
            <a:endParaRPr sz="1300"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Graduate"/>
                <a:ea typeface="Graduate"/>
                <a:cs typeface="Graduate"/>
                <a:sym typeface="Graduate"/>
              </a:rPr>
              <a:t>Matis Chabanat - Titouan Cocheril - Arthur Le Menn - Ivan Salle</a:t>
            </a:r>
            <a:endParaRPr sz="1300"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Graduate"/>
                <a:ea typeface="Graduate"/>
                <a:cs typeface="Graduate"/>
                <a:sym typeface="Graduate"/>
              </a:rPr>
              <a:t>Groupe 11</a:t>
            </a:r>
            <a:endParaRPr b="1" sz="1300"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Graduate"/>
                <a:ea typeface="Graduate"/>
                <a:cs typeface="Graduate"/>
                <a:sym typeface="Graduate"/>
              </a:rPr>
              <a:t>TD1 - TP1</a:t>
            </a:r>
            <a:endParaRPr b="1" sz="1300"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86625" y="1930063"/>
            <a:ext cx="436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raduate"/>
              <a:buChar char="●"/>
            </a:pPr>
            <a:r>
              <a:rPr lang="fr">
                <a:solidFill>
                  <a:srgbClr val="FFFFFF"/>
                </a:solidFill>
                <a:latin typeface="Graduate"/>
                <a:ea typeface="Graduate"/>
                <a:cs typeface="Graduate"/>
                <a:sym typeface="Graduate"/>
              </a:rPr>
              <a:t>Application web responsive</a:t>
            </a:r>
            <a:endParaRPr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raduate"/>
              <a:buChar char="●"/>
            </a:pPr>
            <a:r>
              <a:rPr lang="fr">
                <a:solidFill>
                  <a:srgbClr val="FFFFFF"/>
                </a:solidFill>
                <a:latin typeface="Graduate"/>
                <a:ea typeface="Graduate"/>
                <a:cs typeface="Graduate"/>
                <a:sym typeface="Graduate"/>
              </a:rPr>
              <a:t>Public cible : +13 ans licenciés dans un club</a:t>
            </a:r>
            <a:endParaRPr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raduate"/>
              <a:buChar char="●"/>
            </a:pPr>
            <a:r>
              <a:rPr lang="fr">
                <a:solidFill>
                  <a:srgbClr val="FFFFFF"/>
                </a:solidFill>
                <a:latin typeface="Graduate"/>
                <a:ea typeface="Graduate"/>
                <a:cs typeface="Graduate"/>
                <a:sym typeface="Graduate"/>
              </a:rPr>
              <a:t>Sports : Basket, Handball et Football</a:t>
            </a:r>
            <a:endParaRPr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/2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13737" y="1581800"/>
            <a:ext cx="185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Graduate"/>
                <a:ea typeface="Graduate"/>
                <a:cs typeface="Graduate"/>
                <a:sym typeface="Graduate"/>
              </a:rPr>
              <a:t>BUT Informatique</a:t>
            </a:r>
            <a:endParaRPr sz="1300"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Graduate"/>
                <a:ea typeface="Graduate"/>
                <a:cs typeface="Graduate"/>
                <a:sym typeface="Graduate"/>
              </a:rPr>
              <a:t>2021 - 2022</a:t>
            </a:r>
            <a:endParaRPr sz="1300"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Graduate"/>
                <a:ea typeface="Graduate"/>
                <a:cs typeface="Graduate"/>
                <a:sym typeface="Graduate"/>
              </a:rPr>
              <a:t>S2.05</a:t>
            </a:r>
            <a:endParaRPr sz="1300">
              <a:solidFill>
                <a:srgbClr val="FFFFFF"/>
              </a:solidFill>
              <a:latin typeface="Graduate"/>
              <a:ea typeface="Graduate"/>
              <a:cs typeface="Graduate"/>
              <a:sym typeface="Gradua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-39875" y="541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latin typeface="Graduate"/>
                <a:ea typeface="Graduate"/>
                <a:cs typeface="Graduate"/>
                <a:sym typeface="Graduate"/>
              </a:rPr>
              <a:t>Fonctionnalités</a:t>
            </a:r>
            <a:endParaRPr b="1" sz="3600"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0" y="847200"/>
            <a:ext cx="3048000" cy="4306200"/>
          </a:xfrm>
          <a:prstGeom prst="rect">
            <a:avLst/>
          </a:prstGeom>
          <a:solidFill>
            <a:srgbClr val="FFF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048000" y="847200"/>
            <a:ext cx="3048000" cy="4306200"/>
          </a:xfrm>
          <a:prstGeom prst="rect">
            <a:avLst/>
          </a:prstGeom>
          <a:solidFill>
            <a:srgbClr val="FFE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096000" y="847200"/>
            <a:ext cx="3048000" cy="4306200"/>
          </a:xfrm>
          <a:prstGeom prst="rect">
            <a:avLst/>
          </a:prstGeom>
          <a:solidFill>
            <a:srgbClr val="FFD1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50" y="1009525"/>
            <a:ext cx="738900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525" y="1009525"/>
            <a:ext cx="847200" cy="8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0550" y="1009525"/>
            <a:ext cx="847200" cy="8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614500" y="1752425"/>
            <a:ext cx="19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Calendrier</a:t>
            </a:r>
            <a:endParaRPr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581875" y="1752425"/>
            <a:ext cx="19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Messagerie</a:t>
            </a:r>
            <a:endParaRPr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723900" y="1856725"/>
            <a:ext cx="19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profil</a:t>
            </a:r>
            <a:endParaRPr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86950" y="2256925"/>
            <a:ext cx="235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Compétitions</a:t>
            </a:r>
            <a:endParaRPr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Matchs</a:t>
            </a:r>
            <a:endParaRPr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Entrainements</a:t>
            </a:r>
            <a:endParaRPr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394200" y="2256925"/>
            <a:ext cx="235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Communication :</a:t>
            </a:r>
            <a:endParaRPr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joueurs</a:t>
            </a:r>
            <a:endParaRPr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coachs</a:t>
            </a:r>
            <a:endParaRPr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direction du club</a:t>
            </a:r>
            <a:endParaRPr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direction du district</a:t>
            </a:r>
            <a:endParaRPr>
              <a:latin typeface="Graduate"/>
              <a:ea typeface="Graduate"/>
              <a:cs typeface="Graduate"/>
              <a:sym typeface="Graduate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496350" y="2256925"/>
            <a:ext cx="235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Statistiques de :</a:t>
            </a:r>
            <a:endParaRPr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joueurs</a:t>
            </a:r>
            <a:endParaRPr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équipes</a:t>
            </a:r>
            <a:endParaRPr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clubs</a:t>
            </a:r>
            <a:endParaRPr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matchs en particulier</a:t>
            </a:r>
            <a:endParaRPr>
              <a:latin typeface="Graduate"/>
              <a:ea typeface="Graduate"/>
              <a:cs typeface="Graduate"/>
              <a:sym typeface="Graduat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raduate"/>
              <a:buChar char="-"/>
            </a:pPr>
            <a:r>
              <a:rPr lang="fr">
                <a:latin typeface="Graduate"/>
                <a:ea typeface="Graduate"/>
                <a:cs typeface="Graduate"/>
                <a:sym typeface="Graduate"/>
              </a:rPr>
              <a:t>compétitions</a:t>
            </a:r>
            <a:endParaRPr>
              <a:latin typeface="Graduate"/>
              <a:ea typeface="Graduate"/>
              <a:cs typeface="Graduate"/>
              <a:sym typeface="Graduate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352" y="54150"/>
            <a:ext cx="1038197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95992" y="54150"/>
            <a:ext cx="508132" cy="7388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2/2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