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9236d107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b9236d107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9236d10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9236d10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52510c76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52510c76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52510c76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52510c76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f2a04a27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8f2a04a27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2dc447da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2dc447da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7337500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7337500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7e75f19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7e75f19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1.png"/><Relationship Id="rId5" Type="http://schemas.openxmlformats.org/officeDocument/2006/relationships/image" Target="../media/image16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port-track.alwaysdata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613" y="369225"/>
            <a:ext cx="2786775" cy="21730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-50" y="2864550"/>
            <a:ext cx="91440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Groupe</a:t>
            </a:r>
            <a:r>
              <a:rPr b="1" lang="fr" sz="2000"/>
              <a:t> 1 : Sport Track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Pôle Développement (C1&amp;C2)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Arthur Le Menn - Matis Chabanat - Ivan Salle - Titouan Cocheril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TD1-TP1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Tuteur : Nathalie Valles-Parlangeau</a:t>
            </a:r>
            <a:endParaRPr sz="15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6875" y="74775"/>
            <a:ext cx="835400" cy="12125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7500050" y="4642550"/>
            <a:ext cx="15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S3.01 2022-2023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Scénario (1/2)</a:t>
            </a:r>
            <a:endParaRPr/>
          </a:p>
        </p:txBody>
      </p:sp>
      <p:grpSp>
        <p:nvGrpSpPr>
          <p:cNvPr id="63" name="Google Shape;63;p14"/>
          <p:cNvGrpSpPr/>
          <p:nvPr/>
        </p:nvGrpSpPr>
        <p:grpSpPr>
          <a:xfrm>
            <a:off x="268488" y="1822772"/>
            <a:ext cx="1736725" cy="1588229"/>
            <a:chOff x="311700" y="1964272"/>
            <a:chExt cx="1736725" cy="1588229"/>
          </a:xfrm>
        </p:grpSpPr>
        <p:pic>
          <p:nvPicPr>
            <p:cNvPr id="64" name="Google Shape;6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964272"/>
              <a:ext cx="1588225" cy="1588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4450" y="3258525"/>
              <a:ext cx="293975" cy="293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" name="Google Shape;66;p14"/>
          <p:cNvSpPr txBox="1"/>
          <p:nvPr/>
        </p:nvSpPr>
        <p:spPr>
          <a:xfrm>
            <a:off x="0" y="3637300"/>
            <a:ext cx="2578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Possède un numéro de licence suite à son inscription dans son club de foot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(exemple : “a4b5Cd6E78”)</a:t>
            </a:r>
            <a:endParaRPr/>
          </a:p>
        </p:txBody>
      </p:sp>
      <p:cxnSp>
        <p:nvCxnSpPr>
          <p:cNvPr id="67" name="Google Shape;67;p14"/>
          <p:cNvCxnSpPr/>
          <p:nvPr/>
        </p:nvCxnSpPr>
        <p:spPr>
          <a:xfrm flipH="1" rot="10800000">
            <a:off x="2426100" y="3160413"/>
            <a:ext cx="6996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 txBox="1"/>
          <p:nvPr/>
        </p:nvSpPr>
        <p:spPr>
          <a:xfrm>
            <a:off x="3254088" y="3745000"/>
            <a:ext cx="257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décide de s’inscrire sur le site Sport Track en saisissant son numéro de licence</a:t>
            </a:r>
            <a:endParaRPr/>
          </a:p>
        </p:txBody>
      </p:sp>
      <p:cxnSp>
        <p:nvCxnSpPr>
          <p:cNvPr id="69" name="Google Shape;69;p14"/>
          <p:cNvCxnSpPr/>
          <p:nvPr/>
        </p:nvCxnSpPr>
        <p:spPr>
          <a:xfrm flipH="1" rot="10800000">
            <a:off x="5740075" y="3160413"/>
            <a:ext cx="6996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 txBox="1"/>
          <p:nvPr/>
        </p:nvSpPr>
        <p:spPr>
          <a:xfrm>
            <a:off x="6508200" y="3745000"/>
            <a:ext cx="257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Son num de licence est encodée et est transformée en ST Code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1885" y="1740460"/>
            <a:ext cx="2131068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0724" y="865325"/>
            <a:ext cx="2348125" cy="23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7">
            <a:alphaModFix/>
          </a:blip>
          <a:srcRect b="6994" l="0" r="3586" t="0"/>
          <a:stretch/>
        </p:blipFill>
        <p:spPr>
          <a:xfrm>
            <a:off x="3577825" y="1099525"/>
            <a:ext cx="1919749" cy="12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01811">
            <a:off x="-374632" y="3145628"/>
            <a:ext cx="2329463" cy="2329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5166" y="1842041"/>
            <a:ext cx="2134383" cy="2134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4625" y="1728525"/>
            <a:ext cx="693330" cy="693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965450">
            <a:off x="267813" y="2713951"/>
            <a:ext cx="1884724" cy="188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8375431">
            <a:off x="465451" y="3201303"/>
            <a:ext cx="1490224" cy="9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-311225" y="-74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Histoire (2/2)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6">
            <a:alphaModFix/>
          </a:blip>
          <a:srcRect b="0" l="18954" r="17886" t="0"/>
          <a:stretch/>
        </p:blipFill>
        <p:spPr>
          <a:xfrm>
            <a:off x="5925388" y="87875"/>
            <a:ext cx="3157125" cy="499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5"/>
          <p:cNvCxnSpPr/>
          <p:nvPr/>
        </p:nvCxnSpPr>
        <p:spPr>
          <a:xfrm flipH="1" rot="10800000">
            <a:off x="4601875" y="2969913"/>
            <a:ext cx="6996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/>
          <p:nvPr/>
        </p:nvSpPr>
        <p:spPr>
          <a:xfrm>
            <a:off x="6527450" y="1571200"/>
            <a:ext cx="1953000" cy="2657400"/>
          </a:xfrm>
          <a:prstGeom prst="flowChartAlternateProcess">
            <a:avLst/>
          </a:prstGeom>
          <a:solidFill>
            <a:srgbClr val="F9B233"/>
          </a:solidFill>
          <a:ln cap="flat" cmpd="sng" w="9525">
            <a:solidFill>
              <a:srgbClr val="F9B2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6376238" y="3390738"/>
            <a:ext cx="225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Maxime Dupont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15 ans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Club : Genet d’Anglet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8">
            <a:alphaModFix/>
          </a:blip>
          <a:srcRect b="10233" l="42895" r="50019" t="80023"/>
          <a:stretch/>
        </p:blipFill>
        <p:spPr>
          <a:xfrm>
            <a:off x="6761325" y="1818926"/>
            <a:ext cx="1485277" cy="153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59389" y="726650"/>
            <a:ext cx="889127" cy="6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Scénario (2/2)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Encodage d’un numéro de licence sous forme de ST Code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645700" y="1412925"/>
            <a:ext cx="31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Etape 1 : Numéro de licence</a:t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345" y="3485750"/>
            <a:ext cx="3584306" cy="14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645700" y="3770675"/>
            <a:ext cx="3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6"/>
          <p:cNvCxnSpPr/>
          <p:nvPr/>
        </p:nvCxnSpPr>
        <p:spPr>
          <a:xfrm rot="10800000">
            <a:off x="4213953" y="1412926"/>
            <a:ext cx="4200" cy="31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/>
          <p:nvPr/>
        </p:nvCxnSpPr>
        <p:spPr>
          <a:xfrm>
            <a:off x="801000" y="2978475"/>
            <a:ext cx="683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6"/>
          <p:cNvSpPr txBox="1"/>
          <p:nvPr/>
        </p:nvSpPr>
        <p:spPr>
          <a:xfrm>
            <a:off x="1345750" y="2079150"/>
            <a:ext cx="173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Az58X4d4Ei</a:t>
            </a:r>
            <a:endParaRPr b="1" sz="2000"/>
          </a:p>
        </p:txBody>
      </p:sp>
      <p:sp>
        <p:nvSpPr>
          <p:cNvPr id="102" name="Google Shape;102;p16"/>
          <p:cNvSpPr txBox="1"/>
          <p:nvPr/>
        </p:nvSpPr>
        <p:spPr>
          <a:xfrm>
            <a:off x="4870050" y="1412925"/>
            <a:ext cx="36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Etape 2 : Transformation en Gray Code</a:t>
            </a:r>
            <a:endParaRPr/>
          </a:p>
        </p:txBody>
      </p:sp>
      <p:cxnSp>
        <p:nvCxnSpPr>
          <p:cNvPr id="103" name="Google Shape;103;p16"/>
          <p:cNvCxnSpPr/>
          <p:nvPr/>
        </p:nvCxnSpPr>
        <p:spPr>
          <a:xfrm>
            <a:off x="3681000" y="2342450"/>
            <a:ext cx="106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6"/>
          <p:cNvSpPr txBox="1"/>
          <p:nvPr/>
        </p:nvSpPr>
        <p:spPr>
          <a:xfrm>
            <a:off x="5351150" y="2079150"/>
            <a:ext cx="313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01100100010100011…</a:t>
            </a:r>
            <a:endParaRPr b="1" sz="2000"/>
          </a:p>
        </p:txBody>
      </p:sp>
      <p:sp>
        <p:nvSpPr>
          <p:cNvPr id="105" name="Google Shape;105;p16"/>
          <p:cNvSpPr txBox="1"/>
          <p:nvPr/>
        </p:nvSpPr>
        <p:spPr>
          <a:xfrm>
            <a:off x="475250" y="3085538"/>
            <a:ext cx="36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Etape 3 : t</a:t>
            </a:r>
            <a:r>
              <a:rPr lang="fr"/>
              <a:t>ransformati</a:t>
            </a:r>
            <a:r>
              <a:rPr lang="fr"/>
              <a:t>on en tailles de barre 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4572000" y="3085538"/>
            <a:ext cx="36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Etape 4 : transformation en ST Code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 b="19859" l="49824" r="0" t="51979"/>
          <a:stretch/>
        </p:blipFill>
        <p:spPr>
          <a:xfrm>
            <a:off x="179950" y="3485750"/>
            <a:ext cx="3441001" cy="14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/>
          <p:nvPr/>
        </p:nvSpPr>
        <p:spPr>
          <a:xfrm>
            <a:off x="179950" y="3470825"/>
            <a:ext cx="2439600" cy="23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6"/>
          <p:cNvCxnSpPr/>
          <p:nvPr/>
        </p:nvCxnSpPr>
        <p:spPr>
          <a:xfrm>
            <a:off x="3681000" y="4031700"/>
            <a:ext cx="106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Décodage d’un ST Code 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9788"/>
            <a:ext cx="8839199" cy="144393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3400625" y="4401000"/>
            <a:ext cx="234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Réalisé avec OPEN_CV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152400" y="3426275"/>
            <a:ext cx="2953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Lecture de l’image et conversion en niveaux de gris</a:t>
            </a:r>
            <a:endParaRPr sz="1300"/>
          </a:p>
        </p:txBody>
      </p:sp>
      <p:sp>
        <p:nvSpPr>
          <p:cNvPr id="118" name="Google Shape;118;p17"/>
          <p:cNvSpPr txBox="1"/>
          <p:nvPr/>
        </p:nvSpPr>
        <p:spPr>
          <a:xfrm>
            <a:off x="3095225" y="3426275"/>
            <a:ext cx="307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Canny (détection des bords des objets)</a:t>
            </a:r>
            <a:endParaRPr sz="1300"/>
          </a:p>
        </p:txBody>
      </p:sp>
      <p:sp>
        <p:nvSpPr>
          <p:cNvPr id="119" name="Google Shape;119;p17"/>
          <p:cNvSpPr txBox="1"/>
          <p:nvPr/>
        </p:nvSpPr>
        <p:spPr>
          <a:xfrm>
            <a:off x="6171450" y="3450125"/>
            <a:ext cx="291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Récupération des contours de chaque objet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Problème rencontré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00" y="1919650"/>
            <a:ext cx="8618998" cy="15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4003" cy="4572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Lien vers le site 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200" u="sng">
                <a:solidFill>
                  <a:schemeClr val="hlink"/>
                </a:solidFill>
                <a:hlinkClick r:id="rId3"/>
              </a:rPr>
              <a:t>http://sport-track.alwaysdata.net/</a:t>
            </a: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