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slide" Target="slides/slide21.xml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a4585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a4585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6a45854e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6a45854e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6a45854e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6a45854e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6a45854e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6a45854e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6a45854e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6a45854e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6a45854e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6a45854e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6a45854e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6a45854e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6a45854e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6a45854e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a45854e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a45854e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6a45854e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6a45854e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6a45854e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6a45854e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a45854e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a45854e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6a45854e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6a45854e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691572d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691572d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a45854e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a45854e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6a45854e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6a45854e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6a45854e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6a45854e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6a45854e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6a45854e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6a45854e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6a45854e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6a45854e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6a45854e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6a45854e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6a45854e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4. Protection des données (1/2)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1440" l="0" r="0" t="1894"/>
          <a:stretch/>
        </p:blipFill>
        <p:spPr>
          <a:xfrm>
            <a:off x="1545498" y="1283800"/>
            <a:ext cx="6053000" cy="2915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6" name="Google Shape;136;p22"/>
          <p:cNvSpPr txBox="1"/>
          <p:nvPr/>
        </p:nvSpPr>
        <p:spPr>
          <a:xfrm>
            <a:off x="2158200" y="4359500"/>
            <a:ext cx="482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66666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Exemple d’une page du site.</a:t>
            </a:r>
            <a:endParaRPr sz="41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4. Protection des données (2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/2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897" y="1179450"/>
            <a:ext cx="3914199" cy="3042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3"/>
          <p:cNvSpPr txBox="1"/>
          <p:nvPr/>
        </p:nvSpPr>
        <p:spPr>
          <a:xfrm>
            <a:off x="2158200" y="4359500"/>
            <a:ext cx="482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66666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Schéma explicatif de la protection des données d’une BD.</a:t>
            </a:r>
            <a:endParaRPr sz="41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de Sport Track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Droit d’auteur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Déclarations juridiques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Protection des données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swald"/>
              <a:buAutoNum type="arabicPeriod"/>
            </a:pPr>
            <a:r>
              <a:rPr lang="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 propos des créations utilisées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Formulaire d’inscription à notre Newsletter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Informations liées au RGPD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1108500" y="387050"/>
            <a:ext cx="692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. A propos des créations utilisées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595308" y="4802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59" name="Google Shape;159;p25"/>
          <p:cNvGrpSpPr/>
          <p:nvPr/>
        </p:nvGrpSpPr>
        <p:grpSpPr>
          <a:xfrm>
            <a:off x="5061656" y="1198411"/>
            <a:ext cx="2973833" cy="3073028"/>
            <a:chOff x="4159075" y="1169575"/>
            <a:chExt cx="3351175" cy="3351175"/>
          </a:xfrm>
        </p:grpSpPr>
        <p:pic>
          <p:nvPicPr>
            <p:cNvPr id="160" name="Google Shape;16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9075" y="1169575"/>
              <a:ext cx="3351175" cy="335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97525" y="1628625"/>
              <a:ext cx="1874276" cy="1886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25"/>
          <p:cNvSpPr txBox="1"/>
          <p:nvPr/>
        </p:nvSpPr>
        <p:spPr>
          <a:xfrm>
            <a:off x="2158200" y="4359500"/>
            <a:ext cx="482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Respecter la vie privée</a:t>
            </a:r>
            <a:r>
              <a:rPr lang="fr" sz="165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fr" sz="165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Protection grâce à Copyright.</a:t>
            </a:r>
            <a:endParaRPr sz="41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6">
            <a:alphaModFix/>
          </a:blip>
          <a:srcRect b="-2169" l="0" r="0" t="-2138"/>
          <a:stretch/>
        </p:blipFill>
        <p:spPr>
          <a:xfrm>
            <a:off x="1335775" y="1599800"/>
            <a:ext cx="2260950" cy="2358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5925" y="12721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de Sport Track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Droit d’auteur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Déclarations juridiques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Protection des données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 propos des créations utilisées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swald"/>
              <a:buAutoNum type="arabicPeriod"/>
            </a:pPr>
            <a:r>
              <a:rPr lang="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Formulaire d’inscription à notre Newsletter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Informations liées au RGPD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1108500" y="387050"/>
            <a:ext cx="692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. Formulaire d’inscription à notre newsletter (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1/2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22525"/>
            <a:ext cx="8520600" cy="152861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1806" l="55649" r="4649" t="0"/>
          <a:stretch/>
        </p:blipFill>
        <p:spPr>
          <a:xfrm>
            <a:off x="2190950" y="2927350"/>
            <a:ext cx="4762075" cy="2113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1108500" y="387050"/>
            <a:ext cx="692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6. Formulaire d’inscription à notre newsletter (2/2)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212" y="1360925"/>
            <a:ext cx="3959575" cy="36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595308" y="48029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de Sport Track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Droit d’auteur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Déclarations juridiques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Protection des données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 propos des créations utilisées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Formulaire d’inscription à notre Newsletter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swald"/>
              <a:buAutoNum type="arabicPeriod"/>
            </a:pPr>
            <a:r>
              <a:rPr lang="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Informations liées au RGPD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1003050" y="387050"/>
            <a:ext cx="713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7. Informations liées au RGPD (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1/3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463" y="1170125"/>
            <a:ext cx="5425063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595308" y="4802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501450" y="215600"/>
            <a:ext cx="814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7. Informations liées au RGPD (2/3)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650" y="1151500"/>
            <a:ext cx="5180692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swald"/>
              <a:buAutoNum type="arabicPeriod"/>
            </a:pPr>
            <a:r>
              <a:rPr lang="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Présentation de Sport Track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Droit d’auteur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Déclarations juridiques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Protection des données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 propos des créations utilisées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Formulaire d’inscription à notre Newsletter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Informations liées au RGPD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341100" y="378875"/>
            <a:ext cx="8254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7. Informations liées au RGPD (3/3)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198075"/>
            <a:ext cx="5734050" cy="3438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595308" y="48029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0" y="0"/>
            <a:ext cx="9169800" cy="2630100"/>
          </a:xfrm>
          <a:prstGeom prst="rect">
            <a:avLst/>
          </a:prstGeom>
          <a:solidFill>
            <a:srgbClr val="F9B2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2952000" y="1517900"/>
            <a:ext cx="326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Merci !</a:t>
            </a:r>
            <a:endParaRPr sz="6000"/>
          </a:p>
        </p:txBody>
      </p:sp>
      <p:sp>
        <p:nvSpPr>
          <p:cNvPr id="221" name="Google Shape;221;p33"/>
          <p:cNvSpPr txBox="1"/>
          <p:nvPr/>
        </p:nvSpPr>
        <p:spPr>
          <a:xfrm>
            <a:off x="1070100" y="2706300"/>
            <a:ext cx="70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Un avis ? Une question ? </a:t>
            </a:r>
            <a:endParaRPr sz="1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8" y="4502550"/>
            <a:ext cx="668974" cy="5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Oswald"/>
              <a:buAutoNum type="arabicPeriod"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Présentation de Sport Track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242913" y="3174100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Calendrier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615450" y="2162375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Messagerie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987963" y="3174100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Statistiques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775" y="3686075"/>
            <a:ext cx="1294450" cy="129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>
            <a:stCxn id="71" idx="1"/>
          </p:cNvCxnSpPr>
          <p:nvPr/>
        </p:nvCxnSpPr>
        <p:spPr>
          <a:xfrm rot="10800000">
            <a:off x="3021175" y="3574300"/>
            <a:ext cx="903600" cy="759000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15"/>
          <p:cNvCxnSpPr>
            <a:stCxn id="71" idx="3"/>
          </p:cNvCxnSpPr>
          <p:nvPr/>
        </p:nvCxnSpPr>
        <p:spPr>
          <a:xfrm flipH="1" rot="10800000">
            <a:off x="5219225" y="3544300"/>
            <a:ext cx="903600" cy="789000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567350" y="2571750"/>
            <a:ext cx="9300" cy="986100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337" y="4052275"/>
            <a:ext cx="525325" cy="4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3350" y="1055887"/>
            <a:ext cx="1097300" cy="10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8500" y="2045737"/>
            <a:ext cx="1052026" cy="10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3463" y="2122075"/>
            <a:ext cx="1052026" cy="105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de Sport Track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swald"/>
              <a:buAutoNum type="arabicPeriod"/>
            </a:pPr>
            <a:r>
              <a:rPr lang="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Droit d’auteur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Déclarations juridiques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Protection des données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 propos des créations utilisées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Formulaire d’inscription à notre Newsletter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Informations liées au RGPD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2. Droit d’auteur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158200" y="4359500"/>
            <a:ext cx="482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66666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Plusieurs fonctionnalités disponibles</a:t>
            </a:r>
            <a:endParaRPr sz="41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7037" y="1678588"/>
            <a:ext cx="1625875" cy="126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7"/>
          <p:cNvGrpSpPr/>
          <p:nvPr/>
        </p:nvGrpSpPr>
        <p:grpSpPr>
          <a:xfrm>
            <a:off x="4593066" y="1506388"/>
            <a:ext cx="1993894" cy="1612205"/>
            <a:chOff x="4891925" y="1789050"/>
            <a:chExt cx="3475500" cy="2981700"/>
          </a:xfrm>
        </p:grpSpPr>
        <p:sp>
          <p:nvSpPr>
            <p:cNvPr id="94" name="Google Shape;94;p17"/>
            <p:cNvSpPr/>
            <p:nvPr/>
          </p:nvSpPr>
          <p:spPr>
            <a:xfrm>
              <a:off x="4891925" y="1789050"/>
              <a:ext cx="3475500" cy="2981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" name="Google Shape;9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17887" y="2103163"/>
              <a:ext cx="3023575" cy="23534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9775" y="3843950"/>
            <a:ext cx="51244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812550" y="1067800"/>
            <a:ext cx="1518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Logo</a:t>
            </a:r>
            <a:endParaRPr sz="41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812550" y="3405350"/>
            <a:ext cx="1518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Charte graphique</a:t>
            </a:r>
            <a:endParaRPr sz="41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de Sport Track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Droit d’auteur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swald"/>
              <a:buAutoNum type="arabicPeriod"/>
            </a:pPr>
            <a:r>
              <a:rPr lang="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Déclarations juridiques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Protection des données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 propos des créations utilisées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Formulaire d’inscription à notre Newsletter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Informations liées au RGPD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3. Déclarations juridiques (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1/2</a:t>
            </a: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6916" r="0" t="0"/>
          <a:stretch/>
        </p:blipFill>
        <p:spPr>
          <a:xfrm>
            <a:off x="1562392" y="1434325"/>
            <a:ext cx="6019217" cy="1289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400" y="3173675"/>
            <a:ext cx="6019199" cy="9598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95308" y="48029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3. Déclarations juridiques (2/2)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6603" l="0" r="0" t="0"/>
          <a:stretch/>
        </p:blipFill>
        <p:spPr>
          <a:xfrm>
            <a:off x="2472575" y="1186550"/>
            <a:ext cx="4198851" cy="1908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1238" y="3224738"/>
            <a:ext cx="5121529" cy="162493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95308" y="4788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198200" y="387050"/>
            <a:ext cx="674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3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595308" y="4798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de Sport Track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Droit d’auteur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Déclarations juridiques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swald"/>
              <a:buAutoNum type="arabicPeriod"/>
            </a:pPr>
            <a:r>
              <a:rPr lang="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Protection des données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 propos des créations utilisées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Formulaire d’inscription à notre Newsletter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Informations liées au RGPD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