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2" r:id="rId13"/>
    <p:sldId id="273" r:id="rId14"/>
    <p:sldId id="274" r:id="rId15"/>
    <p:sldId id="264" r:id="rId16"/>
    <p:sldId id="275" r:id="rId17"/>
    <p:sldId id="276" r:id="rId18"/>
    <p:sldId id="277" r:id="rId19"/>
    <p:sldId id="278" r:id="rId20"/>
    <p:sldId id="279" r:id="rId21"/>
    <p:sldId id="265" r:id="rId22"/>
    <p:sldId id="266" r:id="rId23"/>
    <p:sldId id="269" r:id="rId24"/>
    <p:sldId id="270" r:id="rId25"/>
    <p:sldId id="271" r:id="rId26"/>
    <p:sldId id="280" r:id="rId27"/>
    <p:sldId id="267" r:id="rId28"/>
    <p:sldId id="26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31659-A5BC-4827-99D6-FDB5727B43D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379282-1D65-4039-B228-7461B352DBF3}">
      <dgm:prSet phldrT="[Texte]"/>
      <dgm:spPr/>
      <dgm:t>
        <a:bodyPr/>
        <a:lstStyle/>
        <a:p>
          <a:r>
            <a:rPr lang="fr-FR" dirty="0" smtClean="0"/>
            <a:t>Décisions stratégiques</a:t>
          </a:r>
          <a:endParaRPr lang="fr-FR" dirty="0"/>
        </a:p>
      </dgm:t>
    </dgm:pt>
    <dgm:pt modelId="{3E358B6C-DF21-437A-B738-89A1DB21863C}" type="parTrans" cxnId="{219E65AA-9D98-4ECF-8625-FA52A180E9C8}">
      <dgm:prSet/>
      <dgm:spPr/>
      <dgm:t>
        <a:bodyPr/>
        <a:lstStyle/>
        <a:p>
          <a:endParaRPr lang="fr-FR"/>
        </a:p>
      </dgm:t>
    </dgm:pt>
    <dgm:pt modelId="{396840BE-4778-460A-B715-80BD1284FF51}" type="sibTrans" cxnId="{219E65AA-9D98-4ECF-8625-FA52A180E9C8}">
      <dgm:prSet/>
      <dgm:spPr/>
      <dgm:t>
        <a:bodyPr/>
        <a:lstStyle/>
        <a:p>
          <a:endParaRPr lang="fr-FR"/>
        </a:p>
      </dgm:t>
    </dgm:pt>
    <dgm:pt modelId="{3444EB2D-272A-47D7-BF51-9ACC9A3E539E}">
      <dgm:prSet phldrT="[Texte]"/>
      <dgm:spPr/>
      <dgm:t>
        <a:bodyPr/>
        <a:lstStyle/>
        <a:p>
          <a:r>
            <a:rPr lang="fr-FR" dirty="0" smtClean="0"/>
            <a:t>Ressources importantes</a:t>
          </a:r>
          <a:endParaRPr lang="fr-FR" dirty="0"/>
        </a:p>
      </dgm:t>
    </dgm:pt>
    <dgm:pt modelId="{B43047A3-6E0D-45F8-9B5A-82602BA4596B}" type="parTrans" cxnId="{76D82F62-9CAE-4F16-B64C-3D35728F9E84}">
      <dgm:prSet/>
      <dgm:spPr/>
      <dgm:t>
        <a:bodyPr/>
        <a:lstStyle/>
        <a:p>
          <a:endParaRPr lang="fr-FR"/>
        </a:p>
      </dgm:t>
    </dgm:pt>
    <dgm:pt modelId="{115830A3-05C8-44CF-B521-A53B444EFDFD}" type="sibTrans" cxnId="{76D82F62-9CAE-4F16-B64C-3D35728F9E84}">
      <dgm:prSet/>
      <dgm:spPr/>
      <dgm:t>
        <a:bodyPr/>
        <a:lstStyle/>
        <a:p>
          <a:endParaRPr lang="fr-FR"/>
        </a:p>
      </dgm:t>
    </dgm:pt>
    <dgm:pt modelId="{1DB8BBF0-95BF-459D-B432-CB3E88564D20}">
      <dgm:prSet phldrT="[Texte]"/>
      <dgm:spPr/>
      <dgm:t>
        <a:bodyPr/>
        <a:lstStyle/>
        <a:p>
          <a:r>
            <a:rPr lang="fr-FR" dirty="0" smtClean="0"/>
            <a:t>Concerne toute l’organisation</a:t>
          </a:r>
          <a:endParaRPr lang="fr-FR" dirty="0"/>
        </a:p>
      </dgm:t>
    </dgm:pt>
    <dgm:pt modelId="{7E6E9925-FA93-4ACE-839C-181CD44DC220}" type="parTrans" cxnId="{22D0D63F-A694-4EE1-9266-697794429B14}">
      <dgm:prSet/>
      <dgm:spPr/>
      <dgm:t>
        <a:bodyPr/>
        <a:lstStyle/>
        <a:p>
          <a:endParaRPr lang="fr-FR"/>
        </a:p>
      </dgm:t>
    </dgm:pt>
    <dgm:pt modelId="{73F2A19E-DA68-4824-8553-318B1CE737E4}" type="sibTrans" cxnId="{22D0D63F-A694-4EE1-9266-697794429B14}">
      <dgm:prSet/>
      <dgm:spPr/>
      <dgm:t>
        <a:bodyPr/>
        <a:lstStyle/>
        <a:p>
          <a:endParaRPr lang="fr-FR"/>
        </a:p>
      </dgm:t>
    </dgm:pt>
    <dgm:pt modelId="{7A816E5F-7097-4AD6-A455-985B6A042A5C}">
      <dgm:prSet phldrT="[Texte]"/>
      <dgm:spPr/>
      <dgm:t>
        <a:bodyPr/>
        <a:lstStyle/>
        <a:p>
          <a:r>
            <a:rPr lang="fr-FR" dirty="0" smtClean="0"/>
            <a:t>Décisions tactiques</a:t>
          </a:r>
          <a:endParaRPr lang="fr-FR" dirty="0"/>
        </a:p>
      </dgm:t>
    </dgm:pt>
    <dgm:pt modelId="{8BA344B4-3EDC-4AA9-8495-5F241D914305}" type="parTrans" cxnId="{31FDB884-612B-4F59-AB3A-898A6BED6EB4}">
      <dgm:prSet/>
      <dgm:spPr/>
      <dgm:t>
        <a:bodyPr/>
        <a:lstStyle/>
        <a:p>
          <a:endParaRPr lang="fr-FR"/>
        </a:p>
      </dgm:t>
    </dgm:pt>
    <dgm:pt modelId="{F9C85BDA-09A1-40AF-A794-BE497EC0DD57}" type="sibTrans" cxnId="{31FDB884-612B-4F59-AB3A-898A6BED6EB4}">
      <dgm:prSet/>
      <dgm:spPr/>
      <dgm:t>
        <a:bodyPr/>
        <a:lstStyle/>
        <a:p>
          <a:endParaRPr lang="fr-FR"/>
        </a:p>
      </dgm:t>
    </dgm:pt>
    <dgm:pt modelId="{88A98361-ACF6-4D97-B82A-FDCEF39DC2EF}">
      <dgm:prSet phldrT="[Texte]"/>
      <dgm:spPr/>
      <dgm:t>
        <a:bodyPr/>
        <a:lstStyle/>
        <a:p>
          <a:r>
            <a:rPr lang="fr-FR" dirty="0" smtClean="0"/>
            <a:t>Ressources moyennes</a:t>
          </a:r>
          <a:endParaRPr lang="fr-FR" dirty="0"/>
        </a:p>
      </dgm:t>
    </dgm:pt>
    <dgm:pt modelId="{684190C9-769A-411C-B464-F4D15244B9B3}" type="parTrans" cxnId="{AFB3F41F-9209-4251-9295-E844AB7B547E}">
      <dgm:prSet/>
      <dgm:spPr/>
      <dgm:t>
        <a:bodyPr/>
        <a:lstStyle/>
        <a:p>
          <a:endParaRPr lang="fr-FR"/>
        </a:p>
      </dgm:t>
    </dgm:pt>
    <dgm:pt modelId="{58B09266-8734-4D77-903C-A6C0FAC8F73E}" type="sibTrans" cxnId="{AFB3F41F-9209-4251-9295-E844AB7B547E}">
      <dgm:prSet/>
      <dgm:spPr/>
      <dgm:t>
        <a:bodyPr/>
        <a:lstStyle/>
        <a:p>
          <a:endParaRPr lang="fr-FR"/>
        </a:p>
      </dgm:t>
    </dgm:pt>
    <dgm:pt modelId="{30EFC0AB-69A9-4F1D-AA26-12C256512EF8}">
      <dgm:prSet phldrT="[Texte]"/>
      <dgm:spPr/>
      <dgm:t>
        <a:bodyPr/>
        <a:lstStyle/>
        <a:p>
          <a:r>
            <a:rPr lang="fr-FR" dirty="0" smtClean="0"/>
            <a:t>Conséquence moyen terme (1 à 3 ans)</a:t>
          </a:r>
          <a:endParaRPr lang="fr-FR" dirty="0"/>
        </a:p>
      </dgm:t>
    </dgm:pt>
    <dgm:pt modelId="{B4B7E52C-5998-45E2-AE6A-A8664E2A17C3}" type="parTrans" cxnId="{072F9E39-04A7-4967-AC28-88F1624EEC91}">
      <dgm:prSet/>
      <dgm:spPr/>
      <dgm:t>
        <a:bodyPr/>
        <a:lstStyle/>
        <a:p>
          <a:endParaRPr lang="fr-FR"/>
        </a:p>
      </dgm:t>
    </dgm:pt>
    <dgm:pt modelId="{D8B0A8A1-7AE1-4679-BE85-CF5AD1BFA586}" type="sibTrans" cxnId="{072F9E39-04A7-4967-AC28-88F1624EEC91}">
      <dgm:prSet/>
      <dgm:spPr/>
      <dgm:t>
        <a:bodyPr/>
        <a:lstStyle/>
        <a:p>
          <a:endParaRPr lang="fr-FR"/>
        </a:p>
      </dgm:t>
    </dgm:pt>
    <dgm:pt modelId="{817FC40A-8FF5-4985-AF2E-7525E570A0AF}">
      <dgm:prSet phldrT="[Texte]"/>
      <dgm:spPr/>
      <dgm:t>
        <a:bodyPr/>
        <a:lstStyle/>
        <a:p>
          <a:r>
            <a:rPr lang="fr-FR" dirty="0" smtClean="0"/>
            <a:t>Décisions</a:t>
          </a:r>
        </a:p>
        <a:p>
          <a:r>
            <a:rPr lang="fr-FR" dirty="0" smtClean="0"/>
            <a:t>Opérationnelles</a:t>
          </a:r>
          <a:endParaRPr lang="fr-FR" dirty="0"/>
        </a:p>
      </dgm:t>
    </dgm:pt>
    <dgm:pt modelId="{2FE6B8C0-EB12-4709-A53B-086903E4173F}" type="parTrans" cxnId="{C63B0DE5-EDA6-4004-8417-44CC3DB1A6DF}">
      <dgm:prSet/>
      <dgm:spPr/>
      <dgm:t>
        <a:bodyPr/>
        <a:lstStyle/>
        <a:p>
          <a:endParaRPr lang="fr-FR"/>
        </a:p>
      </dgm:t>
    </dgm:pt>
    <dgm:pt modelId="{09D2EEF2-6F6E-452B-A4D0-56CD37E96187}" type="sibTrans" cxnId="{C63B0DE5-EDA6-4004-8417-44CC3DB1A6DF}">
      <dgm:prSet/>
      <dgm:spPr/>
      <dgm:t>
        <a:bodyPr/>
        <a:lstStyle/>
        <a:p>
          <a:endParaRPr lang="fr-FR"/>
        </a:p>
      </dgm:t>
    </dgm:pt>
    <dgm:pt modelId="{F09697C2-894A-4983-9866-CC172511F19A}">
      <dgm:prSet phldrT="[Texte]"/>
      <dgm:spPr/>
      <dgm:t>
        <a:bodyPr/>
        <a:lstStyle/>
        <a:p>
          <a:r>
            <a:rPr lang="fr-FR" dirty="0" smtClean="0"/>
            <a:t>Ressources faibles</a:t>
          </a:r>
          <a:endParaRPr lang="fr-FR" dirty="0"/>
        </a:p>
      </dgm:t>
    </dgm:pt>
    <dgm:pt modelId="{CEAD6C6C-395C-4986-B8A5-2B2BF2FCFA97}" type="parTrans" cxnId="{B29FA24E-1085-44E8-8E49-ABB402CB43B4}">
      <dgm:prSet/>
      <dgm:spPr/>
      <dgm:t>
        <a:bodyPr/>
        <a:lstStyle/>
        <a:p>
          <a:endParaRPr lang="fr-FR"/>
        </a:p>
      </dgm:t>
    </dgm:pt>
    <dgm:pt modelId="{12660BF1-026E-4218-9F95-4A304D38AEAD}" type="sibTrans" cxnId="{B29FA24E-1085-44E8-8E49-ABB402CB43B4}">
      <dgm:prSet/>
      <dgm:spPr/>
      <dgm:t>
        <a:bodyPr/>
        <a:lstStyle/>
        <a:p>
          <a:endParaRPr lang="fr-FR"/>
        </a:p>
      </dgm:t>
    </dgm:pt>
    <dgm:pt modelId="{509FC6A2-072F-46F3-97A9-A3786E1E8E48}">
      <dgm:prSet phldrT="[Texte]"/>
      <dgm:spPr/>
      <dgm:t>
        <a:bodyPr/>
        <a:lstStyle/>
        <a:p>
          <a:r>
            <a:rPr lang="fr-FR" dirty="0" smtClean="0"/>
            <a:t>Conséquences sur le court terme</a:t>
          </a:r>
          <a:endParaRPr lang="fr-FR" dirty="0"/>
        </a:p>
      </dgm:t>
    </dgm:pt>
    <dgm:pt modelId="{017E2C19-DC4D-42CB-8A2C-EDF0923E301B}" type="parTrans" cxnId="{EB97E0CE-0CF5-4753-9848-465122FFD6D0}">
      <dgm:prSet/>
      <dgm:spPr/>
      <dgm:t>
        <a:bodyPr/>
        <a:lstStyle/>
        <a:p>
          <a:endParaRPr lang="fr-FR"/>
        </a:p>
      </dgm:t>
    </dgm:pt>
    <dgm:pt modelId="{DB2C9E8F-3DF1-4E96-A3B7-A75CC3BAEC14}" type="sibTrans" cxnId="{EB97E0CE-0CF5-4753-9848-465122FFD6D0}">
      <dgm:prSet/>
      <dgm:spPr/>
      <dgm:t>
        <a:bodyPr/>
        <a:lstStyle/>
        <a:p>
          <a:endParaRPr lang="fr-FR"/>
        </a:p>
      </dgm:t>
    </dgm:pt>
    <dgm:pt modelId="{D00260EA-208B-4342-93B1-F3D9627E1D62}">
      <dgm:prSet phldrT="[Texte]"/>
      <dgm:spPr/>
      <dgm:t>
        <a:bodyPr/>
        <a:lstStyle/>
        <a:p>
          <a:r>
            <a:rPr lang="fr-FR" dirty="0" smtClean="0"/>
            <a:t>Conséquences sur le long terme (+ 3 ans)</a:t>
          </a:r>
          <a:endParaRPr lang="fr-FR" dirty="0"/>
        </a:p>
      </dgm:t>
    </dgm:pt>
    <dgm:pt modelId="{112CC32F-C78D-47FB-87C3-4F084553D992}" type="parTrans" cxnId="{7A95CF45-E8E4-46A1-A16B-74A71367DBAD}">
      <dgm:prSet/>
      <dgm:spPr/>
      <dgm:t>
        <a:bodyPr/>
        <a:lstStyle/>
        <a:p>
          <a:endParaRPr lang="fr-FR"/>
        </a:p>
      </dgm:t>
    </dgm:pt>
    <dgm:pt modelId="{CF006028-6A09-4F7C-B563-6C015488F759}" type="sibTrans" cxnId="{7A95CF45-E8E4-46A1-A16B-74A71367DBAD}">
      <dgm:prSet/>
      <dgm:spPr/>
      <dgm:t>
        <a:bodyPr/>
        <a:lstStyle/>
        <a:p>
          <a:endParaRPr lang="fr-FR"/>
        </a:p>
      </dgm:t>
    </dgm:pt>
    <dgm:pt modelId="{CFF83E89-F85B-4283-9EB4-B1463D94BE8E}">
      <dgm:prSet phldrT="[Texte]"/>
      <dgm:spPr/>
      <dgm:t>
        <a:bodyPr/>
        <a:lstStyle/>
        <a:p>
          <a:r>
            <a:rPr lang="fr-FR" dirty="0" smtClean="0"/>
            <a:t>Concerne une partie de l’organisation</a:t>
          </a:r>
          <a:endParaRPr lang="fr-FR" dirty="0"/>
        </a:p>
      </dgm:t>
    </dgm:pt>
    <dgm:pt modelId="{C46AA65D-7FA8-408E-93C0-A438BBC1CCE7}" type="parTrans" cxnId="{E2F310CC-B7C6-40A4-A013-934F36D67C0C}">
      <dgm:prSet/>
      <dgm:spPr/>
      <dgm:t>
        <a:bodyPr/>
        <a:lstStyle/>
        <a:p>
          <a:endParaRPr lang="fr-FR"/>
        </a:p>
      </dgm:t>
    </dgm:pt>
    <dgm:pt modelId="{52A74F9A-3F3F-4C7C-997F-BC53081AF985}" type="sibTrans" cxnId="{E2F310CC-B7C6-40A4-A013-934F36D67C0C}">
      <dgm:prSet/>
      <dgm:spPr/>
      <dgm:t>
        <a:bodyPr/>
        <a:lstStyle/>
        <a:p>
          <a:endParaRPr lang="fr-FR"/>
        </a:p>
      </dgm:t>
    </dgm:pt>
    <dgm:pt modelId="{45D6F405-D1C9-42B8-BFEE-C1A837D9FB88}">
      <dgm:prSet phldrT="[Texte]"/>
      <dgm:spPr/>
      <dgm:t>
        <a:bodyPr/>
        <a:lstStyle/>
        <a:p>
          <a:r>
            <a:rPr lang="fr-FR" dirty="0" smtClean="0"/>
            <a:t>Portée locale</a:t>
          </a:r>
          <a:endParaRPr lang="fr-FR" dirty="0"/>
        </a:p>
      </dgm:t>
    </dgm:pt>
    <dgm:pt modelId="{AE835298-C28F-45F8-B2DC-89D48782F345}" type="parTrans" cxnId="{1ACF289D-AB09-4B29-A52A-783D9FADE60C}">
      <dgm:prSet/>
      <dgm:spPr/>
      <dgm:t>
        <a:bodyPr/>
        <a:lstStyle/>
        <a:p>
          <a:endParaRPr lang="fr-FR"/>
        </a:p>
      </dgm:t>
    </dgm:pt>
    <dgm:pt modelId="{3C336AB2-0775-4527-8C54-3EC348D62C65}" type="sibTrans" cxnId="{1ACF289D-AB09-4B29-A52A-783D9FADE60C}">
      <dgm:prSet/>
      <dgm:spPr/>
      <dgm:t>
        <a:bodyPr/>
        <a:lstStyle/>
        <a:p>
          <a:endParaRPr lang="fr-FR"/>
        </a:p>
      </dgm:t>
    </dgm:pt>
    <dgm:pt modelId="{EA682396-5309-4525-BF38-90D366179790}" type="pres">
      <dgm:prSet presAssocID="{67831659-A5BC-4827-99D6-FDB5727B43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13A2E77-658B-4782-B865-350C4F327D61}" type="pres">
      <dgm:prSet presAssocID="{DF379282-1D65-4039-B228-7461B352DBF3}" presName="composite" presStyleCnt="0"/>
      <dgm:spPr/>
    </dgm:pt>
    <dgm:pt modelId="{19D8D853-D09C-4F51-AE73-B7E30460C593}" type="pres">
      <dgm:prSet presAssocID="{DF379282-1D65-4039-B228-7461B352DBF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D2D691-EC5A-4B11-B77D-FA959EF304B1}" type="pres">
      <dgm:prSet presAssocID="{DF379282-1D65-4039-B228-7461B352DBF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FA5B86-8D8D-43BB-A296-B18B949714C6}" type="pres">
      <dgm:prSet presAssocID="{396840BE-4778-460A-B715-80BD1284FF51}" presName="space" presStyleCnt="0"/>
      <dgm:spPr/>
    </dgm:pt>
    <dgm:pt modelId="{43BB3526-1F82-45E7-8C83-AA3963719997}" type="pres">
      <dgm:prSet presAssocID="{7A816E5F-7097-4AD6-A455-985B6A042A5C}" presName="composite" presStyleCnt="0"/>
      <dgm:spPr/>
    </dgm:pt>
    <dgm:pt modelId="{8B34EC85-0679-4643-9DF4-258DFEF76A01}" type="pres">
      <dgm:prSet presAssocID="{7A816E5F-7097-4AD6-A455-985B6A042A5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3D9FF7-AA09-4957-B6BF-7747928A31DB}" type="pres">
      <dgm:prSet presAssocID="{7A816E5F-7097-4AD6-A455-985B6A042A5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E939E9-BEFC-4929-9646-8AA4C3A9BB63}" type="pres">
      <dgm:prSet presAssocID="{F9C85BDA-09A1-40AF-A794-BE497EC0DD57}" presName="space" presStyleCnt="0"/>
      <dgm:spPr/>
    </dgm:pt>
    <dgm:pt modelId="{B5CE1BA5-C864-43BF-A466-9B660BD449F3}" type="pres">
      <dgm:prSet presAssocID="{817FC40A-8FF5-4985-AF2E-7525E570A0AF}" presName="composite" presStyleCnt="0"/>
      <dgm:spPr/>
    </dgm:pt>
    <dgm:pt modelId="{7A8A264A-1E38-45E8-9291-061270FE614D}" type="pres">
      <dgm:prSet presAssocID="{817FC40A-8FF5-4985-AF2E-7525E570A0A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E6A9BE-6E3D-4F1D-9C22-4B4D2A68FD7F}" type="pres">
      <dgm:prSet presAssocID="{817FC40A-8FF5-4985-AF2E-7525E570A0A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AADCC8A-8DD2-48A4-BA42-4F5E4D5558A1}" type="presOf" srcId="{1DB8BBF0-95BF-459D-B432-CB3E88564D20}" destId="{D1D2D691-EC5A-4B11-B77D-FA959EF304B1}" srcOrd="0" destOrd="2" presId="urn:microsoft.com/office/officeart/2005/8/layout/hList1"/>
    <dgm:cxn modelId="{22D0D63F-A694-4EE1-9266-697794429B14}" srcId="{DF379282-1D65-4039-B228-7461B352DBF3}" destId="{1DB8BBF0-95BF-459D-B432-CB3E88564D20}" srcOrd="2" destOrd="0" parTransId="{7E6E9925-FA93-4ACE-839C-181CD44DC220}" sibTransId="{73F2A19E-DA68-4824-8553-318B1CE737E4}"/>
    <dgm:cxn modelId="{5324882D-4EBB-44A2-AB45-D414508D8D05}" type="presOf" srcId="{F09697C2-894A-4983-9866-CC172511F19A}" destId="{13E6A9BE-6E3D-4F1D-9C22-4B4D2A68FD7F}" srcOrd="0" destOrd="0" presId="urn:microsoft.com/office/officeart/2005/8/layout/hList1"/>
    <dgm:cxn modelId="{11E5667D-C063-402F-B177-A43676D0262D}" type="presOf" srcId="{67831659-A5BC-4827-99D6-FDB5727B43D1}" destId="{EA682396-5309-4525-BF38-90D366179790}" srcOrd="0" destOrd="0" presId="urn:microsoft.com/office/officeart/2005/8/layout/hList1"/>
    <dgm:cxn modelId="{EB97E0CE-0CF5-4753-9848-465122FFD6D0}" srcId="{817FC40A-8FF5-4985-AF2E-7525E570A0AF}" destId="{509FC6A2-072F-46F3-97A9-A3786E1E8E48}" srcOrd="1" destOrd="0" parTransId="{017E2C19-DC4D-42CB-8A2C-EDF0923E301B}" sibTransId="{DB2C9E8F-3DF1-4E96-A3B7-A75CC3BAEC14}"/>
    <dgm:cxn modelId="{70683B6B-F6D1-48A3-BD81-AFE16C848481}" type="presOf" srcId="{3444EB2D-272A-47D7-BF51-9ACC9A3E539E}" destId="{D1D2D691-EC5A-4B11-B77D-FA959EF304B1}" srcOrd="0" destOrd="0" presId="urn:microsoft.com/office/officeart/2005/8/layout/hList1"/>
    <dgm:cxn modelId="{8F057AEE-E314-4662-B435-FBFAA08AB274}" type="presOf" srcId="{DF379282-1D65-4039-B228-7461B352DBF3}" destId="{19D8D853-D09C-4F51-AE73-B7E30460C593}" srcOrd="0" destOrd="0" presId="urn:microsoft.com/office/officeart/2005/8/layout/hList1"/>
    <dgm:cxn modelId="{9EFBC166-894D-42BD-86FB-9B5164A8A0F0}" type="presOf" srcId="{30EFC0AB-69A9-4F1D-AA26-12C256512EF8}" destId="{EC3D9FF7-AA09-4957-B6BF-7747928A31DB}" srcOrd="0" destOrd="1" presId="urn:microsoft.com/office/officeart/2005/8/layout/hList1"/>
    <dgm:cxn modelId="{24020E35-0503-48F2-B1E9-B22E8FCD5C60}" type="presOf" srcId="{509FC6A2-072F-46F3-97A9-A3786E1E8E48}" destId="{13E6A9BE-6E3D-4F1D-9C22-4B4D2A68FD7F}" srcOrd="0" destOrd="1" presId="urn:microsoft.com/office/officeart/2005/8/layout/hList1"/>
    <dgm:cxn modelId="{5565A474-60F5-475A-8431-AFE83A397DA2}" type="presOf" srcId="{CFF83E89-F85B-4283-9EB4-B1463D94BE8E}" destId="{EC3D9FF7-AA09-4957-B6BF-7747928A31DB}" srcOrd="0" destOrd="2" presId="urn:microsoft.com/office/officeart/2005/8/layout/hList1"/>
    <dgm:cxn modelId="{219E65AA-9D98-4ECF-8625-FA52A180E9C8}" srcId="{67831659-A5BC-4827-99D6-FDB5727B43D1}" destId="{DF379282-1D65-4039-B228-7461B352DBF3}" srcOrd="0" destOrd="0" parTransId="{3E358B6C-DF21-437A-B738-89A1DB21863C}" sibTransId="{396840BE-4778-460A-B715-80BD1284FF51}"/>
    <dgm:cxn modelId="{B29FA24E-1085-44E8-8E49-ABB402CB43B4}" srcId="{817FC40A-8FF5-4985-AF2E-7525E570A0AF}" destId="{F09697C2-894A-4983-9866-CC172511F19A}" srcOrd="0" destOrd="0" parTransId="{CEAD6C6C-395C-4986-B8A5-2B2BF2FCFA97}" sibTransId="{12660BF1-026E-4218-9F95-4A304D38AEAD}"/>
    <dgm:cxn modelId="{AFB3F41F-9209-4251-9295-E844AB7B547E}" srcId="{7A816E5F-7097-4AD6-A455-985B6A042A5C}" destId="{88A98361-ACF6-4D97-B82A-FDCEF39DC2EF}" srcOrd="0" destOrd="0" parTransId="{684190C9-769A-411C-B464-F4D15244B9B3}" sibTransId="{58B09266-8734-4D77-903C-A6C0FAC8F73E}"/>
    <dgm:cxn modelId="{BFB03669-28BC-4CDE-B05B-030E969FF0D1}" type="presOf" srcId="{817FC40A-8FF5-4985-AF2E-7525E570A0AF}" destId="{7A8A264A-1E38-45E8-9291-061270FE614D}" srcOrd="0" destOrd="0" presId="urn:microsoft.com/office/officeart/2005/8/layout/hList1"/>
    <dgm:cxn modelId="{E7850310-FE05-40EB-91B2-13BD0DF0A7C2}" type="presOf" srcId="{45D6F405-D1C9-42B8-BFEE-C1A837D9FB88}" destId="{13E6A9BE-6E3D-4F1D-9C22-4B4D2A68FD7F}" srcOrd="0" destOrd="2" presId="urn:microsoft.com/office/officeart/2005/8/layout/hList1"/>
    <dgm:cxn modelId="{60D6D934-A758-4326-B814-80AE33BC1392}" type="presOf" srcId="{D00260EA-208B-4342-93B1-F3D9627E1D62}" destId="{D1D2D691-EC5A-4B11-B77D-FA959EF304B1}" srcOrd="0" destOrd="1" presId="urn:microsoft.com/office/officeart/2005/8/layout/hList1"/>
    <dgm:cxn modelId="{072F9E39-04A7-4967-AC28-88F1624EEC91}" srcId="{7A816E5F-7097-4AD6-A455-985B6A042A5C}" destId="{30EFC0AB-69A9-4F1D-AA26-12C256512EF8}" srcOrd="1" destOrd="0" parTransId="{B4B7E52C-5998-45E2-AE6A-A8664E2A17C3}" sibTransId="{D8B0A8A1-7AE1-4679-BE85-CF5AD1BFA586}"/>
    <dgm:cxn modelId="{CFD6E8E7-F88D-4A51-B4CB-68ACC9E7FAB0}" type="presOf" srcId="{88A98361-ACF6-4D97-B82A-FDCEF39DC2EF}" destId="{EC3D9FF7-AA09-4957-B6BF-7747928A31DB}" srcOrd="0" destOrd="0" presId="urn:microsoft.com/office/officeart/2005/8/layout/hList1"/>
    <dgm:cxn modelId="{7A95CF45-E8E4-46A1-A16B-74A71367DBAD}" srcId="{DF379282-1D65-4039-B228-7461B352DBF3}" destId="{D00260EA-208B-4342-93B1-F3D9627E1D62}" srcOrd="1" destOrd="0" parTransId="{112CC32F-C78D-47FB-87C3-4F084553D992}" sibTransId="{CF006028-6A09-4F7C-B563-6C015488F759}"/>
    <dgm:cxn modelId="{C63B0DE5-EDA6-4004-8417-44CC3DB1A6DF}" srcId="{67831659-A5BC-4827-99D6-FDB5727B43D1}" destId="{817FC40A-8FF5-4985-AF2E-7525E570A0AF}" srcOrd="2" destOrd="0" parTransId="{2FE6B8C0-EB12-4709-A53B-086903E4173F}" sibTransId="{09D2EEF2-6F6E-452B-A4D0-56CD37E96187}"/>
    <dgm:cxn modelId="{7B3F6979-C815-488E-8104-8F36175341ED}" type="presOf" srcId="{7A816E5F-7097-4AD6-A455-985B6A042A5C}" destId="{8B34EC85-0679-4643-9DF4-258DFEF76A01}" srcOrd="0" destOrd="0" presId="urn:microsoft.com/office/officeart/2005/8/layout/hList1"/>
    <dgm:cxn modelId="{1ACF289D-AB09-4B29-A52A-783D9FADE60C}" srcId="{817FC40A-8FF5-4985-AF2E-7525E570A0AF}" destId="{45D6F405-D1C9-42B8-BFEE-C1A837D9FB88}" srcOrd="2" destOrd="0" parTransId="{AE835298-C28F-45F8-B2DC-89D48782F345}" sibTransId="{3C336AB2-0775-4527-8C54-3EC348D62C65}"/>
    <dgm:cxn modelId="{76D82F62-9CAE-4F16-B64C-3D35728F9E84}" srcId="{DF379282-1D65-4039-B228-7461B352DBF3}" destId="{3444EB2D-272A-47D7-BF51-9ACC9A3E539E}" srcOrd="0" destOrd="0" parTransId="{B43047A3-6E0D-45F8-9B5A-82602BA4596B}" sibTransId="{115830A3-05C8-44CF-B521-A53B444EFDFD}"/>
    <dgm:cxn modelId="{31FDB884-612B-4F59-AB3A-898A6BED6EB4}" srcId="{67831659-A5BC-4827-99D6-FDB5727B43D1}" destId="{7A816E5F-7097-4AD6-A455-985B6A042A5C}" srcOrd="1" destOrd="0" parTransId="{8BA344B4-3EDC-4AA9-8495-5F241D914305}" sibTransId="{F9C85BDA-09A1-40AF-A794-BE497EC0DD57}"/>
    <dgm:cxn modelId="{E2F310CC-B7C6-40A4-A013-934F36D67C0C}" srcId="{7A816E5F-7097-4AD6-A455-985B6A042A5C}" destId="{CFF83E89-F85B-4283-9EB4-B1463D94BE8E}" srcOrd="2" destOrd="0" parTransId="{C46AA65D-7FA8-408E-93C0-A438BBC1CCE7}" sibTransId="{52A74F9A-3F3F-4C7C-997F-BC53081AF985}"/>
    <dgm:cxn modelId="{52B3C43B-BB7A-4DA5-BEFB-D1AF734E2FB0}" type="presParOf" srcId="{EA682396-5309-4525-BF38-90D366179790}" destId="{E13A2E77-658B-4782-B865-350C4F327D61}" srcOrd="0" destOrd="0" presId="urn:microsoft.com/office/officeart/2005/8/layout/hList1"/>
    <dgm:cxn modelId="{7A858F88-938B-4A55-B3DD-042347821F41}" type="presParOf" srcId="{E13A2E77-658B-4782-B865-350C4F327D61}" destId="{19D8D853-D09C-4F51-AE73-B7E30460C593}" srcOrd="0" destOrd="0" presId="urn:microsoft.com/office/officeart/2005/8/layout/hList1"/>
    <dgm:cxn modelId="{4C6D3B45-91D9-4B56-A60F-B0A53F8D87C6}" type="presParOf" srcId="{E13A2E77-658B-4782-B865-350C4F327D61}" destId="{D1D2D691-EC5A-4B11-B77D-FA959EF304B1}" srcOrd="1" destOrd="0" presId="urn:microsoft.com/office/officeart/2005/8/layout/hList1"/>
    <dgm:cxn modelId="{3DBEB0EA-7692-4A46-8A3C-4B8DF330711D}" type="presParOf" srcId="{EA682396-5309-4525-BF38-90D366179790}" destId="{89FA5B86-8D8D-43BB-A296-B18B949714C6}" srcOrd="1" destOrd="0" presId="urn:microsoft.com/office/officeart/2005/8/layout/hList1"/>
    <dgm:cxn modelId="{C57B7DFB-1E04-4B19-AFAD-BC7F521158E6}" type="presParOf" srcId="{EA682396-5309-4525-BF38-90D366179790}" destId="{43BB3526-1F82-45E7-8C83-AA3963719997}" srcOrd="2" destOrd="0" presId="urn:microsoft.com/office/officeart/2005/8/layout/hList1"/>
    <dgm:cxn modelId="{3729768F-2F60-469C-9302-FB80BD605F4C}" type="presParOf" srcId="{43BB3526-1F82-45E7-8C83-AA3963719997}" destId="{8B34EC85-0679-4643-9DF4-258DFEF76A01}" srcOrd="0" destOrd="0" presId="urn:microsoft.com/office/officeart/2005/8/layout/hList1"/>
    <dgm:cxn modelId="{B593D5D6-3B43-4B31-8025-13A090CA5FB0}" type="presParOf" srcId="{43BB3526-1F82-45E7-8C83-AA3963719997}" destId="{EC3D9FF7-AA09-4957-B6BF-7747928A31DB}" srcOrd="1" destOrd="0" presId="urn:microsoft.com/office/officeart/2005/8/layout/hList1"/>
    <dgm:cxn modelId="{17D7FCFD-F44C-45A1-9C9A-50547C79B72B}" type="presParOf" srcId="{EA682396-5309-4525-BF38-90D366179790}" destId="{FCE939E9-BEFC-4929-9646-8AA4C3A9BB63}" srcOrd="3" destOrd="0" presId="urn:microsoft.com/office/officeart/2005/8/layout/hList1"/>
    <dgm:cxn modelId="{58243461-409E-4034-945A-C2114891D556}" type="presParOf" srcId="{EA682396-5309-4525-BF38-90D366179790}" destId="{B5CE1BA5-C864-43BF-A466-9B660BD449F3}" srcOrd="4" destOrd="0" presId="urn:microsoft.com/office/officeart/2005/8/layout/hList1"/>
    <dgm:cxn modelId="{289C8662-8540-436F-B141-1815CB3796D5}" type="presParOf" srcId="{B5CE1BA5-C864-43BF-A466-9B660BD449F3}" destId="{7A8A264A-1E38-45E8-9291-061270FE614D}" srcOrd="0" destOrd="0" presId="urn:microsoft.com/office/officeart/2005/8/layout/hList1"/>
    <dgm:cxn modelId="{3180C943-2353-424A-89EA-2F82A64673DD}" type="presParOf" srcId="{B5CE1BA5-C864-43BF-A466-9B660BD449F3}" destId="{13E6A9BE-6E3D-4F1D-9C22-4B4D2A68FD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831659-A5BC-4827-99D6-FDB5727B43D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379282-1D65-4039-B228-7461B352DBF3}">
      <dgm:prSet phldrT="[Texte]"/>
      <dgm:spPr/>
      <dgm:t>
        <a:bodyPr/>
        <a:lstStyle/>
        <a:p>
          <a:r>
            <a:rPr lang="fr-FR" dirty="0" smtClean="0"/>
            <a:t>Décisions programmables</a:t>
          </a:r>
          <a:endParaRPr lang="fr-FR" dirty="0"/>
        </a:p>
      </dgm:t>
    </dgm:pt>
    <dgm:pt modelId="{3E358B6C-DF21-437A-B738-89A1DB21863C}" type="parTrans" cxnId="{219E65AA-9D98-4ECF-8625-FA52A180E9C8}">
      <dgm:prSet/>
      <dgm:spPr/>
      <dgm:t>
        <a:bodyPr/>
        <a:lstStyle/>
        <a:p>
          <a:endParaRPr lang="fr-FR"/>
        </a:p>
      </dgm:t>
    </dgm:pt>
    <dgm:pt modelId="{396840BE-4778-460A-B715-80BD1284FF51}" type="sibTrans" cxnId="{219E65AA-9D98-4ECF-8625-FA52A180E9C8}">
      <dgm:prSet/>
      <dgm:spPr/>
      <dgm:t>
        <a:bodyPr/>
        <a:lstStyle/>
        <a:p>
          <a:endParaRPr lang="fr-FR"/>
        </a:p>
      </dgm:t>
    </dgm:pt>
    <dgm:pt modelId="{3444EB2D-272A-47D7-BF51-9ACC9A3E539E}">
      <dgm:prSet phldrT="[Texte]"/>
      <dgm:spPr/>
      <dgm:t>
        <a:bodyPr/>
        <a:lstStyle/>
        <a:p>
          <a:r>
            <a:rPr lang="fr-FR" dirty="0" smtClean="0"/>
            <a:t>Environnement certain</a:t>
          </a:r>
          <a:endParaRPr lang="fr-FR" dirty="0"/>
        </a:p>
      </dgm:t>
    </dgm:pt>
    <dgm:pt modelId="{B43047A3-6E0D-45F8-9B5A-82602BA4596B}" type="parTrans" cxnId="{76D82F62-9CAE-4F16-B64C-3D35728F9E84}">
      <dgm:prSet/>
      <dgm:spPr/>
      <dgm:t>
        <a:bodyPr/>
        <a:lstStyle/>
        <a:p>
          <a:endParaRPr lang="fr-FR"/>
        </a:p>
      </dgm:t>
    </dgm:pt>
    <dgm:pt modelId="{115830A3-05C8-44CF-B521-A53B444EFDFD}" type="sibTrans" cxnId="{76D82F62-9CAE-4F16-B64C-3D35728F9E84}">
      <dgm:prSet/>
      <dgm:spPr/>
      <dgm:t>
        <a:bodyPr/>
        <a:lstStyle/>
        <a:p>
          <a:endParaRPr lang="fr-FR"/>
        </a:p>
      </dgm:t>
    </dgm:pt>
    <dgm:pt modelId="{1DB8BBF0-95BF-459D-B432-CB3E88564D20}">
      <dgm:prSet phldrT="[Texte]"/>
      <dgm:spPr/>
      <dgm:t>
        <a:bodyPr/>
        <a:lstStyle/>
        <a:p>
          <a:r>
            <a:rPr lang="fr-FR" dirty="0" smtClean="0"/>
            <a:t>Décisions structurées</a:t>
          </a:r>
          <a:endParaRPr lang="fr-FR" dirty="0"/>
        </a:p>
      </dgm:t>
    </dgm:pt>
    <dgm:pt modelId="{7E6E9925-FA93-4ACE-839C-181CD44DC220}" type="parTrans" cxnId="{22D0D63F-A694-4EE1-9266-697794429B14}">
      <dgm:prSet/>
      <dgm:spPr/>
      <dgm:t>
        <a:bodyPr/>
        <a:lstStyle/>
        <a:p>
          <a:endParaRPr lang="fr-FR"/>
        </a:p>
      </dgm:t>
    </dgm:pt>
    <dgm:pt modelId="{73F2A19E-DA68-4824-8553-318B1CE737E4}" type="sibTrans" cxnId="{22D0D63F-A694-4EE1-9266-697794429B14}">
      <dgm:prSet/>
      <dgm:spPr/>
      <dgm:t>
        <a:bodyPr/>
        <a:lstStyle/>
        <a:p>
          <a:endParaRPr lang="fr-FR"/>
        </a:p>
      </dgm:t>
    </dgm:pt>
    <dgm:pt modelId="{7A816E5F-7097-4AD6-A455-985B6A042A5C}">
      <dgm:prSet phldrT="[Texte]"/>
      <dgm:spPr/>
      <dgm:t>
        <a:bodyPr/>
        <a:lstStyle/>
        <a:p>
          <a:r>
            <a:rPr lang="fr-FR" dirty="0" smtClean="0"/>
            <a:t>Décisions non programmable</a:t>
          </a:r>
          <a:endParaRPr lang="fr-FR" dirty="0"/>
        </a:p>
      </dgm:t>
    </dgm:pt>
    <dgm:pt modelId="{8BA344B4-3EDC-4AA9-8495-5F241D914305}" type="parTrans" cxnId="{31FDB884-612B-4F59-AB3A-898A6BED6EB4}">
      <dgm:prSet/>
      <dgm:spPr/>
      <dgm:t>
        <a:bodyPr/>
        <a:lstStyle/>
        <a:p>
          <a:endParaRPr lang="fr-FR"/>
        </a:p>
      </dgm:t>
    </dgm:pt>
    <dgm:pt modelId="{F9C85BDA-09A1-40AF-A794-BE497EC0DD57}" type="sibTrans" cxnId="{31FDB884-612B-4F59-AB3A-898A6BED6EB4}">
      <dgm:prSet/>
      <dgm:spPr/>
      <dgm:t>
        <a:bodyPr/>
        <a:lstStyle/>
        <a:p>
          <a:endParaRPr lang="fr-FR"/>
        </a:p>
      </dgm:t>
    </dgm:pt>
    <dgm:pt modelId="{88A98361-ACF6-4D97-B82A-FDCEF39DC2EF}">
      <dgm:prSet phldrT="[Texte]"/>
      <dgm:spPr/>
      <dgm:t>
        <a:bodyPr/>
        <a:lstStyle/>
        <a:p>
          <a:r>
            <a:rPr lang="fr-FR" dirty="0" smtClean="0"/>
            <a:t>Environnement incertain</a:t>
          </a:r>
          <a:endParaRPr lang="fr-FR" dirty="0"/>
        </a:p>
      </dgm:t>
    </dgm:pt>
    <dgm:pt modelId="{684190C9-769A-411C-B464-F4D15244B9B3}" type="parTrans" cxnId="{AFB3F41F-9209-4251-9295-E844AB7B547E}">
      <dgm:prSet/>
      <dgm:spPr/>
      <dgm:t>
        <a:bodyPr/>
        <a:lstStyle/>
        <a:p>
          <a:endParaRPr lang="fr-FR"/>
        </a:p>
      </dgm:t>
    </dgm:pt>
    <dgm:pt modelId="{58B09266-8734-4D77-903C-A6C0FAC8F73E}" type="sibTrans" cxnId="{AFB3F41F-9209-4251-9295-E844AB7B547E}">
      <dgm:prSet/>
      <dgm:spPr/>
      <dgm:t>
        <a:bodyPr/>
        <a:lstStyle/>
        <a:p>
          <a:endParaRPr lang="fr-FR"/>
        </a:p>
      </dgm:t>
    </dgm:pt>
    <dgm:pt modelId="{30EFC0AB-69A9-4F1D-AA26-12C256512EF8}">
      <dgm:prSet phldrT="[Texte]"/>
      <dgm:spPr/>
      <dgm:t>
        <a:bodyPr/>
        <a:lstStyle/>
        <a:p>
          <a:r>
            <a:rPr lang="fr-FR" dirty="0" smtClean="0"/>
            <a:t>Processus non formalisable</a:t>
          </a:r>
          <a:endParaRPr lang="fr-FR" dirty="0"/>
        </a:p>
      </dgm:t>
    </dgm:pt>
    <dgm:pt modelId="{B4B7E52C-5998-45E2-AE6A-A8664E2A17C3}" type="parTrans" cxnId="{072F9E39-04A7-4967-AC28-88F1624EEC91}">
      <dgm:prSet/>
      <dgm:spPr/>
      <dgm:t>
        <a:bodyPr/>
        <a:lstStyle/>
        <a:p>
          <a:endParaRPr lang="fr-FR"/>
        </a:p>
      </dgm:t>
    </dgm:pt>
    <dgm:pt modelId="{D8B0A8A1-7AE1-4679-BE85-CF5AD1BFA586}" type="sibTrans" cxnId="{072F9E39-04A7-4967-AC28-88F1624EEC91}">
      <dgm:prSet/>
      <dgm:spPr/>
      <dgm:t>
        <a:bodyPr/>
        <a:lstStyle/>
        <a:p>
          <a:endParaRPr lang="fr-FR"/>
        </a:p>
      </dgm:t>
    </dgm:pt>
    <dgm:pt modelId="{D00260EA-208B-4342-93B1-F3D9627E1D62}">
      <dgm:prSet phldrT="[Texte]"/>
      <dgm:spPr/>
      <dgm:t>
        <a:bodyPr/>
        <a:lstStyle/>
        <a:p>
          <a:r>
            <a:rPr lang="fr-FR" dirty="0" smtClean="0"/>
            <a:t>Décomposables en éléments analysables</a:t>
          </a:r>
          <a:endParaRPr lang="fr-FR" dirty="0"/>
        </a:p>
      </dgm:t>
    </dgm:pt>
    <dgm:pt modelId="{112CC32F-C78D-47FB-87C3-4F084553D992}" type="parTrans" cxnId="{7A95CF45-E8E4-46A1-A16B-74A71367DBAD}">
      <dgm:prSet/>
      <dgm:spPr/>
      <dgm:t>
        <a:bodyPr/>
        <a:lstStyle/>
        <a:p>
          <a:endParaRPr lang="fr-FR"/>
        </a:p>
      </dgm:t>
    </dgm:pt>
    <dgm:pt modelId="{CF006028-6A09-4F7C-B563-6C015488F759}" type="sibTrans" cxnId="{7A95CF45-E8E4-46A1-A16B-74A71367DBAD}">
      <dgm:prSet/>
      <dgm:spPr/>
      <dgm:t>
        <a:bodyPr/>
        <a:lstStyle/>
        <a:p>
          <a:endParaRPr lang="fr-FR"/>
        </a:p>
      </dgm:t>
    </dgm:pt>
    <dgm:pt modelId="{CFF83E89-F85B-4283-9EB4-B1463D94BE8E}">
      <dgm:prSet phldrT="[Texte]"/>
      <dgm:spPr/>
      <dgm:t>
        <a:bodyPr/>
        <a:lstStyle/>
        <a:p>
          <a:r>
            <a:rPr lang="fr-FR" dirty="0" smtClean="0"/>
            <a:t>Complexe</a:t>
          </a:r>
          <a:endParaRPr lang="fr-FR" dirty="0"/>
        </a:p>
      </dgm:t>
    </dgm:pt>
    <dgm:pt modelId="{C46AA65D-7FA8-408E-93C0-A438BBC1CCE7}" type="parTrans" cxnId="{E2F310CC-B7C6-40A4-A013-934F36D67C0C}">
      <dgm:prSet/>
      <dgm:spPr/>
      <dgm:t>
        <a:bodyPr/>
        <a:lstStyle/>
        <a:p>
          <a:endParaRPr lang="fr-FR"/>
        </a:p>
      </dgm:t>
    </dgm:pt>
    <dgm:pt modelId="{52A74F9A-3F3F-4C7C-997F-BC53081AF985}" type="sibTrans" cxnId="{E2F310CC-B7C6-40A4-A013-934F36D67C0C}">
      <dgm:prSet/>
      <dgm:spPr/>
      <dgm:t>
        <a:bodyPr/>
        <a:lstStyle/>
        <a:p>
          <a:endParaRPr lang="fr-FR"/>
        </a:p>
      </dgm:t>
    </dgm:pt>
    <dgm:pt modelId="{EA682396-5309-4525-BF38-90D366179790}" type="pres">
      <dgm:prSet presAssocID="{67831659-A5BC-4827-99D6-FDB5727B43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13A2E77-658B-4782-B865-350C4F327D61}" type="pres">
      <dgm:prSet presAssocID="{DF379282-1D65-4039-B228-7461B352DBF3}" presName="composite" presStyleCnt="0"/>
      <dgm:spPr/>
    </dgm:pt>
    <dgm:pt modelId="{19D8D853-D09C-4F51-AE73-B7E30460C593}" type="pres">
      <dgm:prSet presAssocID="{DF379282-1D65-4039-B228-7461B352DBF3}" presName="parTx" presStyleLbl="alignNode1" presStyleIdx="0" presStyleCnt="2" custLinFactNeighborX="-45712" custLinFactNeighborY="-14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D2D691-EC5A-4B11-B77D-FA959EF304B1}" type="pres">
      <dgm:prSet presAssocID="{DF379282-1D65-4039-B228-7461B352DBF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FA5B86-8D8D-43BB-A296-B18B949714C6}" type="pres">
      <dgm:prSet presAssocID="{396840BE-4778-460A-B715-80BD1284FF51}" presName="space" presStyleCnt="0"/>
      <dgm:spPr/>
    </dgm:pt>
    <dgm:pt modelId="{43BB3526-1F82-45E7-8C83-AA3963719997}" type="pres">
      <dgm:prSet presAssocID="{7A816E5F-7097-4AD6-A455-985B6A042A5C}" presName="composite" presStyleCnt="0"/>
      <dgm:spPr/>
    </dgm:pt>
    <dgm:pt modelId="{8B34EC85-0679-4643-9DF4-258DFEF76A01}" type="pres">
      <dgm:prSet presAssocID="{7A816E5F-7097-4AD6-A455-985B6A042A5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3D9FF7-AA09-4957-B6BF-7747928A31DB}" type="pres">
      <dgm:prSet presAssocID="{7A816E5F-7097-4AD6-A455-985B6A042A5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72F9E39-04A7-4967-AC28-88F1624EEC91}" srcId="{7A816E5F-7097-4AD6-A455-985B6A042A5C}" destId="{30EFC0AB-69A9-4F1D-AA26-12C256512EF8}" srcOrd="1" destOrd="0" parTransId="{B4B7E52C-5998-45E2-AE6A-A8664E2A17C3}" sibTransId="{D8B0A8A1-7AE1-4679-BE85-CF5AD1BFA586}"/>
    <dgm:cxn modelId="{DA57F5AB-F658-4330-B47B-CE796D18317E}" type="presOf" srcId="{CFF83E89-F85B-4283-9EB4-B1463D94BE8E}" destId="{EC3D9FF7-AA09-4957-B6BF-7747928A31DB}" srcOrd="0" destOrd="2" presId="urn:microsoft.com/office/officeart/2005/8/layout/hList1"/>
    <dgm:cxn modelId="{7A95CF45-E8E4-46A1-A16B-74A71367DBAD}" srcId="{DF379282-1D65-4039-B228-7461B352DBF3}" destId="{D00260EA-208B-4342-93B1-F3D9627E1D62}" srcOrd="1" destOrd="0" parTransId="{112CC32F-C78D-47FB-87C3-4F084553D992}" sibTransId="{CF006028-6A09-4F7C-B563-6C015488F759}"/>
    <dgm:cxn modelId="{81D0D827-B0A5-4C3D-B75E-19D201716F9D}" type="presOf" srcId="{D00260EA-208B-4342-93B1-F3D9627E1D62}" destId="{D1D2D691-EC5A-4B11-B77D-FA959EF304B1}" srcOrd="0" destOrd="1" presId="urn:microsoft.com/office/officeart/2005/8/layout/hList1"/>
    <dgm:cxn modelId="{76D82F62-9CAE-4F16-B64C-3D35728F9E84}" srcId="{DF379282-1D65-4039-B228-7461B352DBF3}" destId="{3444EB2D-272A-47D7-BF51-9ACC9A3E539E}" srcOrd="0" destOrd="0" parTransId="{B43047A3-6E0D-45F8-9B5A-82602BA4596B}" sibTransId="{115830A3-05C8-44CF-B521-A53B444EFDFD}"/>
    <dgm:cxn modelId="{11E5667D-C063-402F-B177-A43676D0262D}" type="presOf" srcId="{67831659-A5BC-4827-99D6-FDB5727B43D1}" destId="{EA682396-5309-4525-BF38-90D366179790}" srcOrd="0" destOrd="0" presId="urn:microsoft.com/office/officeart/2005/8/layout/hList1"/>
    <dgm:cxn modelId="{E8CC041F-A727-4E2C-92D4-6A8DFF86FF2E}" type="presOf" srcId="{7A816E5F-7097-4AD6-A455-985B6A042A5C}" destId="{8B34EC85-0679-4643-9DF4-258DFEF76A01}" srcOrd="0" destOrd="0" presId="urn:microsoft.com/office/officeart/2005/8/layout/hList1"/>
    <dgm:cxn modelId="{AB5650AA-53A2-49F4-B3D1-E625B45BBBA2}" type="presOf" srcId="{3444EB2D-272A-47D7-BF51-9ACC9A3E539E}" destId="{D1D2D691-EC5A-4B11-B77D-FA959EF304B1}" srcOrd="0" destOrd="0" presId="urn:microsoft.com/office/officeart/2005/8/layout/hList1"/>
    <dgm:cxn modelId="{5D3AA0CE-70B7-47C1-BA39-C6A3945DBADA}" type="presOf" srcId="{1DB8BBF0-95BF-459D-B432-CB3E88564D20}" destId="{D1D2D691-EC5A-4B11-B77D-FA959EF304B1}" srcOrd="0" destOrd="2" presId="urn:microsoft.com/office/officeart/2005/8/layout/hList1"/>
    <dgm:cxn modelId="{AFB3F41F-9209-4251-9295-E844AB7B547E}" srcId="{7A816E5F-7097-4AD6-A455-985B6A042A5C}" destId="{88A98361-ACF6-4D97-B82A-FDCEF39DC2EF}" srcOrd="0" destOrd="0" parTransId="{684190C9-769A-411C-B464-F4D15244B9B3}" sibTransId="{58B09266-8734-4D77-903C-A6C0FAC8F73E}"/>
    <dgm:cxn modelId="{22D0D63F-A694-4EE1-9266-697794429B14}" srcId="{DF379282-1D65-4039-B228-7461B352DBF3}" destId="{1DB8BBF0-95BF-459D-B432-CB3E88564D20}" srcOrd="2" destOrd="0" parTransId="{7E6E9925-FA93-4ACE-839C-181CD44DC220}" sibTransId="{73F2A19E-DA68-4824-8553-318B1CE737E4}"/>
    <dgm:cxn modelId="{E2F310CC-B7C6-40A4-A013-934F36D67C0C}" srcId="{7A816E5F-7097-4AD6-A455-985B6A042A5C}" destId="{CFF83E89-F85B-4283-9EB4-B1463D94BE8E}" srcOrd="2" destOrd="0" parTransId="{C46AA65D-7FA8-408E-93C0-A438BBC1CCE7}" sibTransId="{52A74F9A-3F3F-4C7C-997F-BC53081AF985}"/>
    <dgm:cxn modelId="{4FA152DB-585A-4065-8947-D4D7A405B706}" type="presOf" srcId="{30EFC0AB-69A9-4F1D-AA26-12C256512EF8}" destId="{EC3D9FF7-AA09-4957-B6BF-7747928A31DB}" srcOrd="0" destOrd="1" presId="urn:microsoft.com/office/officeart/2005/8/layout/hList1"/>
    <dgm:cxn modelId="{AFD9CE75-8031-4587-81DE-4899F790241C}" type="presOf" srcId="{DF379282-1D65-4039-B228-7461B352DBF3}" destId="{19D8D853-D09C-4F51-AE73-B7E30460C593}" srcOrd="0" destOrd="0" presId="urn:microsoft.com/office/officeart/2005/8/layout/hList1"/>
    <dgm:cxn modelId="{219E65AA-9D98-4ECF-8625-FA52A180E9C8}" srcId="{67831659-A5BC-4827-99D6-FDB5727B43D1}" destId="{DF379282-1D65-4039-B228-7461B352DBF3}" srcOrd="0" destOrd="0" parTransId="{3E358B6C-DF21-437A-B738-89A1DB21863C}" sibTransId="{396840BE-4778-460A-B715-80BD1284FF51}"/>
    <dgm:cxn modelId="{31FDB884-612B-4F59-AB3A-898A6BED6EB4}" srcId="{67831659-A5BC-4827-99D6-FDB5727B43D1}" destId="{7A816E5F-7097-4AD6-A455-985B6A042A5C}" srcOrd="1" destOrd="0" parTransId="{8BA344B4-3EDC-4AA9-8495-5F241D914305}" sibTransId="{F9C85BDA-09A1-40AF-A794-BE497EC0DD57}"/>
    <dgm:cxn modelId="{7A8773C0-0B3B-4CB9-BC4A-A35E10681D57}" type="presOf" srcId="{88A98361-ACF6-4D97-B82A-FDCEF39DC2EF}" destId="{EC3D9FF7-AA09-4957-B6BF-7747928A31DB}" srcOrd="0" destOrd="0" presId="urn:microsoft.com/office/officeart/2005/8/layout/hList1"/>
    <dgm:cxn modelId="{6B31C08E-AE39-4F49-AB1B-24FEEB25A5AF}" type="presParOf" srcId="{EA682396-5309-4525-BF38-90D366179790}" destId="{E13A2E77-658B-4782-B865-350C4F327D61}" srcOrd="0" destOrd="0" presId="urn:microsoft.com/office/officeart/2005/8/layout/hList1"/>
    <dgm:cxn modelId="{5C4E2103-A30B-4F37-A551-A36F9401EEB9}" type="presParOf" srcId="{E13A2E77-658B-4782-B865-350C4F327D61}" destId="{19D8D853-D09C-4F51-AE73-B7E30460C593}" srcOrd="0" destOrd="0" presId="urn:microsoft.com/office/officeart/2005/8/layout/hList1"/>
    <dgm:cxn modelId="{084D64EA-FEBB-41B2-9F87-7EAB37DE01FC}" type="presParOf" srcId="{E13A2E77-658B-4782-B865-350C4F327D61}" destId="{D1D2D691-EC5A-4B11-B77D-FA959EF304B1}" srcOrd="1" destOrd="0" presId="urn:microsoft.com/office/officeart/2005/8/layout/hList1"/>
    <dgm:cxn modelId="{A1312691-D53E-436E-9E64-A8A75C81DCC7}" type="presParOf" srcId="{EA682396-5309-4525-BF38-90D366179790}" destId="{89FA5B86-8D8D-43BB-A296-B18B949714C6}" srcOrd="1" destOrd="0" presId="urn:microsoft.com/office/officeart/2005/8/layout/hList1"/>
    <dgm:cxn modelId="{9B091E69-1012-48C4-A6F8-278F46D78C7B}" type="presParOf" srcId="{EA682396-5309-4525-BF38-90D366179790}" destId="{43BB3526-1F82-45E7-8C83-AA3963719997}" srcOrd="2" destOrd="0" presId="urn:microsoft.com/office/officeart/2005/8/layout/hList1"/>
    <dgm:cxn modelId="{55DD03B1-EDA8-4622-B222-491CDE7381BB}" type="presParOf" srcId="{43BB3526-1F82-45E7-8C83-AA3963719997}" destId="{8B34EC85-0679-4643-9DF4-258DFEF76A01}" srcOrd="0" destOrd="0" presId="urn:microsoft.com/office/officeart/2005/8/layout/hList1"/>
    <dgm:cxn modelId="{7FAD60BA-07C0-4060-8D57-06BF6436D7AA}" type="presParOf" srcId="{43BB3526-1F82-45E7-8C83-AA3963719997}" destId="{EC3D9FF7-AA09-4957-B6BF-7747928A31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8D853-D09C-4F51-AE73-B7E30460C593}">
      <dsp:nvSpPr>
        <dsp:cNvPr id="0" name=""/>
        <dsp:cNvSpPr/>
      </dsp:nvSpPr>
      <dsp:spPr>
        <a:xfrm>
          <a:off x="2540" y="703782"/>
          <a:ext cx="2476500" cy="956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Décisions stratégiques</a:t>
          </a:r>
          <a:endParaRPr lang="fr-FR" sz="2300" kern="1200" dirty="0"/>
        </a:p>
      </dsp:txBody>
      <dsp:txXfrm>
        <a:off x="2540" y="703782"/>
        <a:ext cx="2476500" cy="956946"/>
      </dsp:txXfrm>
    </dsp:sp>
    <dsp:sp modelId="{D1D2D691-EC5A-4B11-B77D-FA959EF304B1}">
      <dsp:nvSpPr>
        <dsp:cNvPr id="0" name=""/>
        <dsp:cNvSpPr/>
      </dsp:nvSpPr>
      <dsp:spPr>
        <a:xfrm>
          <a:off x="2540" y="1660729"/>
          <a:ext cx="2476500" cy="3054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Ressources importantes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Conséquences sur le long terme (+ 3 ans)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Concerne toute l’organisation</a:t>
          </a:r>
          <a:endParaRPr lang="fr-FR" sz="2300" kern="1200" dirty="0"/>
        </a:p>
      </dsp:txBody>
      <dsp:txXfrm>
        <a:off x="2540" y="1660729"/>
        <a:ext cx="2476500" cy="3054155"/>
      </dsp:txXfrm>
    </dsp:sp>
    <dsp:sp modelId="{8B34EC85-0679-4643-9DF4-258DFEF76A01}">
      <dsp:nvSpPr>
        <dsp:cNvPr id="0" name=""/>
        <dsp:cNvSpPr/>
      </dsp:nvSpPr>
      <dsp:spPr>
        <a:xfrm>
          <a:off x="2825750" y="703782"/>
          <a:ext cx="2476500" cy="956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Décisions tactiques</a:t>
          </a:r>
          <a:endParaRPr lang="fr-FR" sz="2300" kern="1200" dirty="0"/>
        </a:p>
      </dsp:txBody>
      <dsp:txXfrm>
        <a:off x="2825750" y="703782"/>
        <a:ext cx="2476500" cy="956946"/>
      </dsp:txXfrm>
    </dsp:sp>
    <dsp:sp modelId="{EC3D9FF7-AA09-4957-B6BF-7747928A31DB}">
      <dsp:nvSpPr>
        <dsp:cNvPr id="0" name=""/>
        <dsp:cNvSpPr/>
      </dsp:nvSpPr>
      <dsp:spPr>
        <a:xfrm>
          <a:off x="2825750" y="1660729"/>
          <a:ext cx="2476500" cy="3054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Ressources moyennes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Conséquence moyen terme (1 à 3 ans)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Concerne une partie de l’organisation</a:t>
          </a:r>
          <a:endParaRPr lang="fr-FR" sz="2300" kern="1200" dirty="0"/>
        </a:p>
      </dsp:txBody>
      <dsp:txXfrm>
        <a:off x="2825750" y="1660729"/>
        <a:ext cx="2476500" cy="3054155"/>
      </dsp:txXfrm>
    </dsp:sp>
    <dsp:sp modelId="{7A8A264A-1E38-45E8-9291-061270FE614D}">
      <dsp:nvSpPr>
        <dsp:cNvPr id="0" name=""/>
        <dsp:cNvSpPr/>
      </dsp:nvSpPr>
      <dsp:spPr>
        <a:xfrm>
          <a:off x="5648960" y="703782"/>
          <a:ext cx="2476500" cy="956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Décisions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Opérationnelles</a:t>
          </a:r>
          <a:endParaRPr lang="fr-FR" sz="2300" kern="1200" dirty="0"/>
        </a:p>
      </dsp:txBody>
      <dsp:txXfrm>
        <a:off x="5648960" y="703782"/>
        <a:ext cx="2476500" cy="956946"/>
      </dsp:txXfrm>
    </dsp:sp>
    <dsp:sp modelId="{13E6A9BE-6E3D-4F1D-9C22-4B4D2A68FD7F}">
      <dsp:nvSpPr>
        <dsp:cNvPr id="0" name=""/>
        <dsp:cNvSpPr/>
      </dsp:nvSpPr>
      <dsp:spPr>
        <a:xfrm>
          <a:off x="5648960" y="1660729"/>
          <a:ext cx="2476500" cy="3054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Ressources faibles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Conséquences sur le court terme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Portée locale</a:t>
          </a:r>
          <a:endParaRPr lang="fr-FR" sz="2300" kern="1200" dirty="0"/>
        </a:p>
      </dsp:txBody>
      <dsp:txXfrm>
        <a:off x="5648960" y="1660729"/>
        <a:ext cx="2476500" cy="3054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8D853-D09C-4F51-AE73-B7E30460C593}">
      <dsp:nvSpPr>
        <dsp:cNvPr id="0" name=""/>
        <dsp:cNvSpPr/>
      </dsp:nvSpPr>
      <dsp:spPr>
        <a:xfrm>
          <a:off x="0" y="46408"/>
          <a:ext cx="2886031" cy="910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Décisions programmables</a:t>
          </a:r>
          <a:endParaRPr lang="fr-FR" sz="2500" kern="1200" dirty="0"/>
        </a:p>
      </dsp:txBody>
      <dsp:txXfrm>
        <a:off x="0" y="46408"/>
        <a:ext cx="2886031" cy="910055"/>
      </dsp:txXfrm>
    </dsp:sp>
    <dsp:sp modelId="{D1D2D691-EC5A-4B11-B77D-FA959EF304B1}">
      <dsp:nvSpPr>
        <dsp:cNvPr id="0" name=""/>
        <dsp:cNvSpPr/>
      </dsp:nvSpPr>
      <dsp:spPr>
        <a:xfrm>
          <a:off x="30" y="970050"/>
          <a:ext cx="2886031" cy="2950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Environnement certain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Décomposables en éléments analysables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Décisions structurées</a:t>
          </a:r>
          <a:endParaRPr lang="fr-FR" sz="2500" kern="1200" dirty="0"/>
        </a:p>
      </dsp:txBody>
      <dsp:txXfrm>
        <a:off x="30" y="970050"/>
        <a:ext cx="2886031" cy="2950875"/>
      </dsp:txXfrm>
    </dsp:sp>
    <dsp:sp modelId="{8B34EC85-0679-4643-9DF4-258DFEF76A01}">
      <dsp:nvSpPr>
        <dsp:cNvPr id="0" name=""/>
        <dsp:cNvSpPr/>
      </dsp:nvSpPr>
      <dsp:spPr>
        <a:xfrm>
          <a:off x="3290106" y="59995"/>
          <a:ext cx="2886031" cy="910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Décisions non programmable</a:t>
          </a:r>
          <a:endParaRPr lang="fr-FR" sz="2500" kern="1200" dirty="0"/>
        </a:p>
      </dsp:txBody>
      <dsp:txXfrm>
        <a:off x="3290106" y="59995"/>
        <a:ext cx="2886031" cy="910055"/>
      </dsp:txXfrm>
    </dsp:sp>
    <dsp:sp modelId="{EC3D9FF7-AA09-4957-B6BF-7747928A31DB}">
      <dsp:nvSpPr>
        <dsp:cNvPr id="0" name=""/>
        <dsp:cNvSpPr/>
      </dsp:nvSpPr>
      <dsp:spPr>
        <a:xfrm>
          <a:off x="3290106" y="970050"/>
          <a:ext cx="2886031" cy="2950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Environnement incertain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Processus non formalisable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Complexe</a:t>
          </a:r>
          <a:endParaRPr lang="fr-FR" sz="2500" kern="1200" dirty="0"/>
        </a:p>
      </dsp:txBody>
      <dsp:txXfrm>
        <a:off x="3290106" y="970050"/>
        <a:ext cx="2886031" cy="2950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7B63-76C2-4715-B94B-47F17F7616EA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590B-0540-45E9-A85E-488C262A77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2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</a:t>
            </a:r>
            <a:r>
              <a:rPr lang="fr-FR" baseline="0" dirty="0" smtClean="0"/>
              <a:t> processus qui est un ensemble d’étapes dépend de la décision à prendre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590B-0540-45E9-A85E-488C262A77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90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0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67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36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08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8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40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6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03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F495-84B7-4F21-B5CC-30FF620CE457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5B49-49FB-4D09-8A8B-D648FA3E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R3.10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Partie gestion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24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La classification selon le caractère programmable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H. Simon propose une autre classification</a:t>
            </a:r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509678593"/>
              </p:ext>
            </p:extLst>
          </p:nvPr>
        </p:nvGraphicFramePr>
        <p:xfrm>
          <a:off x="2317751" y="2612761"/>
          <a:ext cx="6176168" cy="398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23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classification en fonction du nombre de décisionnaires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nombre de décisionnaires à un impact sur le processus de décision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81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C. Les processus et les modèles de décision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différence processus /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modèles de la théorie des organisations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99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différence processus /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Processus de décision = les étapes de la prise de décision</a:t>
            </a:r>
          </a:p>
          <a:p>
            <a:r>
              <a:rPr lang="fr-FR" dirty="0" smtClean="0"/>
              <a:t>Modèle = formalisation établi par des chercheurs pour représenter les différentes étapes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10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Les modèles de la théorie des organisations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fr-FR" dirty="0" smtClean="0"/>
              <a:t>Le modèle de H. Simon</a:t>
            </a:r>
          </a:p>
          <a:p>
            <a:pPr marL="514350" indent="-514350">
              <a:buFont typeface="+mj-lt"/>
              <a:buAutoNum type="alphaLcParenR"/>
            </a:pPr>
            <a:r>
              <a:rPr lang="fr-FR" dirty="0" smtClean="0"/>
              <a:t>Le modèle de M. Cohen, J. March, J. Olsen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37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a. Le modèle de H. Simon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modèle I.M.C</a:t>
            </a:r>
          </a:p>
          <a:p>
            <a:pPr marL="457200" lvl="1" indent="0">
              <a:buNone/>
            </a:pPr>
            <a:r>
              <a:rPr lang="fr-FR" dirty="0" smtClean="0"/>
              <a:t>I. Intelligence du problème : délimitation du problème et des facteurs à prendre en compte</a:t>
            </a:r>
          </a:p>
          <a:p>
            <a:pPr marL="457200" lvl="1" indent="0">
              <a:buNone/>
            </a:pPr>
            <a:r>
              <a:rPr lang="fr-FR" dirty="0" smtClean="0"/>
              <a:t>M. Modélisation : identification de toutes les solutions </a:t>
            </a:r>
          </a:p>
          <a:p>
            <a:pPr marL="457200" lvl="1" indent="0">
              <a:buNone/>
            </a:pPr>
            <a:r>
              <a:rPr lang="fr-FR" dirty="0" smtClean="0"/>
              <a:t>C. Choix : détermination des critères de choix et de leur pondération</a:t>
            </a:r>
          </a:p>
          <a:p>
            <a:r>
              <a:rPr lang="fr-FR" dirty="0" smtClean="0"/>
              <a:t>Le modèle I.M.C fait l’hypothèse que les décisions sont rationnelles</a:t>
            </a:r>
          </a:p>
          <a:p>
            <a:r>
              <a:rPr lang="fr-FR" dirty="0" smtClean="0"/>
              <a:t>Simon insiste sur la qualité de la prise de décision qui ne peut pas être jugée à l’aide des infos obtenues postérieurement à la prise de décision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4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b. Le modèle de M. Cohen, J. March, J. Olsen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Remise en cause de la rationalité de la prise de décision</a:t>
            </a:r>
          </a:p>
          <a:p>
            <a:endParaRPr lang="fr-FR" dirty="0" smtClean="0"/>
          </a:p>
          <a:p>
            <a:r>
              <a:rPr lang="fr-FR" dirty="0" smtClean="0"/>
              <a:t>Les décisions sont le produit :</a:t>
            </a:r>
          </a:p>
          <a:p>
            <a:pPr marL="0" indent="0">
              <a:buNone/>
            </a:pPr>
            <a:r>
              <a:rPr lang="fr-FR" dirty="0" smtClean="0"/>
              <a:t>De rencontre fortuites entre un problème, des solutions, et de décideur, dans un contexte donné de coutumes, de procédures et de structure de l’organisation.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Ce modèle explique</a:t>
            </a:r>
          </a:p>
          <a:p>
            <a:r>
              <a:rPr lang="fr-FR" dirty="0" smtClean="0"/>
              <a:t>L’existence de problème non résolu</a:t>
            </a:r>
          </a:p>
          <a:p>
            <a:r>
              <a:rPr lang="fr-FR" dirty="0" smtClean="0"/>
              <a:t>L’existence de solution inefficace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78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Situation : Une usine est fermée par la direction</a:t>
            </a:r>
          </a:p>
          <a:p>
            <a:r>
              <a:rPr lang="fr-FR" dirty="0" smtClean="0"/>
              <a:t>Modèle IMC. Il y a un problème de non profitabilité de l’usine (I), après l’analyse des différentes solutions (M), l’usine est fermée pour tenir compte des critères de rentabilité et viabilité (C)</a:t>
            </a:r>
          </a:p>
          <a:p>
            <a:endParaRPr lang="fr-FR" dirty="0"/>
          </a:p>
          <a:p>
            <a:r>
              <a:rPr lang="fr-FR" dirty="0" smtClean="0"/>
              <a:t>Modèle Cohen, March Olsen :</a:t>
            </a:r>
          </a:p>
          <a:p>
            <a:pPr lvl="1"/>
            <a:r>
              <a:rPr lang="fr-FR" dirty="0" smtClean="0"/>
              <a:t>Une série d’indicateurs négatifs remonte à la direction</a:t>
            </a:r>
          </a:p>
          <a:p>
            <a:pPr lvl="1"/>
            <a:r>
              <a:rPr lang="fr-FR" dirty="0" smtClean="0"/>
              <a:t>Un nouveau cadre dirigeant a besoin de prouver son caractère</a:t>
            </a:r>
          </a:p>
          <a:p>
            <a:pPr lvl="1"/>
            <a:r>
              <a:rPr lang="fr-FR" dirty="0" smtClean="0"/>
              <a:t>Certains actionnaires annoncent vouloir revendre leur parts</a:t>
            </a:r>
          </a:p>
          <a:p>
            <a:pPr lvl="1"/>
            <a:r>
              <a:rPr lang="fr-FR" dirty="0" smtClean="0"/>
              <a:t>Le gouvernement annonce des aides pour les licenciements économiques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15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Comment gérer les processus de décision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dimensions humaines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dimensions techniques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Liens entre les dimensions humaines et techniques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00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A. Les dimensions humaines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culture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comportements personnels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biais cognitifs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00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partie gestion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CM</a:t>
            </a:r>
          </a:p>
          <a:p>
            <a:r>
              <a:rPr lang="fr-FR" dirty="0" smtClean="0"/>
              <a:t>9 TD</a:t>
            </a:r>
          </a:p>
          <a:p>
            <a:r>
              <a:rPr lang="fr-FR" dirty="0" smtClean="0"/>
              <a:t>1 contrôle semaine du 9 janvier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09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La culture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culture personnelle des individus (pays d’origine, religion, </a:t>
            </a:r>
            <a:endParaRPr lang="fr-FR" dirty="0"/>
          </a:p>
          <a:p>
            <a:r>
              <a:rPr lang="fr-FR" dirty="0" smtClean="0"/>
              <a:t>La culture d’entreprise = vision commune de l’avenir partagé par les acteur de l’organisation et qui la rend unique.</a:t>
            </a:r>
          </a:p>
          <a:p>
            <a:pPr marL="0" indent="0">
              <a:buNone/>
            </a:pPr>
            <a:r>
              <a:rPr lang="fr-FR" dirty="0" smtClean="0"/>
              <a:t>Elle se matérialise par un ensemble de valeur (préférence collective), de mythes (histoire sur les anciens, l’entreprise), de rites (cérémonie, séminaire, méthode de recrutement)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5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Les comportements personnels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acteur a</a:t>
            </a:r>
          </a:p>
          <a:p>
            <a:pPr lvl="1"/>
            <a:r>
              <a:rPr lang="fr-FR" dirty="0" smtClean="0"/>
              <a:t>Des objectifs</a:t>
            </a:r>
          </a:p>
          <a:p>
            <a:pPr lvl="1"/>
            <a:r>
              <a:rPr lang="fr-FR" dirty="0" smtClean="0"/>
              <a:t>Des valeurs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8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Les biais cognitifs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biais cognitif est une forme de pensée qui dévie de la pensée logique ou rationnelle</a:t>
            </a:r>
          </a:p>
          <a:p>
            <a:endParaRPr lang="fr-FR" dirty="0"/>
          </a:p>
          <a:p>
            <a:r>
              <a:rPr lang="fr-FR" dirty="0" smtClean="0"/>
              <a:t>Les individus n’ont pas de rationalité parfaite. </a:t>
            </a:r>
          </a:p>
          <a:p>
            <a:r>
              <a:rPr lang="fr-FR" dirty="0" smtClean="0"/>
              <a:t>H. Simon parle de rationalité limitée à cause :</a:t>
            </a:r>
          </a:p>
          <a:p>
            <a:pPr lvl="1"/>
            <a:r>
              <a:rPr lang="fr-FR" dirty="0" smtClean="0"/>
              <a:t>Du manque d’information</a:t>
            </a:r>
          </a:p>
          <a:p>
            <a:pPr lvl="1"/>
            <a:r>
              <a:rPr lang="fr-FR" dirty="0" smtClean="0"/>
              <a:t>Des capacités cognitives limitées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25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biais les plus courants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Préjugés</a:t>
            </a:r>
          </a:p>
          <a:p>
            <a:r>
              <a:rPr lang="fr-FR" dirty="0" smtClean="0"/>
              <a:t>Biais de récence : on se souvient plus des infos </a:t>
            </a:r>
            <a:r>
              <a:rPr lang="fr-FR" dirty="0" smtClean="0"/>
              <a:t>récentes.</a:t>
            </a:r>
            <a:endParaRPr lang="fr-FR" dirty="0" smtClean="0"/>
          </a:p>
          <a:p>
            <a:r>
              <a:rPr lang="fr-FR" dirty="0" smtClean="0"/>
              <a:t>Biais d’attention : on retient mieux les infos en lien avec nos centres </a:t>
            </a:r>
            <a:r>
              <a:rPr lang="fr-FR" dirty="0" smtClean="0"/>
              <a:t>d’intérêt.</a:t>
            </a:r>
            <a:endParaRPr lang="fr-FR" dirty="0" smtClean="0"/>
          </a:p>
          <a:p>
            <a:r>
              <a:rPr lang="fr-FR" dirty="0" smtClean="0"/>
              <a:t>Ancrage mental : influence de la première impression issue d’une </a:t>
            </a:r>
            <a:r>
              <a:rPr lang="fr-FR" dirty="0" smtClean="0"/>
              <a:t>situation.</a:t>
            </a:r>
          </a:p>
          <a:p>
            <a:r>
              <a:rPr lang="fr-FR" dirty="0" smtClean="0"/>
              <a:t>Effet de Halo : donner plus d’importance à une information qui confirme une idée initiale</a:t>
            </a:r>
          </a:p>
          <a:p>
            <a:r>
              <a:rPr lang="fr-FR" dirty="0" smtClean="0"/>
              <a:t>Biais de statut quo : tendance à avoir une nouvelle situation plus risquée qu’une situation actuelle</a:t>
            </a:r>
          </a:p>
          <a:p>
            <a:r>
              <a:rPr lang="fr-FR" dirty="0" smtClean="0"/>
              <a:t>Effet de cadrage : la présentation de l’info a un effet sur sa perception</a:t>
            </a:r>
          </a:p>
          <a:p>
            <a:r>
              <a:rPr lang="fr-FR" dirty="0" smtClean="0"/>
              <a:t>Illusion des séries : percevoir à tord des coïncidences dans des données relevant du hasard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99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B. Les dimensions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numérique a un effet sur la prise de décision :</a:t>
            </a:r>
          </a:p>
          <a:p>
            <a:r>
              <a:rPr lang="fr-FR" dirty="0" smtClean="0"/>
              <a:t>Numérisation</a:t>
            </a:r>
          </a:p>
          <a:p>
            <a:r>
              <a:rPr lang="fr-FR" dirty="0" smtClean="0"/>
              <a:t>Automatisation</a:t>
            </a:r>
          </a:p>
          <a:p>
            <a:r>
              <a:rPr lang="fr-FR" dirty="0" smtClean="0"/>
              <a:t>Intelligence artificielle</a:t>
            </a:r>
          </a:p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24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Liens entre les dimensions humaines et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Croire que les techniques sont neutres est un leurre</a:t>
            </a:r>
          </a:p>
          <a:p>
            <a:r>
              <a:rPr lang="fr-FR" dirty="0" smtClean="0"/>
              <a:t>Elle est programmée par des humains</a:t>
            </a:r>
          </a:p>
          <a:p>
            <a:r>
              <a:rPr lang="fr-FR" dirty="0" smtClean="0"/>
              <a:t>Elle génère ses propres problèmes (IA basé sur des exemples biaisés, Référencement de site de mauvaise qualité…)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33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 1 Les pratiques managériales (1 CM + 3TD)</a:t>
            </a:r>
          </a:p>
          <a:p>
            <a:r>
              <a:rPr lang="fr-FR" dirty="0" smtClean="0"/>
              <a:t>Partie 2 Stratégie de l’innovation (4 TD)</a:t>
            </a:r>
          </a:p>
          <a:p>
            <a:r>
              <a:rPr lang="fr-FR" dirty="0" smtClean="0"/>
              <a:t>Partie 3 L’éthique dans le numérique (1 TD)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3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 : Les pratiques managériales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Chapitre 1 : Les processus décisionnels</a:t>
            </a:r>
          </a:p>
          <a:p>
            <a:r>
              <a:rPr lang="fr-FR" dirty="0" smtClean="0"/>
              <a:t>Chapitre 2 : Le pouvoir et son exercice</a:t>
            </a:r>
          </a:p>
          <a:p>
            <a:r>
              <a:rPr lang="fr-FR" dirty="0" smtClean="0"/>
              <a:t>Chapitre 3 : Le rôle de l’animation dans la dynamique organisationnelle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53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 : Les processus décisionnels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Quels processus de décision ?</a:t>
            </a:r>
          </a:p>
          <a:p>
            <a:r>
              <a:rPr lang="fr-FR" dirty="0" smtClean="0"/>
              <a:t>II. Comment gérer les processus de décision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64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Quels processus de décision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Qu’est ce que la décision ?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Quels types de décisions ?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processus et les modèles de décision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02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A. Qu’est ce que la décision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La décision est le comportement de l’homme qui opère des choix dans une situation d’information partielle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fr-FR" dirty="0" smtClean="0"/>
              <a:t>J. </a:t>
            </a:r>
            <a:r>
              <a:rPr lang="fr-FR" dirty="0" err="1" smtClean="0"/>
              <a:t>Mélèse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La décision est une ligne d’action consciemment choisie parmi un certain nombre de possibilités, dans le but de réduire une insatisfaction perçue face à un problème; ce choix suppose un traitement d’informations selon des critères de choix et une volonté de réalisation ».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fr-FR" dirty="0" smtClean="0"/>
              <a:t>J. Nizard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La décision est un processus qui consiste à être, en permanence, placé devant des choix.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fr-FR" dirty="0" smtClean="0"/>
              <a:t>H. </a:t>
            </a:r>
            <a:r>
              <a:rPr lang="fr-FR" dirty="0" err="1" smtClean="0"/>
              <a:t>MintzBerg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82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B. Quels types de décisions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classification selon leur importance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classification selon le caractère programmable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classification en fonction du nombre de décisionnaires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24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La classification selon leur importance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 err="1" smtClean="0"/>
              <a:t>Ansoff</a:t>
            </a:r>
            <a:r>
              <a:rPr lang="fr-FR" dirty="0" smtClean="0"/>
              <a:t> distingue 3 types de décisions</a:t>
            </a:r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931364956"/>
              </p:ext>
            </p:extLst>
          </p:nvPr>
        </p:nvGraphicFramePr>
        <p:xfrm>
          <a:off x="1967707" y="17626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8126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DE523C18DD04AA3DC7A64EF303CDB" ma:contentTypeVersion="9" ma:contentTypeDescription="Crée un document." ma:contentTypeScope="" ma:versionID="d55431529f68e2c4a5158d821766a1a5">
  <xsd:schema xmlns:xsd="http://www.w3.org/2001/XMLSchema" xmlns:xs="http://www.w3.org/2001/XMLSchema" xmlns:p="http://schemas.microsoft.com/office/2006/metadata/properties" xmlns:ns3="2eb18c24-ff85-4648-aa2d-dc8f8a313da7" targetNamespace="http://schemas.microsoft.com/office/2006/metadata/properties" ma:root="true" ma:fieldsID="1bcd225d5c7ff501594a13186064d0e2" ns3:_="">
    <xsd:import namespace="2eb18c24-ff85-4648-aa2d-dc8f8a313d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18c24-ff85-4648-aa2d-dc8f8a313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69352-E747-4B78-8B86-84CA2DDD0C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9337A6-5359-413B-8073-2F25DF1D0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18c24-ff85-4648-aa2d-dc8f8a313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59C70-8FF9-4E2A-961A-94B33A73D1F4}">
  <ds:schemaRefs>
    <ds:schemaRef ds:uri="http://schemas.microsoft.com/office/2006/metadata/properties"/>
    <ds:schemaRef ds:uri="http://purl.org/dc/elements/1.1/"/>
    <ds:schemaRef ds:uri="http://www.w3.org/XML/1998/namespace"/>
    <ds:schemaRef ds:uri="2eb18c24-ff85-4648-aa2d-dc8f8a313da7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1035</Words>
  <Application>Microsoft Office PowerPoint</Application>
  <PresentationFormat>Grand écran</PresentationFormat>
  <Paragraphs>139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R3.10</vt:lpstr>
      <vt:lpstr>La partie gestion</vt:lpstr>
      <vt:lpstr>Plan</vt:lpstr>
      <vt:lpstr>Partie 1 : Les pratiques managériales</vt:lpstr>
      <vt:lpstr>Chapitre 1 : Les processus décisionnels</vt:lpstr>
      <vt:lpstr>I. Quels processus de décision ?</vt:lpstr>
      <vt:lpstr>A. Qu’est ce que la décision ?</vt:lpstr>
      <vt:lpstr>B. Quels types de décisions ?</vt:lpstr>
      <vt:lpstr>1. La classification selon leur importance</vt:lpstr>
      <vt:lpstr>2. La classification selon le caractère programmable</vt:lpstr>
      <vt:lpstr>La classification en fonction du nombre de décisionnaires</vt:lpstr>
      <vt:lpstr>C. Les processus et les modèles de décision</vt:lpstr>
      <vt:lpstr>La différence processus / modèle</vt:lpstr>
      <vt:lpstr>2. Les modèles de la théorie des organisations</vt:lpstr>
      <vt:lpstr>a. Le modèle de H. Simon</vt:lpstr>
      <vt:lpstr>b. Le modèle de M. Cohen, J. March, J. Olsen</vt:lpstr>
      <vt:lpstr>Illustration</vt:lpstr>
      <vt:lpstr>II. Comment gérer les processus de décision ?</vt:lpstr>
      <vt:lpstr>A. Les dimensions humaines</vt:lpstr>
      <vt:lpstr>1. La culture</vt:lpstr>
      <vt:lpstr>2. Les comportements personnels</vt:lpstr>
      <vt:lpstr>3. Les biais cognitifs</vt:lpstr>
      <vt:lpstr>Les biais les plus courants</vt:lpstr>
      <vt:lpstr>B. Les dimensions techniques</vt:lpstr>
      <vt:lpstr>C. Liens entre les dimensions humaines et techniques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R3.10</dc:title>
  <dc:creator>Antoine Moulin</dc:creator>
  <cp:lastModifiedBy>Antoine Moulin</cp:lastModifiedBy>
  <cp:revision>18</cp:revision>
  <dcterms:created xsi:type="dcterms:W3CDTF">2022-09-16T08:20:07Z</dcterms:created>
  <dcterms:modified xsi:type="dcterms:W3CDTF">2022-09-16T15:08:32Z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0x010100174DE523C18DD04AA3DC7A64EF303CDB</vt:lpwstr>
  </property>
</Properties>
</file>