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5" r:id="rId10"/>
    <p:sldId id="259" r:id="rId11"/>
    <p:sldId id="258" r:id="rId12"/>
    <p:sldId id="267" r:id="rId13"/>
    <p:sldId id="268" r:id="rId14"/>
    <p:sldId id="270" r:id="rId15"/>
    <p:sldId id="274" r:id="rId16"/>
    <p:sldId id="275" r:id="rId17"/>
    <p:sldId id="271" r:id="rId18"/>
    <p:sldId id="272" r:id="rId19"/>
    <p:sldId id="276" r:id="rId20"/>
    <p:sldId id="273" r:id="rId21"/>
    <p:sldId id="269" r:id="rId22"/>
    <p:sldId id="277" r:id="rId23"/>
    <p:sldId id="279" r:id="rId24"/>
    <p:sldId id="280" r:id="rId25"/>
    <p:sldId id="282" r:id="rId26"/>
    <p:sldId id="283" r:id="rId27"/>
    <p:sldId id="284" r:id="rId28"/>
    <p:sldId id="281" r:id="rId29"/>
    <p:sldId id="285" r:id="rId30"/>
    <p:sldId id="286" r:id="rId31"/>
    <p:sldId id="287" r:id="rId32"/>
    <p:sldId id="278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BEEEA-108D-4C50-B8B5-D1E904411FEB}" v="18" dt="2022-11-23T16:27:59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oulin" userId="dd02c086-8253-43af-a9e2-db09e91e5f33" providerId="ADAL" clId="{554BEEEA-108D-4C50-B8B5-D1E904411FEB}"/>
    <pc:docChg chg="undo custSel addSld delSld modSld">
      <pc:chgData name="Antoine Moulin" userId="dd02c086-8253-43af-a9e2-db09e91e5f33" providerId="ADAL" clId="{554BEEEA-108D-4C50-B8B5-D1E904411FEB}" dt="2022-11-23T17:05:02.860" v="11215" actId="20577"/>
      <pc:docMkLst>
        <pc:docMk/>
      </pc:docMkLst>
      <pc:sldChg chg="modSp mod">
        <pc:chgData name="Antoine Moulin" userId="dd02c086-8253-43af-a9e2-db09e91e5f33" providerId="ADAL" clId="{554BEEEA-108D-4C50-B8B5-D1E904411FEB}" dt="2022-11-22T16:38:27.191" v="51" actId="20577"/>
        <pc:sldMkLst>
          <pc:docMk/>
          <pc:sldMk cId="274590095" sldId="256"/>
        </pc:sldMkLst>
        <pc:spChg chg="mod">
          <ac:chgData name="Antoine Moulin" userId="dd02c086-8253-43af-a9e2-db09e91e5f33" providerId="ADAL" clId="{554BEEEA-108D-4C50-B8B5-D1E904411FEB}" dt="2022-11-22T16:38:27.191" v="51" actId="20577"/>
          <ac:spMkLst>
            <pc:docMk/>
            <pc:sldMk cId="274590095" sldId="256"/>
            <ac:spMk id="3" creationId="{585FE5BD-05B0-CA50-BD0C-B1A88AC7B583}"/>
          </ac:spMkLst>
        </pc:spChg>
      </pc:sldChg>
      <pc:sldChg chg="modSp mod">
        <pc:chgData name="Antoine Moulin" userId="dd02c086-8253-43af-a9e2-db09e91e5f33" providerId="ADAL" clId="{554BEEEA-108D-4C50-B8B5-D1E904411FEB}" dt="2022-11-22T16:43:33.162" v="394" actId="20577"/>
        <pc:sldMkLst>
          <pc:docMk/>
          <pc:sldMk cId="1144901495" sldId="257"/>
        </pc:sldMkLst>
        <pc:spChg chg="mod">
          <ac:chgData name="Antoine Moulin" userId="dd02c086-8253-43af-a9e2-db09e91e5f33" providerId="ADAL" clId="{554BEEEA-108D-4C50-B8B5-D1E904411FEB}" dt="2022-11-22T16:42:28.120" v="361" actId="20577"/>
          <ac:spMkLst>
            <pc:docMk/>
            <pc:sldMk cId="1144901495" sldId="257"/>
            <ac:spMk id="2" creationId="{39AD2563-5613-4D0F-A057-769CD6A7E3A9}"/>
          </ac:spMkLst>
        </pc:spChg>
        <pc:spChg chg="mod">
          <ac:chgData name="Antoine Moulin" userId="dd02c086-8253-43af-a9e2-db09e91e5f33" providerId="ADAL" clId="{554BEEEA-108D-4C50-B8B5-D1E904411FEB}" dt="2022-11-22T16:43:33.162" v="394" actId="20577"/>
          <ac:spMkLst>
            <pc:docMk/>
            <pc:sldMk cId="1144901495" sldId="257"/>
            <ac:spMk id="3" creationId="{59F53FE1-D894-56FE-F742-AA077AC0D09B}"/>
          </ac:spMkLst>
        </pc:spChg>
      </pc:sldChg>
      <pc:sldChg chg="modSp mod">
        <pc:chgData name="Antoine Moulin" userId="dd02c086-8253-43af-a9e2-db09e91e5f33" providerId="ADAL" clId="{554BEEEA-108D-4C50-B8B5-D1E904411FEB}" dt="2022-11-23T10:49:09.862" v="2565" actId="20577"/>
        <pc:sldMkLst>
          <pc:docMk/>
          <pc:sldMk cId="3923988305" sldId="258"/>
        </pc:sldMkLst>
        <pc:spChg chg="mod">
          <ac:chgData name="Antoine Moulin" userId="dd02c086-8253-43af-a9e2-db09e91e5f33" providerId="ADAL" clId="{554BEEEA-108D-4C50-B8B5-D1E904411FEB}" dt="2022-11-23T10:49:09.862" v="2565" actId="20577"/>
          <ac:spMkLst>
            <pc:docMk/>
            <pc:sldMk cId="3923988305" sldId="258"/>
            <ac:spMk id="2" creationId="{A8FEED84-55CB-1017-2B16-910728320C1A}"/>
          </ac:spMkLst>
        </pc:spChg>
        <pc:spChg chg="mod">
          <ac:chgData name="Antoine Moulin" userId="dd02c086-8253-43af-a9e2-db09e91e5f33" providerId="ADAL" clId="{554BEEEA-108D-4C50-B8B5-D1E904411FEB}" dt="2022-11-23T10:49:06.468" v="2561" actId="11"/>
          <ac:spMkLst>
            <pc:docMk/>
            <pc:sldMk cId="3923988305" sldId="258"/>
            <ac:spMk id="3" creationId="{891A10D0-B08C-2433-7708-440C45A59311}"/>
          </ac:spMkLst>
        </pc:spChg>
      </pc:sldChg>
      <pc:sldChg chg="modSp mod">
        <pc:chgData name="Antoine Moulin" userId="dd02c086-8253-43af-a9e2-db09e91e5f33" providerId="ADAL" clId="{554BEEEA-108D-4C50-B8B5-D1E904411FEB}" dt="2022-11-22T16:39:51.637" v="127" actId="20577"/>
        <pc:sldMkLst>
          <pc:docMk/>
          <pc:sldMk cId="2265377217" sldId="259"/>
        </pc:sldMkLst>
        <pc:spChg chg="mod">
          <ac:chgData name="Antoine Moulin" userId="dd02c086-8253-43af-a9e2-db09e91e5f33" providerId="ADAL" clId="{554BEEEA-108D-4C50-B8B5-D1E904411FEB}" dt="2022-11-22T16:39:51.637" v="127" actId="20577"/>
          <ac:spMkLst>
            <pc:docMk/>
            <pc:sldMk cId="2265377217" sldId="259"/>
            <ac:spMk id="2" creationId="{30AF1245-F3F6-46C6-E71D-AABED9628097}"/>
          </ac:spMkLst>
        </pc:spChg>
      </pc:sldChg>
      <pc:sldChg chg="modSp new mod">
        <pc:chgData name="Antoine Moulin" userId="dd02c086-8253-43af-a9e2-db09e91e5f33" providerId="ADAL" clId="{554BEEEA-108D-4C50-B8B5-D1E904411FEB}" dt="2022-11-22T16:39:54.915" v="128" actId="122"/>
        <pc:sldMkLst>
          <pc:docMk/>
          <pc:sldMk cId="3018029861" sldId="260"/>
        </pc:sldMkLst>
        <pc:spChg chg="mod">
          <ac:chgData name="Antoine Moulin" userId="dd02c086-8253-43af-a9e2-db09e91e5f33" providerId="ADAL" clId="{554BEEEA-108D-4C50-B8B5-D1E904411FEB}" dt="2022-11-22T16:39:54.915" v="128" actId="122"/>
          <ac:spMkLst>
            <pc:docMk/>
            <pc:sldMk cId="3018029861" sldId="260"/>
            <ac:spMk id="2" creationId="{865C417D-3797-5093-223A-A71AC924EA0A}"/>
          </ac:spMkLst>
        </pc:spChg>
      </pc:sldChg>
      <pc:sldChg chg="modSp new mod">
        <pc:chgData name="Antoine Moulin" userId="dd02c086-8253-43af-a9e2-db09e91e5f33" providerId="ADAL" clId="{554BEEEA-108D-4C50-B8B5-D1E904411FEB}" dt="2022-11-22T16:48:21.861" v="923" actId="20577"/>
        <pc:sldMkLst>
          <pc:docMk/>
          <pc:sldMk cId="27040485" sldId="261"/>
        </pc:sldMkLst>
        <pc:spChg chg="mod">
          <ac:chgData name="Antoine Moulin" userId="dd02c086-8253-43af-a9e2-db09e91e5f33" providerId="ADAL" clId="{554BEEEA-108D-4C50-B8B5-D1E904411FEB}" dt="2022-11-22T16:42:46.415" v="368" actId="20577"/>
          <ac:spMkLst>
            <pc:docMk/>
            <pc:sldMk cId="27040485" sldId="261"/>
            <ac:spMk id="2" creationId="{85764ABE-221C-49F3-241D-F154AC022281}"/>
          </ac:spMkLst>
        </pc:spChg>
        <pc:spChg chg="mod">
          <ac:chgData name="Antoine Moulin" userId="dd02c086-8253-43af-a9e2-db09e91e5f33" providerId="ADAL" clId="{554BEEEA-108D-4C50-B8B5-D1E904411FEB}" dt="2022-11-22T16:48:21.861" v="923" actId="20577"/>
          <ac:spMkLst>
            <pc:docMk/>
            <pc:sldMk cId="27040485" sldId="261"/>
            <ac:spMk id="3" creationId="{43E33C1D-1834-AFE1-6DDC-B7D4E8571C67}"/>
          </ac:spMkLst>
        </pc:spChg>
      </pc:sldChg>
      <pc:sldChg chg="addSp delSp modSp new mod">
        <pc:chgData name="Antoine Moulin" userId="dd02c086-8253-43af-a9e2-db09e91e5f33" providerId="ADAL" clId="{554BEEEA-108D-4C50-B8B5-D1E904411FEB}" dt="2022-11-23T09:55:05.902" v="1740" actId="20577"/>
        <pc:sldMkLst>
          <pc:docMk/>
          <pc:sldMk cId="467418475" sldId="262"/>
        </pc:sldMkLst>
        <pc:spChg chg="mod">
          <ac:chgData name="Antoine Moulin" userId="dd02c086-8253-43af-a9e2-db09e91e5f33" providerId="ADAL" clId="{554BEEEA-108D-4C50-B8B5-D1E904411FEB}" dt="2022-11-22T16:43:06.795" v="380" actId="20577"/>
          <ac:spMkLst>
            <pc:docMk/>
            <pc:sldMk cId="467418475" sldId="262"/>
            <ac:spMk id="2" creationId="{717C6534-ABDE-602C-3816-7CE7B1B3CB02}"/>
          </ac:spMkLst>
        </pc:spChg>
        <pc:spChg chg="mod">
          <ac:chgData name="Antoine Moulin" userId="dd02c086-8253-43af-a9e2-db09e91e5f33" providerId="ADAL" clId="{554BEEEA-108D-4C50-B8B5-D1E904411FEB}" dt="2022-11-23T09:55:05.902" v="1740" actId="20577"/>
          <ac:spMkLst>
            <pc:docMk/>
            <pc:sldMk cId="467418475" sldId="262"/>
            <ac:spMk id="3" creationId="{1D1BFE2F-F0BE-26FC-CA26-9B14154D2A5C}"/>
          </ac:spMkLst>
        </pc:spChg>
        <pc:spChg chg="add del">
          <ac:chgData name="Antoine Moulin" userId="dd02c086-8253-43af-a9e2-db09e91e5f33" providerId="ADAL" clId="{554BEEEA-108D-4C50-B8B5-D1E904411FEB}" dt="2022-11-22T16:42:53.309" v="371" actId="22"/>
          <ac:spMkLst>
            <pc:docMk/>
            <pc:sldMk cId="467418475" sldId="262"/>
            <ac:spMk id="5" creationId="{A5CC44B1-96A4-47CE-8A01-0A4BE29AA269}"/>
          </ac:spMkLst>
        </pc:spChg>
      </pc:sldChg>
      <pc:sldChg chg="modSp add mod">
        <pc:chgData name="Antoine Moulin" userId="dd02c086-8253-43af-a9e2-db09e91e5f33" providerId="ADAL" clId="{554BEEEA-108D-4C50-B8B5-D1E904411FEB}" dt="2022-11-23T09:57:13.490" v="1927" actId="20577"/>
        <pc:sldMkLst>
          <pc:docMk/>
          <pc:sldMk cId="3437626488" sldId="263"/>
        </pc:sldMkLst>
        <pc:spChg chg="mod">
          <ac:chgData name="Antoine Moulin" userId="dd02c086-8253-43af-a9e2-db09e91e5f33" providerId="ADAL" clId="{554BEEEA-108D-4C50-B8B5-D1E904411FEB}" dt="2022-11-22T16:43:15.853" v="387" actId="20577"/>
          <ac:spMkLst>
            <pc:docMk/>
            <pc:sldMk cId="3437626488" sldId="263"/>
            <ac:spMk id="2" creationId="{717C6534-ABDE-602C-3816-7CE7B1B3CB02}"/>
          </ac:spMkLst>
        </pc:spChg>
        <pc:spChg chg="mod">
          <ac:chgData name="Antoine Moulin" userId="dd02c086-8253-43af-a9e2-db09e91e5f33" providerId="ADAL" clId="{554BEEEA-108D-4C50-B8B5-D1E904411FEB}" dt="2022-11-23T09:57:13.490" v="1927" actId="20577"/>
          <ac:spMkLst>
            <pc:docMk/>
            <pc:sldMk cId="3437626488" sldId="263"/>
            <ac:spMk id="3" creationId="{1D1BFE2F-F0BE-26FC-CA26-9B14154D2A5C}"/>
          </ac:spMkLst>
        </pc:spChg>
      </pc:sldChg>
      <pc:sldChg chg="modSp add mod">
        <pc:chgData name="Antoine Moulin" userId="dd02c086-8253-43af-a9e2-db09e91e5f33" providerId="ADAL" clId="{554BEEEA-108D-4C50-B8B5-D1E904411FEB}" dt="2022-11-23T09:57:52.440" v="2033" actId="20577"/>
        <pc:sldMkLst>
          <pc:docMk/>
          <pc:sldMk cId="3917668003" sldId="264"/>
        </pc:sldMkLst>
        <pc:spChg chg="mod">
          <ac:chgData name="Antoine Moulin" userId="dd02c086-8253-43af-a9e2-db09e91e5f33" providerId="ADAL" clId="{554BEEEA-108D-4C50-B8B5-D1E904411FEB}" dt="2022-11-22T16:43:27.384" v="393" actId="20577"/>
          <ac:spMkLst>
            <pc:docMk/>
            <pc:sldMk cId="3917668003" sldId="264"/>
            <ac:spMk id="2" creationId="{717C6534-ABDE-602C-3816-7CE7B1B3CB02}"/>
          </ac:spMkLst>
        </pc:spChg>
        <pc:spChg chg="mod">
          <ac:chgData name="Antoine Moulin" userId="dd02c086-8253-43af-a9e2-db09e91e5f33" providerId="ADAL" clId="{554BEEEA-108D-4C50-B8B5-D1E904411FEB}" dt="2022-11-23T09:57:52.440" v="2033" actId="20577"/>
          <ac:spMkLst>
            <pc:docMk/>
            <pc:sldMk cId="3917668003" sldId="264"/>
            <ac:spMk id="3" creationId="{1D1BFE2F-F0BE-26FC-CA26-9B14154D2A5C}"/>
          </ac:spMkLst>
        </pc:spChg>
      </pc:sldChg>
      <pc:sldChg chg="modSp add mod">
        <pc:chgData name="Antoine Moulin" userId="dd02c086-8253-43af-a9e2-db09e91e5f33" providerId="ADAL" clId="{554BEEEA-108D-4C50-B8B5-D1E904411FEB}" dt="2022-11-23T10:37:13.409" v="2418" actId="15"/>
        <pc:sldMkLst>
          <pc:docMk/>
          <pc:sldMk cId="112667734" sldId="265"/>
        </pc:sldMkLst>
        <pc:spChg chg="mod">
          <ac:chgData name="Antoine Moulin" userId="dd02c086-8253-43af-a9e2-db09e91e5f33" providerId="ADAL" clId="{554BEEEA-108D-4C50-B8B5-D1E904411FEB}" dt="2022-11-22T16:43:44.273" v="401" actId="27636"/>
          <ac:spMkLst>
            <pc:docMk/>
            <pc:sldMk cId="112667734" sldId="265"/>
            <ac:spMk id="2" creationId="{717C6534-ABDE-602C-3816-7CE7B1B3CB02}"/>
          </ac:spMkLst>
        </pc:spChg>
        <pc:spChg chg="mod">
          <ac:chgData name="Antoine Moulin" userId="dd02c086-8253-43af-a9e2-db09e91e5f33" providerId="ADAL" clId="{554BEEEA-108D-4C50-B8B5-D1E904411FEB}" dt="2022-11-23T10:37:13.409" v="2418" actId="15"/>
          <ac:spMkLst>
            <pc:docMk/>
            <pc:sldMk cId="112667734" sldId="265"/>
            <ac:spMk id="3" creationId="{1D1BFE2F-F0BE-26FC-CA26-9B14154D2A5C}"/>
          </ac:spMkLst>
        </pc:spChg>
      </pc:sldChg>
      <pc:sldChg chg="addSp delSp modSp new mod">
        <pc:chgData name="Antoine Moulin" userId="dd02c086-8253-43af-a9e2-db09e91e5f33" providerId="ADAL" clId="{554BEEEA-108D-4C50-B8B5-D1E904411FEB}" dt="2022-11-23T09:55:21.645" v="1743" actId="313"/>
        <pc:sldMkLst>
          <pc:docMk/>
          <pc:sldMk cId="3045446698" sldId="266"/>
        </pc:sldMkLst>
        <pc:spChg chg="mod">
          <ac:chgData name="Antoine Moulin" userId="dd02c086-8253-43af-a9e2-db09e91e5f33" providerId="ADAL" clId="{554BEEEA-108D-4C50-B8B5-D1E904411FEB}" dt="2022-11-23T09:55:11.743" v="1742" actId="27636"/>
          <ac:spMkLst>
            <pc:docMk/>
            <pc:sldMk cId="3045446698" sldId="266"/>
            <ac:spMk id="2" creationId="{B28E5231-AA02-9F35-3AEE-B131A5F69720}"/>
          </ac:spMkLst>
        </pc:spChg>
        <pc:spChg chg="del">
          <ac:chgData name="Antoine Moulin" userId="dd02c086-8253-43af-a9e2-db09e91e5f33" providerId="ADAL" clId="{554BEEEA-108D-4C50-B8B5-D1E904411FEB}" dt="2022-11-22T16:59:43.532" v="1317" actId="3680"/>
          <ac:spMkLst>
            <pc:docMk/>
            <pc:sldMk cId="3045446698" sldId="266"/>
            <ac:spMk id="3" creationId="{086891C3-CBE4-4C20-74CB-58355CB483AE}"/>
          </ac:spMkLst>
        </pc:spChg>
        <pc:spChg chg="add mod">
          <ac:chgData name="Antoine Moulin" userId="dd02c086-8253-43af-a9e2-db09e91e5f33" providerId="ADAL" clId="{554BEEEA-108D-4C50-B8B5-D1E904411FEB}" dt="2022-11-23T09:55:21.645" v="1743" actId="313"/>
          <ac:spMkLst>
            <pc:docMk/>
            <pc:sldMk cId="3045446698" sldId="266"/>
            <ac:spMk id="5" creationId="{3B30C902-BD1B-DC73-5042-8691A56F1170}"/>
          </ac:spMkLst>
        </pc:spChg>
        <pc:graphicFrameChg chg="add mod ord modGraphic">
          <ac:chgData name="Antoine Moulin" userId="dd02c086-8253-43af-a9e2-db09e91e5f33" providerId="ADAL" clId="{554BEEEA-108D-4C50-B8B5-D1E904411FEB}" dt="2022-11-22T17:03:16.158" v="1494" actId="20577"/>
          <ac:graphicFrameMkLst>
            <pc:docMk/>
            <pc:sldMk cId="3045446698" sldId="266"/>
            <ac:graphicFrameMk id="4" creationId="{885AF23D-EC0E-D4A2-FB3B-16250743ACD7}"/>
          </ac:graphicFrameMkLst>
        </pc:graphicFrameChg>
      </pc:sldChg>
      <pc:sldChg chg="modSp new del mod">
        <pc:chgData name="Antoine Moulin" userId="dd02c086-8253-43af-a9e2-db09e91e5f33" providerId="ADAL" clId="{554BEEEA-108D-4C50-B8B5-D1E904411FEB}" dt="2022-11-23T09:55:27.947" v="1744" actId="47"/>
        <pc:sldMkLst>
          <pc:docMk/>
          <pc:sldMk cId="575450465" sldId="267"/>
        </pc:sldMkLst>
        <pc:spChg chg="mod">
          <ac:chgData name="Antoine Moulin" userId="dd02c086-8253-43af-a9e2-db09e91e5f33" providerId="ADAL" clId="{554BEEEA-108D-4C50-B8B5-D1E904411FEB}" dt="2022-11-22T16:59:27.629" v="1316" actId="27636"/>
          <ac:spMkLst>
            <pc:docMk/>
            <pc:sldMk cId="575450465" sldId="267"/>
            <ac:spMk id="2" creationId="{02B5490A-D31F-C9F0-0962-533541B758FD}"/>
          </ac:spMkLst>
        </pc:spChg>
      </pc:sldChg>
      <pc:sldChg chg="modSp new mod">
        <pc:chgData name="Antoine Moulin" userId="dd02c086-8253-43af-a9e2-db09e91e5f33" providerId="ADAL" clId="{554BEEEA-108D-4C50-B8B5-D1E904411FEB}" dt="2022-11-23T10:53:00.855" v="3018" actId="20577"/>
        <pc:sldMkLst>
          <pc:docMk/>
          <pc:sldMk cId="2539444906" sldId="267"/>
        </pc:sldMkLst>
        <pc:spChg chg="mod">
          <ac:chgData name="Antoine Moulin" userId="dd02c086-8253-43af-a9e2-db09e91e5f33" providerId="ADAL" clId="{554BEEEA-108D-4C50-B8B5-D1E904411FEB}" dt="2022-11-23T10:49:23.470" v="2575" actId="27636"/>
          <ac:spMkLst>
            <pc:docMk/>
            <pc:sldMk cId="2539444906" sldId="267"/>
            <ac:spMk id="2" creationId="{426C536C-4465-B101-01F8-CB00C7E71CEA}"/>
          </ac:spMkLst>
        </pc:spChg>
        <pc:spChg chg="mod">
          <ac:chgData name="Antoine Moulin" userId="dd02c086-8253-43af-a9e2-db09e91e5f33" providerId="ADAL" clId="{554BEEEA-108D-4C50-B8B5-D1E904411FEB}" dt="2022-11-23T10:53:00.855" v="3018" actId="20577"/>
          <ac:spMkLst>
            <pc:docMk/>
            <pc:sldMk cId="2539444906" sldId="267"/>
            <ac:spMk id="3" creationId="{4791C99E-ACFB-69A2-39AC-8B18B5295790}"/>
          </ac:spMkLst>
        </pc:spChg>
      </pc:sldChg>
      <pc:sldChg chg="modSp add mod">
        <pc:chgData name="Antoine Moulin" userId="dd02c086-8253-43af-a9e2-db09e91e5f33" providerId="ADAL" clId="{554BEEEA-108D-4C50-B8B5-D1E904411FEB}" dt="2022-11-23T10:58:28.477" v="3597" actId="27636"/>
        <pc:sldMkLst>
          <pc:docMk/>
          <pc:sldMk cId="2401505057" sldId="268"/>
        </pc:sldMkLst>
        <pc:spChg chg="mod">
          <ac:chgData name="Antoine Moulin" userId="dd02c086-8253-43af-a9e2-db09e91e5f33" providerId="ADAL" clId="{554BEEEA-108D-4C50-B8B5-D1E904411FEB}" dt="2022-11-23T10:49:30.834" v="2581" actId="20577"/>
          <ac:spMkLst>
            <pc:docMk/>
            <pc:sldMk cId="2401505057" sldId="268"/>
            <ac:spMk id="2" creationId="{426C536C-4465-B101-01F8-CB00C7E71CEA}"/>
          </ac:spMkLst>
        </pc:spChg>
        <pc:spChg chg="mod">
          <ac:chgData name="Antoine Moulin" userId="dd02c086-8253-43af-a9e2-db09e91e5f33" providerId="ADAL" clId="{554BEEEA-108D-4C50-B8B5-D1E904411FEB}" dt="2022-11-23T10:58:28.477" v="3597" actId="27636"/>
          <ac:spMkLst>
            <pc:docMk/>
            <pc:sldMk cId="2401505057" sldId="268"/>
            <ac:spMk id="3" creationId="{4791C99E-ACFB-69A2-39AC-8B18B5295790}"/>
          </ac:spMkLst>
        </pc:spChg>
      </pc:sldChg>
      <pc:sldChg chg="modSp add mod">
        <pc:chgData name="Antoine Moulin" userId="dd02c086-8253-43af-a9e2-db09e91e5f33" providerId="ADAL" clId="{554BEEEA-108D-4C50-B8B5-D1E904411FEB}" dt="2022-11-23T15:35:33.517" v="6994" actId="11"/>
        <pc:sldMkLst>
          <pc:docMk/>
          <pc:sldMk cId="986964533" sldId="269"/>
        </pc:sldMkLst>
        <pc:spChg chg="mod">
          <ac:chgData name="Antoine Moulin" userId="dd02c086-8253-43af-a9e2-db09e91e5f33" providerId="ADAL" clId="{554BEEEA-108D-4C50-B8B5-D1E904411FEB}" dt="2022-11-23T10:49:38.918" v="2592" actId="20577"/>
          <ac:spMkLst>
            <pc:docMk/>
            <pc:sldMk cId="986964533" sldId="269"/>
            <ac:spMk id="2" creationId="{426C536C-4465-B101-01F8-CB00C7E71CEA}"/>
          </ac:spMkLst>
        </pc:spChg>
        <pc:spChg chg="mod">
          <ac:chgData name="Antoine Moulin" userId="dd02c086-8253-43af-a9e2-db09e91e5f33" providerId="ADAL" clId="{554BEEEA-108D-4C50-B8B5-D1E904411FEB}" dt="2022-11-23T15:35:33.517" v="6994" actId="11"/>
          <ac:spMkLst>
            <pc:docMk/>
            <pc:sldMk cId="986964533" sldId="269"/>
            <ac:spMk id="3" creationId="{4791C99E-ACFB-69A2-39AC-8B18B5295790}"/>
          </ac:spMkLst>
        </pc:spChg>
      </pc:sldChg>
      <pc:sldChg chg="addSp delSp modSp new mod">
        <pc:chgData name="Antoine Moulin" userId="dd02c086-8253-43af-a9e2-db09e91e5f33" providerId="ADAL" clId="{554BEEEA-108D-4C50-B8B5-D1E904411FEB}" dt="2022-11-23T11:28:43.751" v="4136" actId="12"/>
        <pc:sldMkLst>
          <pc:docMk/>
          <pc:sldMk cId="557293656" sldId="270"/>
        </pc:sldMkLst>
        <pc:spChg chg="mod">
          <ac:chgData name="Antoine Moulin" userId="dd02c086-8253-43af-a9e2-db09e91e5f33" providerId="ADAL" clId="{554BEEEA-108D-4C50-B8B5-D1E904411FEB}" dt="2022-11-23T11:27:28.027" v="4057" actId="20577"/>
          <ac:spMkLst>
            <pc:docMk/>
            <pc:sldMk cId="557293656" sldId="270"/>
            <ac:spMk id="2" creationId="{63296ECB-C0B5-B494-E9DC-7142931B4389}"/>
          </ac:spMkLst>
        </pc:spChg>
        <pc:spChg chg="mod">
          <ac:chgData name="Antoine Moulin" userId="dd02c086-8253-43af-a9e2-db09e91e5f33" providerId="ADAL" clId="{554BEEEA-108D-4C50-B8B5-D1E904411FEB}" dt="2022-11-23T11:28:43.751" v="4136" actId="12"/>
          <ac:spMkLst>
            <pc:docMk/>
            <pc:sldMk cId="557293656" sldId="270"/>
            <ac:spMk id="3" creationId="{D48244C1-44AA-88F0-C2AD-C645886E08FD}"/>
          </ac:spMkLst>
        </pc:spChg>
        <pc:graphicFrameChg chg="add del mod modGraphic">
          <ac:chgData name="Antoine Moulin" userId="dd02c086-8253-43af-a9e2-db09e91e5f33" providerId="ADAL" clId="{554BEEEA-108D-4C50-B8B5-D1E904411FEB}" dt="2022-11-23T11:27:50.547" v="4068" actId="21"/>
          <ac:graphicFrameMkLst>
            <pc:docMk/>
            <pc:sldMk cId="557293656" sldId="270"/>
            <ac:graphicFrameMk id="4" creationId="{5A683505-64DD-668F-01AD-2D7EDA145A39}"/>
          </ac:graphicFrameMkLst>
        </pc:graphicFrameChg>
      </pc:sldChg>
      <pc:sldChg chg="modSp add mod">
        <pc:chgData name="Antoine Moulin" userId="dd02c086-8253-43af-a9e2-db09e91e5f33" providerId="ADAL" clId="{554BEEEA-108D-4C50-B8B5-D1E904411FEB}" dt="2022-11-23T13:18:10.700" v="4893" actId="20577"/>
        <pc:sldMkLst>
          <pc:docMk/>
          <pc:sldMk cId="1167274893" sldId="271"/>
        </pc:sldMkLst>
        <pc:spChg chg="mod">
          <ac:chgData name="Antoine Moulin" userId="dd02c086-8253-43af-a9e2-db09e91e5f33" providerId="ADAL" clId="{554BEEEA-108D-4C50-B8B5-D1E904411FEB}" dt="2022-11-23T11:32:20.196" v="4523" actId="20577"/>
          <ac:spMkLst>
            <pc:docMk/>
            <pc:sldMk cId="1167274893" sldId="271"/>
            <ac:spMk id="2" creationId="{63296ECB-C0B5-B494-E9DC-7142931B4389}"/>
          </ac:spMkLst>
        </pc:spChg>
        <pc:spChg chg="mod">
          <ac:chgData name="Antoine Moulin" userId="dd02c086-8253-43af-a9e2-db09e91e5f33" providerId="ADAL" clId="{554BEEEA-108D-4C50-B8B5-D1E904411FEB}" dt="2022-11-23T13:18:10.700" v="4893" actId="20577"/>
          <ac:spMkLst>
            <pc:docMk/>
            <pc:sldMk cId="1167274893" sldId="271"/>
            <ac:spMk id="3" creationId="{D48244C1-44AA-88F0-C2AD-C645886E08FD}"/>
          </ac:spMkLst>
        </pc:spChg>
      </pc:sldChg>
      <pc:sldChg chg="modSp add mod">
        <pc:chgData name="Antoine Moulin" userId="dd02c086-8253-43af-a9e2-db09e91e5f33" providerId="ADAL" clId="{554BEEEA-108D-4C50-B8B5-D1E904411FEB}" dt="2022-11-23T15:04:05.342" v="5468" actId="20577"/>
        <pc:sldMkLst>
          <pc:docMk/>
          <pc:sldMk cId="1901175083" sldId="272"/>
        </pc:sldMkLst>
        <pc:spChg chg="mod">
          <ac:chgData name="Antoine Moulin" userId="dd02c086-8253-43af-a9e2-db09e91e5f33" providerId="ADAL" clId="{554BEEEA-108D-4C50-B8B5-D1E904411FEB}" dt="2022-11-23T10:58:34.974" v="3602" actId="20577"/>
          <ac:spMkLst>
            <pc:docMk/>
            <pc:sldMk cId="1901175083" sldId="272"/>
            <ac:spMk id="2" creationId="{63296ECB-C0B5-B494-E9DC-7142931B4389}"/>
          </ac:spMkLst>
        </pc:spChg>
        <pc:spChg chg="mod">
          <ac:chgData name="Antoine Moulin" userId="dd02c086-8253-43af-a9e2-db09e91e5f33" providerId="ADAL" clId="{554BEEEA-108D-4C50-B8B5-D1E904411FEB}" dt="2022-11-23T15:04:05.342" v="5468" actId="20577"/>
          <ac:spMkLst>
            <pc:docMk/>
            <pc:sldMk cId="1901175083" sldId="272"/>
            <ac:spMk id="3" creationId="{D48244C1-44AA-88F0-C2AD-C645886E08FD}"/>
          </ac:spMkLst>
        </pc:spChg>
      </pc:sldChg>
      <pc:sldChg chg="modSp add mod">
        <pc:chgData name="Antoine Moulin" userId="dd02c086-8253-43af-a9e2-db09e91e5f33" providerId="ADAL" clId="{554BEEEA-108D-4C50-B8B5-D1E904411FEB}" dt="2022-11-23T15:12:28.560" v="6532" actId="20577"/>
        <pc:sldMkLst>
          <pc:docMk/>
          <pc:sldMk cId="3608880814" sldId="273"/>
        </pc:sldMkLst>
        <pc:spChg chg="mod">
          <ac:chgData name="Antoine Moulin" userId="dd02c086-8253-43af-a9e2-db09e91e5f33" providerId="ADAL" clId="{554BEEEA-108D-4C50-B8B5-D1E904411FEB}" dt="2022-11-23T10:58:43.643" v="3609" actId="27636"/>
          <ac:spMkLst>
            <pc:docMk/>
            <pc:sldMk cId="3608880814" sldId="273"/>
            <ac:spMk id="2" creationId="{63296ECB-C0B5-B494-E9DC-7142931B4389}"/>
          </ac:spMkLst>
        </pc:spChg>
        <pc:spChg chg="mod">
          <ac:chgData name="Antoine Moulin" userId="dd02c086-8253-43af-a9e2-db09e91e5f33" providerId="ADAL" clId="{554BEEEA-108D-4C50-B8B5-D1E904411FEB}" dt="2022-11-23T15:12:28.560" v="6532" actId="20577"/>
          <ac:spMkLst>
            <pc:docMk/>
            <pc:sldMk cId="3608880814" sldId="273"/>
            <ac:spMk id="3" creationId="{D48244C1-44AA-88F0-C2AD-C645886E08FD}"/>
          </ac:spMkLst>
        </pc:spChg>
      </pc:sldChg>
      <pc:sldChg chg="addSp delSp modSp new mod">
        <pc:chgData name="Antoine Moulin" userId="dd02c086-8253-43af-a9e2-db09e91e5f33" providerId="ADAL" clId="{554BEEEA-108D-4C50-B8B5-D1E904411FEB}" dt="2022-11-23T11:27:52.376" v="4069"/>
        <pc:sldMkLst>
          <pc:docMk/>
          <pc:sldMk cId="2920905864" sldId="274"/>
        </pc:sldMkLst>
        <pc:spChg chg="mod">
          <ac:chgData name="Antoine Moulin" userId="dd02c086-8253-43af-a9e2-db09e91e5f33" providerId="ADAL" clId="{554BEEEA-108D-4C50-B8B5-D1E904411FEB}" dt="2022-11-23T11:27:45.718" v="4067" actId="20577"/>
          <ac:spMkLst>
            <pc:docMk/>
            <pc:sldMk cId="2920905864" sldId="274"/>
            <ac:spMk id="2" creationId="{17E6C98C-BAAE-81C3-CDDC-F1F0419CF4AA}"/>
          </ac:spMkLst>
        </pc:spChg>
        <pc:spChg chg="del">
          <ac:chgData name="Antoine Moulin" userId="dd02c086-8253-43af-a9e2-db09e91e5f33" providerId="ADAL" clId="{554BEEEA-108D-4C50-B8B5-D1E904411FEB}" dt="2022-11-23T11:27:52.376" v="4069"/>
          <ac:spMkLst>
            <pc:docMk/>
            <pc:sldMk cId="2920905864" sldId="274"/>
            <ac:spMk id="3" creationId="{849FD639-A728-9791-309A-90C1740E392F}"/>
          </ac:spMkLst>
        </pc:spChg>
        <pc:graphicFrameChg chg="add mod">
          <ac:chgData name="Antoine Moulin" userId="dd02c086-8253-43af-a9e2-db09e91e5f33" providerId="ADAL" clId="{554BEEEA-108D-4C50-B8B5-D1E904411FEB}" dt="2022-11-23T11:27:52.376" v="4069"/>
          <ac:graphicFrameMkLst>
            <pc:docMk/>
            <pc:sldMk cId="2920905864" sldId="274"/>
            <ac:graphicFrameMk id="4" creationId="{DED60123-1084-D3DF-1A93-658D44D849AA}"/>
          </ac:graphicFrameMkLst>
        </pc:graphicFrameChg>
      </pc:sldChg>
      <pc:sldChg chg="modSp new mod">
        <pc:chgData name="Antoine Moulin" userId="dd02c086-8253-43af-a9e2-db09e91e5f33" providerId="ADAL" clId="{554BEEEA-108D-4C50-B8B5-D1E904411FEB}" dt="2022-11-23T11:31:56.506" v="4520" actId="20577"/>
        <pc:sldMkLst>
          <pc:docMk/>
          <pc:sldMk cId="3751704113" sldId="275"/>
        </pc:sldMkLst>
        <pc:spChg chg="mod">
          <ac:chgData name="Antoine Moulin" userId="dd02c086-8253-43af-a9e2-db09e91e5f33" providerId="ADAL" clId="{554BEEEA-108D-4C50-B8B5-D1E904411FEB}" dt="2022-11-23T11:28:37.075" v="4135" actId="20577"/>
          <ac:spMkLst>
            <pc:docMk/>
            <pc:sldMk cId="3751704113" sldId="275"/>
            <ac:spMk id="2" creationId="{A591D41A-B729-CC8A-CD5F-9208880CABF3}"/>
          </ac:spMkLst>
        </pc:spChg>
        <pc:spChg chg="mod">
          <ac:chgData name="Antoine Moulin" userId="dd02c086-8253-43af-a9e2-db09e91e5f33" providerId="ADAL" clId="{554BEEEA-108D-4C50-B8B5-D1E904411FEB}" dt="2022-11-23T11:31:56.506" v="4520" actId="20577"/>
          <ac:spMkLst>
            <pc:docMk/>
            <pc:sldMk cId="3751704113" sldId="275"/>
            <ac:spMk id="3" creationId="{B1EF201C-07D0-AA95-E6BE-46BBD140731A}"/>
          </ac:spMkLst>
        </pc:spChg>
      </pc:sldChg>
      <pc:sldChg chg="modSp new mod">
        <pc:chgData name="Antoine Moulin" userId="dd02c086-8253-43af-a9e2-db09e91e5f33" providerId="ADAL" clId="{554BEEEA-108D-4C50-B8B5-D1E904411FEB}" dt="2022-11-23T15:07:58.165" v="5944" actId="20577"/>
        <pc:sldMkLst>
          <pc:docMk/>
          <pc:sldMk cId="3795264802" sldId="276"/>
        </pc:sldMkLst>
        <pc:spChg chg="mod">
          <ac:chgData name="Antoine Moulin" userId="dd02c086-8253-43af-a9e2-db09e91e5f33" providerId="ADAL" clId="{554BEEEA-108D-4C50-B8B5-D1E904411FEB}" dt="2022-11-23T15:07:58.165" v="5944" actId="20577"/>
          <ac:spMkLst>
            <pc:docMk/>
            <pc:sldMk cId="3795264802" sldId="276"/>
            <ac:spMk id="3" creationId="{51AD994A-1FF1-A3AC-17D2-65B5A8E044B7}"/>
          </ac:spMkLst>
        </pc:spChg>
      </pc:sldChg>
      <pc:sldChg chg="modSp new mod">
        <pc:chgData name="Antoine Moulin" userId="dd02c086-8253-43af-a9e2-db09e91e5f33" providerId="ADAL" clId="{554BEEEA-108D-4C50-B8B5-D1E904411FEB}" dt="2022-11-23T15:49:33.214" v="7270" actId="11"/>
        <pc:sldMkLst>
          <pc:docMk/>
          <pc:sldMk cId="225701194" sldId="277"/>
        </pc:sldMkLst>
        <pc:spChg chg="mod">
          <ac:chgData name="Antoine Moulin" userId="dd02c086-8253-43af-a9e2-db09e91e5f33" providerId="ADAL" clId="{554BEEEA-108D-4C50-B8B5-D1E904411FEB}" dt="2022-11-23T15:36:43.295" v="7090" actId="20577"/>
          <ac:spMkLst>
            <pc:docMk/>
            <pc:sldMk cId="225701194" sldId="277"/>
            <ac:spMk id="2" creationId="{18FDF679-4A8D-73FF-A2CA-12065564148B}"/>
          </ac:spMkLst>
        </pc:spChg>
        <pc:spChg chg="mod">
          <ac:chgData name="Antoine Moulin" userId="dd02c086-8253-43af-a9e2-db09e91e5f33" providerId="ADAL" clId="{554BEEEA-108D-4C50-B8B5-D1E904411FEB}" dt="2022-11-23T15:49:33.214" v="7270" actId="11"/>
          <ac:spMkLst>
            <pc:docMk/>
            <pc:sldMk cId="225701194" sldId="277"/>
            <ac:spMk id="3" creationId="{9775B7FE-7682-E04D-7359-88944BF72B7D}"/>
          </ac:spMkLst>
        </pc:spChg>
      </pc:sldChg>
      <pc:sldChg chg="modSp add mod">
        <pc:chgData name="Antoine Moulin" userId="dd02c086-8253-43af-a9e2-db09e91e5f33" providerId="ADAL" clId="{554BEEEA-108D-4C50-B8B5-D1E904411FEB}" dt="2022-11-23T16:27:54.154" v="9776" actId="12"/>
        <pc:sldMkLst>
          <pc:docMk/>
          <pc:sldMk cId="4072075778" sldId="278"/>
        </pc:sldMkLst>
        <pc:spChg chg="mod">
          <ac:chgData name="Antoine Moulin" userId="dd02c086-8253-43af-a9e2-db09e91e5f33" providerId="ADAL" clId="{554BEEEA-108D-4C50-B8B5-D1E904411FEB}" dt="2022-11-23T15:36:38.485" v="7087" actId="20577"/>
          <ac:spMkLst>
            <pc:docMk/>
            <pc:sldMk cId="4072075778" sldId="278"/>
            <ac:spMk id="2" creationId="{18FDF679-4A8D-73FF-A2CA-12065564148B}"/>
          </ac:spMkLst>
        </pc:spChg>
        <pc:spChg chg="mod">
          <ac:chgData name="Antoine Moulin" userId="dd02c086-8253-43af-a9e2-db09e91e5f33" providerId="ADAL" clId="{554BEEEA-108D-4C50-B8B5-D1E904411FEB}" dt="2022-11-23T16:27:54.154" v="9776" actId="12"/>
          <ac:spMkLst>
            <pc:docMk/>
            <pc:sldMk cId="4072075778" sldId="278"/>
            <ac:spMk id="3" creationId="{9775B7FE-7682-E04D-7359-88944BF72B7D}"/>
          </ac:spMkLst>
        </pc:spChg>
      </pc:sldChg>
      <pc:sldChg chg="addSp delSp modSp new mod">
        <pc:chgData name="Antoine Moulin" userId="dd02c086-8253-43af-a9e2-db09e91e5f33" providerId="ADAL" clId="{554BEEEA-108D-4C50-B8B5-D1E904411FEB}" dt="2022-11-23T15:54:07.235" v="7783" actId="20577"/>
        <pc:sldMkLst>
          <pc:docMk/>
          <pc:sldMk cId="203890617" sldId="279"/>
        </pc:sldMkLst>
        <pc:spChg chg="mod">
          <ac:chgData name="Antoine Moulin" userId="dd02c086-8253-43af-a9e2-db09e91e5f33" providerId="ADAL" clId="{554BEEEA-108D-4C50-B8B5-D1E904411FEB}" dt="2022-11-23T15:49:54.748" v="7302" actId="20577"/>
          <ac:spMkLst>
            <pc:docMk/>
            <pc:sldMk cId="203890617" sldId="279"/>
            <ac:spMk id="2" creationId="{D216E838-3516-E11F-71A5-8E0D31625D81}"/>
          </ac:spMkLst>
        </pc:spChg>
        <pc:spChg chg="del">
          <ac:chgData name="Antoine Moulin" userId="dd02c086-8253-43af-a9e2-db09e91e5f33" providerId="ADAL" clId="{554BEEEA-108D-4C50-B8B5-D1E904411FEB}" dt="2022-11-23T15:50:31.862" v="7335" actId="3680"/>
          <ac:spMkLst>
            <pc:docMk/>
            <pc:sldMk cId="203890617" sldId="279"/>
            <ac:spMk id="3" creationId="{2FAB358B-0CBA-8C45-4745-6454B0D1E9F4}"/>
          </ac:spMkLst>
        </pc:spChg>
        <pc:spChg chg="add del">
          <ac:chgData name="Antoine Moulin" userId="dd02c086-8253-43af-a9e2-db09e91e5f33" providerId="ADAL" clId="{554BEEEA-108D-4C50-B8B5-D1E904411FEB}" dt="2022-11-23T15:49:38.897" v="7273" actId="22"/>
          <ac:spMkLst>
            <pc:docMk/>
            <pc:sldMk cId="203890617" sldId="279"/>
            <ac:spMk id="5" creationId="{DC5AA855-FFC4-C475-26E2-D57DC956191B}"/>
          </ac:spMkLst>
        </pc:spChg>
        <pc:graphicFrameChg chg="add mod ord modGraphic">
          <ac:chgData name="Antoine Moulin" userId="dd02c086-8253-43af-a9e2-db09e91e5f33" providerId="ADAL" clId="{554BEEEA-108D-4C50-B8B5-D1E904411FEB}" dt="2022-11-23T15:54:07.235" v="7783" actId="20577"/>
          <ac:graphicFrameMkLst>
            <pc:docMk/>
            <pc:sldMk cId="203890617" sldId="279"/>
            <ac:graphicFrameMk id="6" creationId="{4C52E2D5-63EE-422F-75C0-CC0A2231416A}"/>
          </ac:graphicFrameMkLst>
        </pc:graphicFrameChg>
      </pc:sldChg>
      <pc:sldChg chg="modSp add mod">
        <pc:chgData name="Antoine Moulin" userId="dd02c086-8253-43af-a9e2-db09e91e5f33" providerId="ADAL" clId="{554BEEEA-108D-4C50-B8B5-D1E904411FEB}" dt="2022-11-23T15:54:42.399" v="7855" actId="11"/>
        <pc:sldMkLst>
          <pc:docMk/>
          <pc:sldMk cId="2564422886" sldId="280"/>
        </pc:sldMkLst>
        <pc:spChg chg="mod">
          <ac:chgData name="Antoine Moulin" userId="dd02c086-8253-43af-a9e2-db09e91e5f33" providerId="ADAL" clId="{554BEEEA-108D-4C50-B8B5-D1E904411FEB}" dt="2022-11-23T15:50:04.670" v="7327" actId="20577"/>
          <ac:spMkLst>
            <pc:docMk/>
            <pc:sldMk cId="2564422886" sldId="280"/>
            <ac:spMk id="2" creationId="{D216E838-3516-E11F-71A5-8E0D31625D81}"/>
          </ac:spMkLst>
        </pc:spChg>
        <pc:spChg chg="mod">
          <ac:chgData name="Antoine Moulin" userId="dd02c086-8253-43af-a9e2-db09e91e5f33" providerId="ADAL" clId="{554BEEEA-108D-4C50-B8B5-D1E904411FEB}" dt="2022-11-23T15:54:42.399" v="7855" actId="11"/>
          <ac:spMkLst>
            <pc:docMk/>
            <pc:sldMk cId="2564422886" sldId="280"/>
            <ac:spMk id="3" creationId="{2FAB358B-0CBA-8C45-4745-6454B0D1E9F4}"/>
          </ac:spMkLst>
        </pc:spChg>
      </pc:sldChg>
      <pc:sldChg chg="modSp add mod">
        <pc:chgData name="Antoine Moulin" userId="dd02c086-8253-43af-a9e2-db09e91e5f33" providerId="ADAL" clId="{554BEEEA-108D-4C50-B8B5-D1E904411FEB}" dt="2022-11-23T16:05:41.630" v="8917" actId="11"/>
        <pc:sldMkLst>
          <pc:docMk/>
          <pc:sldMk cId="776697584" sldId="281"/>
        </pc:sldMkLst>
        <pc:spChg chg="mod">
          <ac:chgData name="Antoine Moulin" userId="dd02c086-8253-43af-a9e2-db09e91e5f33" providerId="ADAL" clId="{554BEEEA-108D-4C50-B8B5-D1E904411FEB}" dt="2022-11-23T15:50:14.839" v="7334" actId="27636"/>
          <ac:spMkLst>
            <pc:docMk/>
            <pc:sldMk cId="776697584" sldId="281"/>
            <ac:spMk id="2" creationId="{D216E838-3516-E11F-71A5-8E0D31625D81}"/>
          </ac:spMkLst>
        </pc:spChg>
        <pc:spChg chg="mod">
          <ac:chgData name="Antoine Moulin" userId="dd02c086-8253-43af-a9e2-db09e91e5f33" providerId="ADAL" clId="{554BEEEA-108D-4C50-B8B5-D1E904411FEB}" dt="2022-11-23T16:05:41.630" v="8917" actId="11"/>
          <ac:spMkLst>
            <pc:docMk/>
            <pc:sldMk cId="776697584" sldId="281"/>
            <ac:spMk id="3" creationId="{2FAB358B-0CBA-8C45-4745-6454B0D1E9F4}"/>
          </ac:spMkLst>
        </pc:spChg>
      </pc:sldChg>
      <pc:sldChg chg="modSp new mod">
        <pc:chgData name="Antoine Moulin" userId="dd02c086-8253-43af-a9e2-db09e91e5f33" providerId="ADAL" clId="{554BEEEA-108D-4C50-B8B5-D1E904411FEB}" dt="2022-11-23T15:57:57.117" v="8224" actId="20577"/>
        <pc:sldMkLst>
          <pc:docMk/>
          <pc:sldMk cId="1013838423" sldId="282"/>
        </pc:sldMkLst>
        <pc:spChg chg="mod">
          <ac:chgData name="Antoine Moulin" userId="dd02c086-8253-43af-a9e2-db09e91e5f33" providerId="ADAL" clId="{554BEEEA-108D-4C50-B8B5-D1E904411FEB}" dt="2022-11-23T15:54:56.381" v="7861" actId="20577"/>
          <ac:spMkLst>
            <pc:docMk/>
            <pc:sldMk cId="1013838423" sldId="282"/>
            <ac:spMk id="2" creationId="{906DFC66-9703-07E8-936E-413185725C3F}"/>
          </ac:spMkLst>
        </pc:spChg>
        <pc:spChg chg="mod">
          <ac:chgData name="Antoine Moulin" userId="dd02c086-8253-43af-a9e2-db09e91e5f33" providerId="ADAL" clId="{554BEEEA-108D-4C50-B8B5-D1E904411FEB}" dt="2022-11-23T15:57:57.117" v="8224" actId="20577"/>
          <ac:spMkLst>
            <pc:docMk/>
            <pc:sldMk cId="1013838423" sldId="282"/>
            <ac:spMk id="3" creationId="{79314A5E-BA6B-CE67-7344-0C48D8BD61AE}"/>
          </ac:spMkLst>
        </pc:spChg>
      </pc:sldChg>
      <pc:sldChg chg="modSp new mod">
        <pc:chgData name="Antoine Moulin" userId="dd02c086-8253-43af-a9e2-db09e91e5f33" providerId="ADAL" clId="{554BEEEA-108D-4C50-B8B5-D1E904411FEB}" dt="2022-11-23T16:00:27.878" v="8559" actId="20577"/>
        <pc:sldMkLst>
          <pc:docMk/>
          <pc:sldMk cId="1519435777" sldId="283"/>
        </pc:sldMkLst>
        <pc:spChg chg="mod">
          <ac:chgData name="Antoine Moulin" userId="dd02c086-8253-43af-a9e2-db09e91e5f33" providerId="ADAL" clId="{554BEEEA-108D-4C50-B8B5-D1E904411FEB}" dt="2022-11-23T15:55:08.613" v="7867" actId="20577"/>
          <ac:spMkLst>
            <pc:docMk/>
            <pc:sldMk cId="1519435777" sldId="283"/>
            <ac:spMk id="2" creationId="{D061C3CE-6200-EF11-416F-32B42F1CA4BB}"/>
          </ac:spMkLst>
        </pc:spChg>
        <pc:spChg chg="mod">
          <ac:chgData name="Antoine Moulin" userId="dd02c086-8253-43af-a9e2-db09e91e5f33" providerId="ADAL" clId="{554BEEEA-108D-4C50-B8B5-D1E904411FEB}" dt="2022-11-23T16:00:27.878" v="8559" actId="20577"/>
          <ac:spMkLst>
            <pc:docMk/>
            <pc:sldMk cId="1519435777" sldId="283"/>
            <ac:spMk id="3" creationId="{CD5FCE18-F231-2F6F-4415-C155988F5BF8}"/>
          </ac:spMkLst>
        </pc:spChg>
      </pc:sldChg>
      <pc:sldChg chg="modSp new mod">
        <pc:chgData name="Antoine Moulin" userId="dd02c086-8253-43af-a9e2-db09e91e5f33" providerId="ADAL" clId="{554BEEEA-108D-4C50-B8B5-D1E904411FEB}" dt="2022-11-23T16:04:11.591" v="8812" actId="15"/>
        <pc:sldMkLst>
          <pc:docMk/>
          <pc:sldMk cId="830824830" sldId="284"/>
        </pc:sldMkLst>
        <pc:spChg chg="mod">
          <ac:chgData name="Antoine Moulin" userId="dd02c086-8253-43af-a9e2-db09e91e5f33" providerId="ADAL" clId="{554BEEEA-108D-4C50-B8B5-D1E904411FEB}" dt="2022-11-23T15:55:18.306" v="7885" actId="20577"/>
          <ac:spMkLst>
            <pc:docMk/>
            <pc:sldMk cId="830824830" sldId="284"/>
            <ac:spMk id="2" creationId="{8758FC01-1BAC-32FB-BEB1-D020B773CED0}"/>
          </ac:spMkLst>
        </pc:spChg>
        <pc:spChg chg="mod">
          <ac:chgData name="Antoine Moulin" userId="dd02c086-8253-43af-a9e2-db09e91e5f33" providerId="ADAL" clId="{554BEEEA-108D-4C50-B8B5-D1E904411FEB}" dt="2022-11-23T16:04:11.591" v="8812" actId="15"/>
          <ac:spMkLst>
            <pc:docMk/>
            <pc:sldMk cId="830824830" sldId="284"/>
            <ac:spMk id="3" creationId="{6DBCDA36-77CF-B298-AD79-82C7286BD526}"/>
          </ac:spMkLst>
        </pc:spChg>
      </pc:sldChg>
      <pc:sldChg chg="modSp new mod">
        <pc:chgData name="Antoine Moulin" userId="dd02c086-8253-43af-a9e2-db09e91e5f33" providerId="ADAL" clId="{554BEEEA-108D-4C50-B8B5-D1E904411FEB}" dt="2022-11-23T16:09:24.201" v="9401" actId="15"/>
        <pc:sldMkLst>
          <pc:docMk/>
          <pc:sldMk cId="1759521686" sldId="285"/>
        </pc:sldMkLst>
        <pc:spChg chg="mod">
          <ac:chgData name="Antoine Moulin" userId="dd02c086-8253-43af-a9e2-db09e91e5f33" providerId="ADAL" clId="{554BEEEA-108D-4C50-B8B5-D1E904411FEB}" dt="2022-11-23T16:06:07.590" v="8925" actId="20577"/>
          <ac:spMkLst>
            <pc:docMk/>
            <pc:sldMk cId="1759521686" sldId="285"/>
            <ac:spMk id="2" creationId="{852B363E-AC00-9BD1-9B37-F0363BDD125E}"/>
          </ac:spMkLst>
        </pc:spChg>
        <pc:spChg chg="mod">
          <ac:chgData name="Antoine Moulin" userId="dd02c086-8253-43af-a9e2-db09e91e5f33" providerId="ADAL" clId="{554BEEEA-108D-4C50-B8B5-D1E904411FEB}" dt="2022-11-23T16:09:24.201" v="9401" actId="15"/>
          <ac:spMkLst>
            <pc:docMk/>
            <pc:sldMk cId="1759521686" sldId="285"/>
            <ac:spMk id="3" creationId="{B2DB56DC-176F-903C-177B-389B77DBAA59}"/>
          </ac:spMkLst>
        </pc:spChg>
      </pc:sldChg>
      <pc:sldChg chg="modSp add mod">
        <pc:chgData name="Antoine Moulin" userId="dd02c086-8253-43af-a9e2-db09e91e5f33" providerId="ADAL" clId="{554BEEEA-108D-4C50-B8B5-D1E904411FEB}" dt="2022-11-23T16:15:52.751" v="9505" actId="15"/>
        <pc:sldMkLst>
          <pc:docMk/>
          <pc:sldMk cId="196963341" sldId="286"/>
        </pc:sldMkLst>
        <pc:spChg chg="mod">
          <ac:chgData name="Antoine Moulin" userId="dd02c086-8253-43af-a9e2-db09e91e5f33" providerId="ADAL" clId="{554BEEEA-108D-4C50-B8B5-D1E904411FEB}" dt="2022-11-23T16:06:16.429" v="8930" actId="20577"/>
          <ac:spMkLst>
            <pc:docMk/>
            <pc:sldMk cId="196963341" sldId="286"/>
            <ac:spMk id="2" creationId="{852B363E-AC00-9BD1-9B37-F0363BDD125E}"/>
          </ac:spMkLst>
        </pc:spChg>
        <pc:spChg chg="mod">
          <ac:chgData name="Antoine Moulin" userId="dd02c086-8253-43af-a9e2-db09e91e5f33" providerId="ADAL" clId="{554BEEEA-108D-4C50-B8B5-D1E904411FEB}" dt="2022-11-23T16:15:52.751" v="9505" actId="15"/>
          <ac:spMkLst>
            <pc:docMk/>
            <pc:sldMk cId="196963341" sldId="286"/>
            <ac:spMk id="3" creationId="{B2DB56DC-176F-903C-177B-389B77DBAA59}"/>
          </ac:spMkLst>
        </pc:spChg>
      </pc:sldChg>
      <pc:sldChg chg="modSp add mod">
        <pc:chgData name="Antoine Moulin" userId="dd02c086-8253-43af-a9e2-db09e91e5f33" providerId="ADAL" clId="{554BEEEA-108D-4C50-B8B5-D1E904411FEB}" dt="2022-11-23T16:24:27.441" v="9673" actId="5793"/>
        <pc:sldMkLst>
          <pc:docMk/>
          <pc:sldMk cId="3593545389" sldId="287"/>
        </pc:sldMkLst>
        <pc:spChg chg="mod">
          <ac:chgData name="Antoine Moulin" userId="dd02c086-8253-43af-a9e2-db09e91e5f33" providerId="ADAL" clId="{554BEEEA-108D-4C50-B8B5-D1E904411FEB}" dt="2022-11-23T16:06:22.735" v="8935" actId="20577"/>
          <ac:spMkLst>
            <pc:docMk/>
            <pc:sldMk cId="3593545389" sldId="287"/>
            <ac:spMk id="2" creationId="{852B363E-AC00-9BD1-9B37-F0363BDD125E}"/>
          </ac:spMkLst>
        </pc:spChg>
        <pc:spChg chg="mod">
          <ac:chgData name="Antoine Moulin" userId="dd02c086-8253-43af-a9e2-db09e91e5f33" providerId="ADAL" clId="{554BEEEA-108D-4C50-B8B5-D1E904411FEB}" dt="2022-11-23T16:24:27.441" v="9673" actId="5793"/>
          <ac:spMkLst>
            <pc:docMk/>
            <pc:sldMk cId="3593545389" sldId="287"/>
            <ac:spMk id="3" creationId="{B2DB56DC-176F-903C-177B-389B77DBAA59}"/>
          </ac:spMkLst>
        </pc:spChg>
      </pc:sldChg>
      <pc:sldChg chg="modSp new mod">
        <pc:chgData name="Antoine Moulin" userId="dd02c086-8253-43af-a9e2-db09e91e5f33" providerId="ADAL" clId="{554BEEEA-108D-4C50-B8B5-D1E904411FEB}" dt="2022-11-23T16:35:26.782" v="10363" actId="5793"/>
        <pc:sldMkLst>
          <pc:docMk/>
          <pc:sldMk cId="307909273" sldId="288"/>
        </pc:sldMkLst>
        <pc:spChg chg="mod">
          <ac:chgData name="Antoine Moulin" userId="dd02c086-8253-43af-a9e2-db09e91e5f33" providerId="ADAL" clId="{554BEEEA-108D-4C50-B8B5-D1E904411FEB}" dt="2022-11-23T16:29:11.366" v="9784" actId="20577"/>
          <ac:spMkLst>
            <pc:docMk/>
            <pc:sldMk cId="307909273" sldId="288"/>
            <ac:spMk id="2" creationId="{B6AAE392-C966-0BC3-DEEF-C5B73E24EADD}"/>
          </ac:spMkLst>
        </pc:spChg>
        <pc:spChg chg="mod">
          <ac:chgData name="Antoine Moulin" userId="dd02c086-8253-43af-a9e2-db09e91e5f33" providerId="ADAL" clId="{554BEEEA-108D-4C50-B8B5-D1E904411FEB}" dt="2022-11-23T16:35:26.782" v="10363" actId="5793"/>
          <ac:spMkLst>
            <pc:docMk/>
            <pc:sldMk cId="307909273" sldId="288"/>
            <ac:spMk id="3" creationId="{36018FD9-8565-2464-39F2-74C8D67FF330}"/>
          </ac:spMkLst>
        </pc:spChg>
      </pc:sldChg>
      <pc:sldChg chg="modSp add mod">
        <pc:chgData name="Antoine Moulin" userId="dd02c086-8253-43af-a9e2-db09e91e5f33" providerId="ADAL" clId="{554BEEEA-108D-4C50-B8B5-D1E904411FEB}" dt="2022-11-23T16:52:45.477" v="10651" actId="20577"/>
        <pc:sldMkLst>
          <pc:docMk/>
          <pc:sldMk cId="1265969002" sldId="289"/>
        </pc:sldMkLst>
        <pc:spChg chg="mod">
          <ac:chgData name="Antoine Moulin" userId="dd02c086-8253-43af-a9e2-db09e91e5f33" providerId="ADAL" clId="{554BEEEA-108D-4C50-B8B5-D1E904411FEB}" dt="2022-11-23T16:29:18.734" v="9789" actId="20577"/>
          <ac:spMkLst>
            <pc:docMk/>
            <pc:sldMk cId="1265969002" sldId="289"/>
            <ac:spMk id="2" creationId="{B6AAE392-C966-0BC3-DEEF-C5B73E24EADD}"/>
          </ac:spMkLst>
        </pc:spChg>
        <pc:spChg chg="mod">
          <ac:chgData name="Antoine Moulin" userId="dd02c086-8253-43af-a9e2-db09e91e5f33" providerId="ADAL" clId="{554BEEEA-108D-4C50-B8B5-D1E904411FEB}" dt="2022-11-23T16:52:45.477" v="10651" actId="20577"/>
          <ac:spMkLst>
            <pc:docMk/>
            <pc:sldMk cId="1265969002" sldId="289"/>
            <ac:spMk id="3" creationId="{36018FD9-8565-2464-39F2-74C8D67FF330}"/>
          </ac:spMkLst>
        </pc:spChg>
      </pc:sldChg>
      <pc:sldChg chg="modSp add mod">
        <pc:chgData name="Antoine Moulin" userId="dd02c086-8253-43af-a9e2-db09e91e5f33" providerId="ADAL" clId="{554BEEEA-108D-4C50-B8B5-D1E904411FEB}" dt="2022-11-23T17:05:02.860" v="11215" actId="20577"/>
        <pc:sldMkLst>
          <pc:docMk/>
          <pc:sldMk cId="265026911" sldId="290"/>
        </pc:sldMkLst>
        <pc:spChg chg="mod">
          <ac:chgData name="Antoine Moulin" userId="dd02c086-8253-43af-a9e2-db09e91e5f33" providerId="ADAL" clId="{554BEEEA-108D-4C50-B8B5-D1E904411FEB}" dt="2022-11-23T17:03:00.047" v="10933" actId="20577"/>
          <ac:spMkLst>
            <pc:docMk/>
            <pc:sldMk cId="265026911" sldId="290"/>
            <ac:spMk id="2" creationId="{B6AAE392-C966-0BC3-DEEF-C5B73E24EADD}"/>
          </ac:spMkLst>
        </pc:spChg>
        <pc:spChg chg="mod">
          <ac:chgData name="Antoine Moulin" userId="dd02c086-8253-43af-a9e2-db09e91e5f33" providerId="ADAL" clId="{554BEEEA-108D-4C50-B8B5-D1E904411FEB}" dt="2022-11-23T17:05:02.860" v="11215" actId="20577"/>
          <ac:spMkLst>
            <pc:docMk/>
            <pc:sldMk cId="265026911" sldId="290"/>
            <ac:spMk id="3" creationId="{36018FD9-8565-2464-39F2-74C8D67FF330}"/>
          </ac:spMkLst>
        </pc:spChg>
      </pc:sldChg>
    </pc:docChg>
  </pc:docChgLst>
  <pc:docChgLst>
    <pc:chgData name="Antoine Moulin" userId="dd02c086-8253-43af-a9e2-db09e91e5f33" providerId="ADAL" clId="{27D3A719-819C-4A4E-B513-F4A1ADB4B72B}"/>
    <pc:docChg chg="custSel modSld">
      <pc:chgData name="Antoine Moulin" userId="dd02c086-8253-43af-a9e2-db09e91e5f33" providerId="ADAL" clId="{27D3A719-819C-4A4E-B513-F4A1ADB4B72B}" dt="2022-11-23T19:04:28.617" v="26" actId="20577"/>
      <pc:docMkLst>
        <pc:docMk/>
      </pc:docMkLst>
      <pc:sldChg chg="modSp mod">
        <pc:chgData name="Antoine Moulin" userId="dd02c086-8253-43af-a9e2-db09e91e5f33" providerId="ADAL" clId="{27D3A719-819C-4A4E-B513-F4A1ADB4B72B}" dt="2022-11-23T18:57:50.789" v="5" actId="15"/>
        <pc:sldMkLst>
          <pc:docMk/>
          <pc:sldMk cId="3437626488" sldId="263"/>
        </pc:sldMkLst>
        <pc:spChg chg="mod">
          <ac:chgData name="Antoine Moulin" userId="dd02c086-8253-43af-a9e2-db09e91e5f33" providerId="ADAL" clId="{27D3A719-819C-4A4E-B513-F4A1ADB4B72B}" dt="2022-11-23T18:57:50.789" v="5" actId="15"/>
          <ac:spMkLst>
            <pc:docMk/>
            <pc:sldMk cId="3437626488" sldId="263"/>
            <ac:spMk id="3" creationId="{1D1BFE2F-F0BE-26FC-CA26-9B14154D2A5C}"/>
          </ac:spMkLst>
        </pc:spChg>
      </pc:sldChg>
      <pc:sldChg chg="modSp mod">
        <pc:chgData name="Antoine Moulin" userId="dd02c086-8253-43af-a9e2-db09e91e5f33" providerId="ADAL" clId="{27D3A719-819C-4A4E-B513-F4A1ADB4B72B}" dt="2022-11-23T18:58:02.338" v="6" actId="20577"/>
        <pc:sldMkLst>
          <pc:docMk/>
          <pc:sldMk cId="3917668003" sldId="264"/>
        </pc:sldMkLst>
        <pc:spChg chg="mod">
          <ac:chgData name="Antoine Moulin" userId="dd02c086-8253-43af-a9e2-db09e91e5f33" providerId="ADAL" clId="{27D3A719-819C-4A4E-B513-F4A1ADB4B72B}" dt="2022-11-23T18:58:02.338" v="6" actId="20577"/>
          <ac:spMkLst>
            <pc:docMk/>
            <pc:sldMk cId="3917668003" sldId="264"/>
            <ac:spMk id="3" creationId="{1D1BFE2F-F0BE-26FC-CA26-9B14154D2A5C}"/>
          </ac:spMkLst>
        </pc:spChg>
      </pc:sldChg>
      <pc:sldChg chg="modSp mod">
        <pc:chgData name="Antoine Moulin" userId="dd02c086-8253-43af-a9e2-db09e91e5f33" providerId="ADAL" clId="{27D3A719-819C-4A4E-B513-F4A1ADB4B72B}" dt="2022-11-23T18:58:21.188" v="8" actId="6549"/>
        <pc:sldMkLst>
          <pc:docMk/>
          <pc:sldMk cId="112667734" sldId="265"/>
        </pc:sldMkLst>
        <pc:spChg chg="mod">
          <ac:chgData name="Antoine Moulin" userId="dd02c086-8253-43af-a9e2-db09e91e5f33" providerId="ADAL" clId="{27D3A719-819C-4A4E-B513-F4A1ADB4B72B}" dt="2022-11-23T18:58:21.188" v="8" actId="6549"/>
          <ac:spMkLst>
            <pc:docMk/>
            <pc:sldMk cId="112667734" sldId="265"/>
            <ac:spMk id="3" creationId="{1D1BFE2F-F0BE-26FC-CA26-9B14154D2A5C}"/>
          </ac:spMkLst>
        </pc:spChg>
      </pc:sldChg>
      <pc:sldChg chg="modSp mod">
        <pc:chgData name="Antoine Moulin" userId="dd02c086-8253-43af-a9e2-db09e91e5f33" providerId="ADAL" clId="{27D3A719-819C-4A4E-B513-F4A1ADB4B72B}" dt="2022-11-23T18:59:36.303" v="11" actId="27636"/>
        <pc:sldMkLst>
          <pc:docMk/>
          <pc:sldMk cId="2539444906" sldId="267"/>
        </pc:sldMkLst>
        <pc:spChg chg="mod">
          <ac:chgData name="Antoine Moulin" userId="dd02c086-8253-43af-a9e2-db09e91e5f33" providerId="ADAL" clId="{27D3A719-819C-4A4E-B513-F4A1ADB4B72B}" dt="2022-11-23T18:59:36.303" v="11" actId="27636"/>
          <ac:spMkLst>
            <pc:docMk/>
            <pc:sldMk cId="2539444906" sldId="267"/>
            <ac:spMk id="3" creationId="{4791C99E-ACFB-69A2-39AC-8B18B5295790}"/>
          </ac:spMkLst>
        </pc:spChg>
      </pc:sldChg>
      <pc:sldChg chg="modSp mod">
        <pc:chgData name="Antoine Moulin" userId="dd02c086-8253-43af-a9e2-db09e91e5f33" providerId="ADAL" clId="{27D3A719-819C-4A4E-B513-F4A1ADB4B72B}" dt="2022-11-23T19:04:28.617" v="26" actId="20577"/>
        <pc:sldMkLst>
          <pc:docMk/>
          <pc:sldMk cId="986964533" sldId="269"/>
        </pc:sldMkLst>
        <pc:spChg chg="mod">
          <ac:chgData name="Antoine Moulin" userId="dd02c086-8253-43af-a9e2-db09e91e5f33" providerId="ADAL" clId="{27D3A719-819C-4A4E-B513-F4A1ADB4B72B}" dt="2022-11-23T19:04:28.617" v="26" actId="20577"/>
          <ac:spMkLst>
            <pc:docMk/>
            <pc:sldMk cId="986964533" sldId="269"/>
            <ac:spMk id="3" creationId="{4791C99E-ACFB-69A2-39AC-8B18B5295790}"/>
          </ac:spMkLst>
        </pc:spChg>
      </pc:sldChg>
      <pc:sldChg chg="modSp mod">
        <pc:chgData name="Antoine Moulin" userId="dd02c086-8253-43af-a9e2-db09e91e5f33" providerId="ADAL" clId="{27D3A719-819C-4A4E-B513-F4A1ADB4B72B}" dt="2022-11-23T19:02:47.806" v="18" actId="20577"/>
        <pc:sldMkLst>
          <pc:docMk/>
          <pc:sldMk cId="1167274893" sldId="271"/>
        </pc:sldMkLst>
        <pc:spChg chg="mod">
          <ac:chgData name="Antoine Moulin" userId="dd02c086-8253-43af-a9e2-db09e91e5f33" providerId="ADAL" clId="{27D3A719-819C-4A4E-B513-F4A1ADB4B72B}" dt="2022-11-23T19:02:47.806" v="18" actId="20577"/>
          <ac:spMkLst>
            <pc:docMk/>
            <pc:sldMk cId="1167274893" sldId="271"/>
            <ac:spMk id="3" creationId="{D48244C1-44AA-88F0-C2AD-C645886E08FD}"/>
          </ac:spMkLst>
        </pc:spChg>
      </pc:sldChg>
      <pc:sldChg chg="modSp mod">
        <pc:chgData name="Antoine Moulin" userId="dd02c086-8253-43af-a9e2-db09e91e5f33" providerId="ADAL" clId="{27D3A719-819C-4A4E-B513-F4A1ADB4B72B}" dt="2022-11-23T19:03:55.272" v="22" actId="20577"/>
        <pc:sldMkLst>
          <pc:docMk/>
          <pc:sldMk cId="3608880814" sldId="273"/>
        </pc:sldMkLst>
        <pc:spChg chg="mod">
          <ac:chgData name="Antoine Moulin" userId="dd02c086-8253-43af-a9e2-db09e91e5f33" providerId="ADAL" clId="{27D3A719-819C-4A4E-B513-F4A1ADB4B72B}" dt="2022-11-23T19:03:55.272" v="22" actId="20577"/>
          <ac:spMkLst>
            <pc:docMk/>
            <pc:sldMk cId="3608880814" sldId="273"/>
            <ac:spMk id="3" creationId="{D48244C1-44AA-88F0-C2AD-C645886E08FD}"/>
          </ac:spMkLst>
        </pc:spChg>
      </pc:sldChg>
      <pc:sldChg chg="modSp mod">
        <pc:chgData name="Antoine Moulin" userId="dd02c086-8253-43af-a9e2-db09e91e5f33" providerId="ADAL" clId="{27D3A719-819C-4A4E-B513-F4A1ADB4B72B}" dt="2022-11-23T19:02:24.885" v="17" actId="20577"/>
        <pc:sldMkLst>
          <pc:docMk/>
          <pc:sldMk cId="3751704113" sldId="275"/>
        </pc:sldMkLst>
        <pc:spChg chg="mod">
          <ac:chgData name="Antoine Moulin" userId="dd02c086-8253-43af-a9e2-db09e91e5f33" providerId="ADAL" clId="{27D3A719-819C-4A4E-B513-F4A1ADB4B72B}" dt="2022-11-23T19:02:24.885" v="17" actId="20577"/>
          <ac:spMkLst>
            <pc:docMk/>
            <pc:sldMk cId="3751704113" sldId="275"/>
            <ac:spMk id="3" creationId="{B1EF201C-07D0-AA95-E6BE-46BBD140731A}"/>
          </ac:spMkLst>
        </pc:spChg>
      </pc:sldChg>
      <pc:sldChg chg="modSp mod">
        <pc:chgData name="Antoine Moulin" userId="dd02c086-8253-43af-a9e2-db09e91e5f33" providerId="ADAL" clId="{27D3A719-819C-4A4E-B513-F4A1ADB4B72B}" dt="2022-11-23T19:03:24.696" v="20" actId="20577"/>
        <pc:sldMkLst>
          <pc:docMk/>
          <pc:sldMk cId="3795264802" sldId="276"/>
        </pc:sldMkLst>
        <pc:spChg chg="mod">
          <ac:chgData name="Antoine Moulin" userId="dd02c086-8253-43af-a9e2-db09e91e5f33" providerId="ADAL" clId="{27D3A719-819C-4A4E-B513-F4A1ADB4B72B}" dt="2022-11-23T19:03:24.696" v="20" actId="20577"/>
          <ac:spMkLst>
            <pc:docMk/>
            <pc:sldMk cId="3795264802" sldId="276"/>
            <ac:spMk id="3" creationId="{51AD994A-1FF1-A3AC-17D2-65B5A8E044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EC5ED-4E4F-3854-7E48-0ECE9EB32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E91CEE-8305-E4B7-C53D-B56D372C9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11D9A-8E41-26F9-A0F8-E2045EFF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23211-70D3-EA0C-4679-924F441A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65100E-F28A-263D-8CFE-9202683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6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911A1-E247-BA09-F8AA-9B2C3704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101F2-B4AD-12E1-68A4-D5E211C6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F5534-1676-0588-D420-5AD560F3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62A3D-C70E-D1C1-1FF3-7446BDA2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54C0D-2795-D997-4AB2-E80DABFF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1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301F03-4145-31D3-515A-4C78C187D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C5F637-AF6E-5D23-7008-6021CD11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7F8AA-43AD-6C6B-DF83-6A336E42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B54D4-C745-4247-B60B-DBB6D61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9D3A2-5EFF-D17E-950B-F61B691D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8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96170-6629-AC08-ED29-71DDFFA2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E621B-73A5-03AA-DE4D-83E04828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D7D659-A077-5E19-8ABA-7CA40AE5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8ECAA-093F-061C-A06B-1D597F79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020D9-3A99-56E2-ACD1-44B29CDB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4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A34F3-C0BE-BFB6-0A32-3F4585B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28203-1CD4-8A10-C1A5-36F9DEDF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11EC9-B4E9-B684-B380-C7D487B1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75B14-D932-DBA7-2B93-1EB4E15B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A20E-FEC1-3DF4-383B-8A84DF4D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2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2283C-0D5D-C494-F779-B5D43DC1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81AE6-4FCD-156E-35D3-ACB16BBE1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85E2B-298E-C89D-9738-89E5DC848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69354-8B66-A1F8-8AA4-98FD5AA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89E1DF-CC5D-C9BB-1007-8E8FD67F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C4A9FB-0EB0-6660-C068-681BD6DE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1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12863-300F-3B61-86C6-85CD015F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21E72-9D37-A1BD-1A9A-5897E4CA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B66B08-E767-EE0C-87E3-72C888A1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011152-148B-6DEC-DEAF-E30158AD3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B90F59-1F8C-2C23-FD58-F41040AFD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58B8A1-4B86-829B-7050-D862314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486A03-C341-01C5-EB7E-598D6803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80ECB8-F5F2-EAC4-7AF6-6E7759A8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98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BF070-571F-5D1F-7EA1-CE30F1C4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12D6E3-3CF7-77D0-EE49-358C9655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B855B-AE26-06E5-2B33-1CAAAFA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FC6721-8806-7BAB-25F4-2B6464FA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5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0D4059-8F9E-9E80-CD36-7F5D903D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954A19-D26E-E738-7741-B95CB2F6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6F1BC-126A-B67D-A2B4-0C38D2BD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97603-C053-08D2-DB59-7C21BF02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6CE93-6D71-6512-BDE9-97FE0907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3A640-B294-CEEF-1914-076A98D29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0EE295-0B42-B976-6F02-20DD378C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F1071-674B-4038-180E-11B95652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7AAC43-B543-2AF7-B3AB-4AEBB3BA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DB4BE-8B50-F44B-4D32-068E94F5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87C48A-1567-F9B2-DA19-1AE9D6A2D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3F3841-A261-791F-21B9-4B2C5C59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B56F9-C3A3-5317-F03C-81BDE95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2B19CB-5F9A-7912-F259-3A42A7E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5C81B9-6678-164D-B517-C486DAA3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FF5373-C147-9B54-ABB7-226A84C5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ED7C2-40F5-693D-9458-19C031EA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579A2-7BCC-13F1-E069-8EAC49A7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95EE-09B2-49BA-9154-3E4A9BC22EF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FC296-767B-13E6-CCCD-7FD626AB7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7F10A-06EE-6F85-019A-3B63D4606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689B-39EB-4B65-96C3-84FD8DD93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2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5709B-20B6-1A15-A613-0364CB688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Partie 2 Stratégie de l’innovation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5FE5BD-05B0-CA50-BD0C-B1A88AC7B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Créer et développer un produit ou un service nouveau</a:t>
            </a:r>
          </a:p>
        </p:txBody>
      </p:sp>
    </p:spTree>
    <p:extLst>
      <p:ext uri="{BB962C8B-B14F-4D97-AF65-F5344CB8AC3E}">
        <p14:creationId xmlns:p14="http://schemas.microsoft.com/office/powerpoint/2010/main" val="27459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F1245-F3F6-46C6-E71D-AABED9628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2 : Développer la créativité organisationnelle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552601-2921-276B-0C2E-7AF648CF2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7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EED84-55CB-1017-2B16-91072832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A10D0-B08C-2433-7708-440C45A5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La différence entre « être créatif » et « être innovant »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Le potentiel créatif des individus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L’expression du potentiel créatif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98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C536C-4465-B101-01F8-CB00C7E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I. La différence entre « être créatif » et « être innovant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1C99E-ACFB-69A2-39AC-8B18B529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Créativité</a:t>
            </a:r>
          </a:p>
          <a:p>
            <a:r>
              <a:rPr lang="fr-FR" dirty="0"/>
              <a:t>Production d’idées nouvelles, utiles, efficaces et adaptées.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Innovant</a:t>
            </a:r>
          </a:p>
          <a:p>
            <a:r>
              <a:rPr lang="fr-FR" dirty="0"/>
              <a:t>Se dit d’une organisation réceptive et prête à adopter les idées nouvelles et à les transformer de manière concrète en solutions nouvelles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innovation suppose une idée nouvelle mais les idées ne sont pas forcément transformées en innovation.</a:t>
            </a:r>
          </a:p>
          <a:p>
            <a:pPr marL="0" indent="0">
              <a:buNone/>
            </a:pPr>
            <a:r>
              <a:rPr lang="fr-FR" dirty="0"/>
              <a:t>L’organisation pour pouvoir innover doit favoriser la créativité</a:t>
            </a:r>
          </a:p>
        </p:txBody>
      </p:sp>
    </p:spTree>
    <p:extLst>
      <p:ext uri="{BB962C8B-B14F-4D97-AF65-F5344CB8AC3E}">
        <p14:creationId xmlns:p14="http://schemas.microsoft.com/office/powerpoint/2010/main" val="253944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C536C-4465-B101-01F8-CB00C7E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Le potentiel créatif des individus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1C99E-ACFB-69A2-39AC-8B18B529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Créativité </a:t>
            </a:r>
            <a:r>
              <a:rPr lang="fr-FR" dirty="0">
                <a:sym typeface="Wingdings" panose="05000000000000000000" pitchFamily="2" charset="2"/>
              </a:rPr>
              <a:t> Souvent rattachées à l’image de l’entrepreneur (Edison, Musk, Jobs)</a:t>
            </a:r>
          </a:p>
          <a:p>
            <a:r>
              <a:rPr lang="fr-FR" dirty="0">
                <a:sym typeface="Wingdings" panose="05000000000000000000" pitchFamily="2" charset="2"/>
              </a:rPr>
              <a:t>Comment repérer les personnes créatives ?</a:t>
            </a:r>
          </a:p>
          <a:p>
            <a:r>
              <a:rPr lang="fr-FR" dirty="0">
                <a:sym typeface="Wingdings" panose="05000000000000000000" pitchFamily="2" charset="2"/>
              </a:rPr>
              <a:t>Difficile car les travaux montrent qu’il y a plusieurs formes de créativités </a:t>
            </a:r>
          </a:p>
          <a:p>
            <a:r>
              <a:rPr lang="fr-FR" dirty="0">
                <a:sym typeface="Wingdings" panose="05000000000000000000" pitchFamily="2" charset="2"/>
              </a:rPr>
              <a:t>Cependant 4 facteurs semblent permettre d’identifier les personnes créatives :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>
                <a:sym typeface="Wingdings" panose="05000000000000000000" pitchFamily="2" charset="2"/>
              </a:rPr>
              <a:t>La personnalité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>
                <a:sym typeface="Wingdings" panose="05000000000000000000" pitchFamily="2" charset="2"/>
              </a:rPr>
              <a:t>La motivation intrinsèque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>
                <a:sym typeface="Wingdings" panose="05000000000000000000" pitchFamily="2" charset="2"/>
              </a:rPr>
              <a:t>Le style cognitif et les valeurs</a:t>
            </a:r>
          </a:p>
          <a:p>
            <a:pPr marL="971550" lvl="1" indent="-514350">
              <a:buFont typeface="+mj-lt"/>
              <a:buAutoNum type="alphaUcPeriod"/>
            </a:pPr>
            <a:r>
              <a:rPr lang="fr-FR" dirty="0">
                <a:sym typeface="Wingdings" panose="05000000000000000000" pitchFamily="2" charset="2"/>
              </a:rPr>
              <a:t>Le goût pour l’apprentissage, les connaissances et les compétences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50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6ECB-C0B5-B494-E9DC-7142931B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A. La personnalité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244C1-44AA-88F0-C2AD-C645886E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traits de personnalités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test BFI-FR</a:t>
            </a:r>
          </a:p>
        </p:txBody>
      </p:sp>
    </p:spTree>
    <p:extLst>
      <p:ext uri="{BB962C8B-B14F-4D97-AF65-F5344CB8AC3E}">
        <p14:creationId xmlns:p14="http://schemas.microsoft.com/office/powerpoint/2010/main" val="55729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6C98C-BAAE-81C3-CDDC-F1F0419C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Les traits de personnalité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ED60123-1084-D3DF-1A93-658D44D84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407351"/>
              </p:ext>
            </p:extLst>
          </p:nvPr>
        </p:nvGraphicFramePr>
        <p:xfrm>
          <a:off x="838200" y="1825625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81451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5516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Caractéristiques associées à des personnalités créatives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Caractéristiques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16702"/>
                  </a:ext>
                </a:extLst>
              </a:tr>
              <a:tr h="2595880">
                <a:tc>
                  <a:txBody>
                    <a:bodyPr/>
                    <a:lstStyle/>
                    <a:p>
                      <a:r>
                        <a:rPr lang="fr-FR" dirty="0"/>
                        <a:t>Compétent, Habile, Confiant, Égoïste, Drôle, Individualiste, Informel, Perspicace, Intéressé, Inventif, Original, Ingénieux, Réfléchi, Confiant en soi, Sexy, Frimeur, Non conventionnel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Affecté, Prudent, Banal, Conservateur, Conventionnel, Insatisfait, Honnête, A peu de centre d’intérêts, Maniéré, Sincère, Soumis, Suspicieux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5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90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1D41A-B729-CC8A-CD5F-9208880C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test BFI-FR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F201C-07D0-AA95-E6BE-46BBD140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test BFI FR (OCEAN en anglais) mesure 5 traits pour déterminer la personnalité d’un individu :</a:t>
            </a:r>
          </a:p>
          <a:p>
            <a:pPr lvl="1"/>
            <a:r>
              <a:rPr lang="fr-FR" dirty="0"/>
              <a:t>Ouverture</a:t>
            </a:r>
          </a:p>
          <a:p>
            <a:pPr lvl="1"/>
            <a:r>
              <a:rPr lang="fr-FR" dirty="0"/>
              <a:t>Conscience professionnelle</a:t>
            </a:r>
          </a:p>
          <a:p>
            <a:pPr lvl="1"/>
            <a:r>
              <a:rPr lang="fr-FR" dirty="0"/>
              <a:t>Extraversion</a:t>
            </a:r>
          </a:p>
          <a:p>
            <a:pPr lvl="1"/>
            <a:r>
              <a:rPr lang="fr-FR" dirty="0"/>
              <a:t>Agréabilité</a:t>
            </a:r>
          </a:p>
          <a:p>
            <a:pPr lvl="1"/>
            <a:r>
              <a:rPr lang="fr-FR" dirty="0"/>
              <a:t>Névrotisme</a:t>
            </a:r>
          </a:p>
          <a:p>
            <a:r>
              <a:rPr lang="fr-FR" dirty="0"/>
              <a:t>2 traits sont associés à la créativité : Ouverture et Extraversion</a:t>
            </a:r>
          </a:p>
          <a:p>
            <a:r>
              <a:rPr lang="fr-FR" dirty="0"/>
              <a:t>2 traits sont négativement associés : L’agréabilité et le névrotisme</a:t>
            </a:r>
          </a:p>
        </p:txBody>
      </p:sp>
    </p:spTree>
    <p:extLst>
      <p:ext uri="{BB962C8B-B14F-4D97-AF65-F5344CB8AC3E}">
        <p14:creationId xmlns:p14="http://schemas.microsoft.com/office/powerpoint/2010/main" val="375170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6ECB-C0B5-B494-E9DC-7142931B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B. La motivation intrinsèque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244C1-44AA-88F0-C2AD-C645886E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motivation est la volonté de s’engager dans une tâche</a:t>
            </a:r>
          </a:p>
          <a:p>
            <a:r>
              <a:rPr lang="fr-FR" dirty="0"/>
              <a:t>Elle peut être :</a:t>
            </a:r>
          </a:p>
          <a:p>
            <a:pPr lvl="1"/>
            <a:r>
              <a:rPr lang="fr-FR" dirty="0"/>
              <a:t>Intrinsèque si la motivation provient de la tâche</a:t>
            </a:r>
          </a:p>
          <a:p>
            <a:pPr lvl="1"/>
            <a:r>
              <a:rPr lang="fr-FR" dirty="0"/>
              <a:t>Extrinsèque si la motivation provient des bénéfices liés à la réalisation de la tâche</a:t>
            </a:r>
          </a:p>
          <a:p>
            <a:pPr lvl="1"/>
            <a:endParaRPr lang="fr-FR" dirty="0"/>
          </a:p>
          <a:p>
            <a:r>
              <a:rPr lang="fr-FR" dirty="0"/>
              <a:t>Il est donc important d’augmenter la motivation intrinsèque de l’équipe.</a:t>
            </a:r>
          </a:p>
        </p:txBody>
      </p:sp>
    </p:spTree>
    <p:extLst>
      <p:ext uri="{BB962C8B-B14F-4D97-AF65-F5344CB8AC3E}">
        <p14:creationId xmlns:p14="http://schemas.microsoft.com/office/powerpoint/2010/main" val="116727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6ECB-C0B5-B494-E9DC-7142931B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</a:t>
            </a:r>
            <a:r>
              <a:rPr lang="fr-FR" dirty="0">
                <a:sym typeface="Wingdings" panose="05000000000000000000" pitchFamily="2" charset="2"/>
              </a:rPr>
              <a:t>Le style cognitif et les valeurs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244C1-44AA-88F0-C2AD-C645886E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style cognitif désigne la manière dont une personne traite l’information et résout les problèmes.</a:t>
            </a:r>
          </a:p>
          <a:p>
            <a:endParaRPr lang="fr-FR" dirty="0"/>
          </a:p>
          <a:p>
            <a:r>
              <a:rPr lang="fr-FR" dirty="0"/>
              <a:t>Les psychanalystes disposent de test pour identifier les principaux styles cognitifs d’une personne.</a:t>
            </a:r>
          </a:p>
          <a:p>
            <a:endParaRPr lang="fr-FR" dirty="0"/>
          </a:p>
          <a:p>
            <a:r>
              <a:rPr lang="fr-FR" dirty="0"/>
              <a:t>Deux styles semblent pertinents dans une démarche d’innovation :</a:t>
            </a:r>
          </a:p>
          <a:p>
            <a:pPr lvl="1"/>
            <a:r>
              <a:rPr lang="fr-FR" dirty="0"/>
              <a:t>Le style innovateur qui aide à trouver de nouvelles idées</a:t>
            </a:r>
          </a:p>
          <a:p>
            <a:pPr lvl="1"/>
            <a:r>
              <a:rPr lang="fr-FR" dirty="0"/>
              <a:t>Le style adaptatif qui favorise la phase d’identification du problème et la sélection des idées</a:t>
            </a:r>
          </a:p>
        </p:txBody>
      </p:sp>
    </p:spTree>
    <p:extLst>
      <p:ext uri="{BB962C8B-B14F-4D97-AF65-F5344CB8AC3E}">
        <p14:creationId xmlns:p14="http://schemas.microsoft.com/office/powerpoint/2010/main" val="190117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5AF35-539A-D88C-8CDF-94A90F60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D994A-1FF1-A3AC-17D2-65B5A8E0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valeurs sont des buts généraux plus ou moins important qui servent de principes directeurs à l’individu.</a:t>
            </a:r>
          </a:p>
          <a:p>
            <a:r>
              <a:rPr lang="fr-FR" dirty="0"/>
              <a:t>La créativité peut être évaluée à travers les couples de valeur :</a:t>
            </a:r>
          </a:p>
          <a:p>
            <a:pPr lvl="1"/>
            <a:r>
              <a:rPr lang="fr-FR" dirty="0"/>
              <a:t>Ouverture au changement / Conservatisme</a:t>
            </a:r>
          </a:p>
          <a:p>
            <a:pPr lvl="1"/>
            <a:r>
              <a:rPr lang="fr-FR" dirty="0"/>
              <a:t>Accomplissement personnel / Bienveillance</a:t>
            </a:r>
          </a:p>
          <a:p>
            <a:endParaRPr lang="fr-FR" dirty="0"/>
          </a:p>
          <a:p>
            <a:r>
              <a:rPr lang="fr-FR" dirty="0"/>
              <a:t>Les individu qui adhèrent aux valeurs Ouverture au changement et accomplissement personnel semblent plus créatifs.</a:t>
            </a:r>
          </a:p>
        </p:txBody>
      </p:sp>
    </p:spTree>
    <p:extLst>
      <p:ext uri="{BB962C8B-B14F-4D97-AF65-F5344CB8AC3E}">
        <p14:creationId xmlns:p14="http://schemas.microsoft.com/office/powerpoint/2010/main" val="37952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C417D-3797-5093-223A-A71AC92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Chapitre 1 : Qu’est ce que l’innovation et quelle est son importance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2A7102-7F2C-B1C4-59D6-C9AF05CE5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02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6ECB-C0B5-B494-E9DC-7142931B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D. </a:t>
            </a:r>
            <a:r>
              <a:rPr lang="fr-FR" dirty="0">
                <a:sym typeface="Wingdings" panose="05000000000000000000" pitchFamily="2" charset="2"/>
              </a:rPr>
              <a:t>Le goût pour l’apprentissage, les connaissances et les compétences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244C1-44AA-88F0-C2AD-C645886E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gout pour l’apprentissage est la prédisposition à l’acquisition de nouvelles compétences.</a:t>
            </a:r>
          </a:p>
          <a:p>
            <a:r>
              <a:rPr lang="fr-FR" dirty="0"/>
              <a:t>Le gout pour l’apprentissage favorise la créativité car :</a:t>
            </a:r>
          </a:p>
          <a:p>
            <a:pPr lvl="1"/>
            <a:r>
              <a:rPr lang="fr-FR" dirty="0"/>
              <a:t>Il multiplie les sources d’inspiration.</a:t>
            </a:r>
          </a:p>
          <a:p>
            <a:pPr lvl="1"/>
            <a:r>
              <a:rPr lang="fr-FR" dirty="0"/>
              <a:t>Il améliore la confiance des individus dans leur capacités créatives.</a:t>
            </a:r>
          </a:p>
          <a:p>
            <a:pPr lvl="1"/>
            <a:endParaRPr lang="fr-FR" dirty="0"/>
          </a:p>
          <a:p>
            <a:r>
              <a:rPr lang="fr-FR" dirty="0"/>
              <a:t>Pour être efficace le gout doit se traduire par des apprentissages concrets.</a:t>
            </a:r>
          </a:p>
          <a:p>
            <a:r>
              <a:rPr lang="fr-FR" dirty="0"/>
              <a:t>L’organisation dans laquelle évolue l’individu à donc une place importante à travers :</a:t>
            </a:r>
          </a:p>
          <a:p>
            <a:pPr lvl="1"/>
            <a:r>
              <a:rPr lang="fr-FR" dirty="0"/>
              <a:t>L’offre de formation proposée.</a:t>
            </a:r>
          </a:p>
          <a:p>
            <a:pPr lvl="1"/>
            <a:r>
              <a:rPr lang="fr-FR" dirty="0"/>
              <a:t>Le temps disponible accordé aux individus.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888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C536C-4465-B101-01F8-CB00C7E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 L’expression du potentiel créatif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1C99E-ACFB-69A2-39AC-8B18B529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créativité d’une organisation ne dépend pas uniquement des capacités créatives de ses salariés.</a:t>
            </a:r>
          </a:p>
          <a:p>
            <a:r>
              <a:rPr lang="fr-FR" dirty="0"/>
              <a:t>Certaines entreprises deviennent moins créatives alors que son personnel ne change pas.</a:t>
            </a:r>
          </a:p>
          <a:p>
            <a:r>
              <a:rPr lang="fr-FR" dirty="0"/>
              <a:t>Inversement, certaines entreprise deviennent plus créatives sans changement majeur dans les équipes.</a:t>
            </a:r>
          </a:p>
          <a:p>
            <a:r>
              <a:rPr lang="fr-FR" dirty="0"/>
              <a:t>La capacité  d’une organisation à favoriser l’innovation dépend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d’un contexte global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FR" dirty="0"/>
              <a:t>D’un contexte au sein des équipes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96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DF679-4A8D-73FF-A2CA-12065564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Le contexte organisationnel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5B7FE-7682-E04D-7359-88944BF7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contexte organisationnel peut être décomposé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facteurs structurels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règles et normes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dispositifs organisationnels encourageant la créativité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0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6E838-3516-E11F-71A5-8E0D3162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Les facteurs structurels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C52E2D5-63EE-422F-75C0-CC0A22314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780173"/>
              </p:ext>
            </p:extLst>
          </p:nvPr>
        </p:nvGraphicFramePr>
        <p:xfrm>
          <a:off x="838200" y="1825625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29262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1056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Éléments favorables à la créativité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Éléments défavorable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6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Organisation horizontale avec un faible nombre de niveaux hiérarchiques</a:t>
                      </a:r>
                    </a:p>
                    <a:p>
                      <a:r>
                        <a:rPr lang="fr-FR" dirty="0"/>
                        <a:t>La communication entre les services différents</a:t>
                      </a:r>
                    </a:p>
                    <a:p>
                      <a:r>
                        <a:rPr lang="fr-FR" dirty="0"/>
                        <a:t>Une forte perception d’autonomie</a:t>
                      </a:r>
                    </a:p>
                    <a:p>
                      <a:r>
                        <a:rPr lang="fr-FR" dirty="0"/>
                        <a:t>La possibilité de prendre des initiatives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codes comportementaux</a:t>
                      </a:r>
                    </a:p>
                    <a:p>
                      <a:r>
                        <a:rPr lang="fr-FR" dirty="0"/>
                        <a:t>La limitation des communications informelles</a:t>
                      </a:r>
                    </a:p>
                    <a:p>
                      <a:r>
                        <a:rPr lang="fr-FR" dirty="0"/>
                        <a:t>Les mécanismes de contrôle</a:t>
                      </a:r>
                    </a:p>
                    <a:p>
                      <a:r>
                        <a:rPr lang="fr-FR" dirty="0"/>
                        <a:t>La multiplications des fiches de poste très précises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4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9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6E838-3516-E11F-71A5-8E0D3162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règles et normes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B358B-0CBA-8C45-4745-6454B0D1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La politique de formation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 partage de l’information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Les ressources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422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DFC66-9703-07E8-936E-41318572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La politique de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14A5E-BA6B-CE67-7344-0C48D8BD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formations métiers permettent de mieux comprendre les problèmes</a:t>
            </a:r>
          </a:p>
          <a:p>
            <a:r>
              <a:rPr lang="fr-FR" dirty="0"/>
              <a:t>Les formations non directement utilisables : multiplie les points de vue sur un problèmes</a:t>
            </a:r>
          </a:p>
          <a:p>
            <a:r>
              <a:rPr lang="fr-FR" dirty="0"/>
              <a:t>Les formations inter entreprises permettent de rencontrer des personnes (nouveaux points de vue, autres méthodes…)</a:t>
            </a:r>
          </a:p>
        </p:txBody>
      </p:sp>
    </p:spTree>
    <p:extLst>
      <p:ext uri="{BB962C8B-B14F-4D97-AF65-F5344CB8AC3E}">
        <p14:creationId xmlns:p14="http://schemas.microsoft.com/office/powerpoint/2010/main" val="101383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1C3CE-6200-EF11-416F-32B42F1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 partage de l’information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FCE18-F231-2F6F-4415-C155988F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Favoriser les échanges inter personnes permet la découverte de nouveaux points de vue, le partage d’expérience, de compétences.</a:t>
            </a:r>
          </a:p>
          <a:p>
            <a:r>
              <a:rPr lang="fr-FR" dirty="0"/>
              <a:t>Les revues de presses, les journaux internes, les intranet permettent de diffuser les informations les plus pertinentes (nouvelles technologies, problèmes rencontrés…)</a:t>
            </a:r>
          </a:p>
        </p:txBody>
      </p:sp>
    </p:spTree>
    <p:extLst>
      <p:ext uri="{BB962C8B-B14F-4D97-AF65-F5344CB8AC3E}">
        <p14:creationId xmlns:p14="http://schemas.microsoft.com/office/powerpoint/2010/main" val="1519435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8FC01-1BAC-32FB-BEB1-D020B773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Les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CDA36-77CF-B298-AD79-82C7286B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mettre à disposition de la créativité</a:t>
            </a:r>
          </a:p>
          <a:p>
            <a:pPr lvl="1"/>
            <a:r>
              <a:rPr lang="fr-FR" dirty="0"/>
              <a:t> du temps, (Google et les 20% du temps de travail sur des projets perso)</a:t>
            </a:r>
          </a:p>
          <a:p>
            <a:pPr lvl="1"/>
            <a:r>
              <a:rPr lang="fr-FR" dirty="0"/>
              <a:t>de l’argent,</a:t>
            </a:r>
          </a:p>
          <a:p>
            <a:pPr lvl="1"/>
            <a:r>
              <a:rPr lang="fr-FR" dirty="0"/>
              <a:t>des personnes (pour récolter les idées, pour ne pas surcharger les équipes…)</a:t>
            </a:r>
          </a:p>
        </p:txBody>
      </p:sp>
    </p:spTree>
    <p:extLst>
      <p:ext uri="{BB962C8B-B14F-4D97-AF65-F5344CB8AC3E}">
        <p14:creationId xmlns:p14="http://schemas.microsoft.com/office/powerpoint/2010/main" val="830824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6E838-3516-E11F-71A5-8E0D3162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Les dispositifs organisationnels encourageant la créativité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B358B-0CBA-8C45-4745-6454B0D1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Les systèmes de récompenses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Les concours d’innovations interne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Les dispositifs dédiés à la créativité</a:t>
            </a:r>
          </a:p>
        </p:txBody>
      </p:sp>
    </p:spTree>
    <p:extLst>
      <p:ext uri="{BB962C8B-B14F-4D97-AF65-F5344CB8AC3E}">
        <p14:creationId xmlns:p14="http://schemas.microsoft.com/office/powerpoint/2010/main" val="77669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B363E-AC00-9BD1-9B37-F0363BDD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Les systèmes de récompenses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B56DC-176F-903C-177B-389B77DB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récompenses peuvent être informelles (félicitations, encouragement, augmentations, promotions…)</a:t>
            </a:r>
          </a:p>
          <a:p>
            <a:r>
              <a:rPr lang="fr-FR" dirty="0"/>
              <a:t>Certaines organisations formalisent des récompenses :</a:t>
            </a:r>
          </a:p>
          <a:p>
            <a:pPr lvl="1"/>
            <a:r>
              <a:rPr lang="fr-FR" dirty="0"/>
              <a:t>Intéressement aux bénéfices liés aux brevets déposés</a:t>
            </a:r>
          </a:p>
          <a:p>
            <a:pPr lvl="1"/>
            <a:r>
              <a:rPr lang="fr-FR" dirty="0"/>
              <a:t>Versement de primes liées aux nombre de vente</a:t>
            </a:r>
          </a:p>
          <a:p>
            <a:pPr lvl="1"/>
            <a:r>
              <a:rPr lang="fr-FR" dirty="0"/>
              <a:t>Concours d’idées avec versement de primes pour les idées retenues</a:t>
            </a:r>
          </a:p>
          <a:p>
            <a:pPr lvl="1"/>
            <a:r>
              <a:rPr lang="fr-FR" dirty="0"/>
              <a:t>Récompenses plus symbolique : médaille, article dans le journal interne….</a:t>
            </a:r>
          </a:p>
        </p:txBody>
      </p:sp>
    </p:spTree>
    <p:extLst>
      <p:ext uri="{BB962C8B-B14F-4D97-AF65-F5344CB8AC3E}">
        <p14:creationId xmlns:p14="http://schemas.microsoft.com/office/powerpoint/2010/main" val="175952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D2563-5613-4D0F-A057-769CD6A7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53FE1-D894-56FE-F742-AA077AC0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Qu’est ce qu’un produit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Qu’est ce qu’une innovation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Quelle est l’importance de l’innovation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Quels sont les risques liés à l’innovation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Quels sont les facteurs de performance des nouveaux produits ?</a:t>
            </a:r>
          </a:p>
        </p:txBody>
      </p:sp>
    </p:spTree>
    <p:extLst>
      <p:ext uri="{BB962C8B-B14F-4D97-AF65-F5344CB8AC3E}">
        <p14:creationId xmlns:p14="http://schemas.microsoft.com/office/powerpoint/2010/main" val="1144901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B363E-AC00-9BD1-9B37-F0363BDD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Les concours d’innovations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B56DC-176F-903C-177B-389B77DB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 recherchés :</a:t>
            </a:r>
          </a:p>
          <a:p>
            <a:pPr lvl="1"/>
            <a:r>
              <a:rPr lang="fr-FR" dirty="0"/>
              <a:t>Sentiment d’appartenance au groupe</a:t>
            </a:r>
          </a:p>
          <a:p>
            <a:pPr lvl="1"/>
            <a:r>
              <a:rPr lang="fr-FR" dirty="0"/>
              <a:t>Émulation</a:t>
            </a:r>
          </a:p>
          <a:p>
            <a:pPr lvl="1"/>
            <a:r>
              <a:rPr lang="fr-FR" dirty="0"/>
              <a:t>Récolte d’idées nouvelles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963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B363E-AC00-9BD1-9B37-F0363BDD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Les dispositifs dédiés à la créativité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B56DC-176F-903C-177B-389B77DB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Espaces physiques (club de l’innovation, lieu de rencontre, exposition des idées)</a:t>
            </a:r>
          </a:p>
          <a:p>
            <a:r>
              <a:rPr lang="fr-FR" dirty="0"/>
              <a:t>Espace virtuel (plateforme de dépôt d’idées, groupe sur les réseaux sociaux…)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54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DF679-4A8D-73FF-A2CA-12065564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Les conditions organisationnelles dans les équipes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5B7FE-7682-E04D-7359-88944BF7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 mode de leadership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 complexité du poste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échanges sociaux dans le travail</a:t>
            </a:r>
          </a:p>
        </p:txBody>
      </p:sp>
    </p:spTree>
    <p:extLst>
      <p:ext uri="{BB962C8B-B14F-4D97-AF65-F5344CB8AC3E}">
        <p14:creationId xmlns:p14="http://schemas.microsoft.com/office/powerpoint/2010/main" val="407207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E392-C966-0BC3-DEEF-C5B73E2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 mode de leadership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18FD9-8565-2464-39F2-74C8D67F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responsable d’équipe doit</a:t>
            </a:r>
          </a:p>
          <a:p>
            <a:pPr lvl="1"/>
            <a:r>
              <a:rPr lang="fr-FR" dirty="0"/>
              <a:t>Assurer la cohésion du groupe</a:t>
            </a:r>
          </a:p>
          <a:p>
            <a:pPr lvl="2"/>
            <a:r>
              <a:rPr lang="fr-FR" dirty="0"/>
              <a:t>Team building, attention du groupe au joie et difficultés d’un membre, moments festifs…</a:t>
            </a:r>
          </a:p>
          <a:p>
            <a:pPr lvl="1"/>
            <a:r>
              <a:rPr lang="fr-FR" dirty="0"/>
              <a:t>Générer un état d’esprit favorable</a:t>
            </a:r>
          </a:p>
          <a:p>
            <a:pPr lvl="2"/>
            <a:r>
              <a:rPr lang="fr-FR" dirty="0"/>
              <a:t>Ne pas se moquer des idées nouvelles même si elles ne sont pas retenues</a:t>
            </a:r>
          </a:p>
          <a:p>
            <a:pPr lvl="2"/>
            <a:r>
              <a:rPr lang="fr-FR" dirty="0"/>
              <a:t>Féliciter les idées</a:t>
            </a:r>
          </a:p>
          <a:p>
            <a:pPr lvl="1"/>
            <a:r>
              <a:rPr lang="fr-FR" dirty="0"/>
              <a:t>Mobiliser les personnes</a:t>
            </a:r>
          </a:p>
          <a:p>
            <a:pPr lvl="2"/>
            <a:r>
              <a:rPr lang="fr-FR" dirty="0"/>
              <a:t>Expliquer l’importance de la créativité</a:t>
            </a:r>
          </a:p>
          <a:p>
            <a:pPr lvl="1"/>
            <a:r>
              <a:rPr lang="fr-FR" dirty="0"/>
              <a:t>Stimuler la créativité</a:t>
            </a:r>
          </a:p>
          <a:p>
            <a:pPr lvl="2"/>
            <a:r>
              <a:rPr lang="fr-FR" dirty="0"/>
              <a:t>Laisser du temps pour participer aux événements de l’organisation</a:t>
            </a:r>
          </a:p>
          <a:p>
            <a:pPr lvl="2"/>
            <a:r>
              <a:rPr lang="fr-FR" dirty="0"/>
              <a:t>Organiser des moments de recherches d’idées</a:t>
            </a:r>
          </a:p>
          <a:p>
            <a:pPr lvl="2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909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E392-C966-0BC3-DEEF-C5B73E2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La complexité du poste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18FD9-8565-2464-39F2-74C8D67F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missions complexes favorisent la créativité car :</a:t>
            </a:r>
          </a:p>
          <a:p>
            <a:pPr lvl="1"/>
            <a:r>
              <a:rPr lang="fr-FR" dirty="0"/>
              <a:t>Elles font plus réfléchir </a:t>
            </a:r>
          </a:p>
          <a:p>
            <a:pPr lvl="1"/>
            <a:r>
              <a:rPr lang="fr-FR" dirty="0"/>
              <a:t>Elles augmentent les échanges avec l’entourage</a:t>
            </a:r>
          </a:p>
          <a:p>
            <a:pPr lvl="1"/>
            <a:r>
              <a:rPr lang="fr-FR" dirty="0"/>
              <a:t>Augmente les feedback avec la hiérarchie</a:t>
            </a:r>
          </a:p>
          <a:p>
            <a:pPr lvl="1"/>
            <a:r>
              <a:rPr lang="fr-FR" dirty="0"/>
              <a:t>Augmente la motivation intrinsèque en augmentant le sentiment d’accomplissement</a:t>
            </a:r>
          </a:p>
        </p:txBody>
      </p:sp>
    </p:spTree>
    <p:extLst>
      <p:ext uri="{BB962C8B-B14F-4D97-AF65-F5344CB8AC3E}">
        <p14:creationId xmlns:p14="http://schemas.microsoft.com/office/powerpoint/2010/main" val="126596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E392-C966-0BC3-DEEF-C5B73E2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Les échanges sociaux et diversité des profils dans le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18FD9-8565-2464-39F2-74C8D67F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multiplication des échanges permet de se remettre en cause, d’obtenir de nouveaux points de vue, de découvrir de nouvelles technologies…</a:t>
            </a:r>
          </a:p>
          <a:p>
            <a:r>
              <a:rPr lang="fr-FR" dirty="0"/>
              <a:t>La diversité des profils apporte un niveau de connaissances et de compétences partagées plus important</a:t>
            </a:r>
          </a:p>
          <a:p>
            <a:r>
              <a:rPr lang="fr-FR" dirty="0"/>
              <a:t>Cependant une trop grande hétérogénéité diminue le sentiment d’appartenance </a:t>
            </a:r>
            <a:r>
              <a:rPr lang="fr-FR"/>
              <a:t>au groupe.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2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64ABE-221C-49F3-241D-F154AC02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Qu’est ce qu’un produit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33C1D-1834-AFE1-6DDC-B7D4E857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de vue technique</a:t>
            </a:r>
          </a:p>
          <a:p>
            <a:pPr lvl="1"/>
            <a:r>
              <a:rPr lang="fr-FR" dirty="0"/>
              <a:t>Combinaison hiérarchisée de sous-systèmes élémentaires structurés autour de composants élémentaires</a:t>
            </a:r>
          </a:p>
          <a:p>
            <a:pPr lvl="1"/>
            <a:r>
              <a:rPr lang="fr-FR" dirty="0"/>
              <a:t>Exemple : un ordinateur est une combinaison d’un disque dur, d’une carte mère, d’un écran, d’un processeur… Chaque sous système est constitué de composant électronique élémentaire (résistance, condensateur…)</a:t>
            </a:r>
          </a:p>
          <a:p>
            <a:r>
              <a:rPr lang="fr-FR" dirty="0"/>
              <a:t>Point de vue marketing</a:t>
            </a:r>
          </a:p>
          <a:p>
            <a:pPr lvl="1"/>
            <a:r>
              <a:rPr lang="fr-FR" dirty="0"/>
              <a:t>Un produit est un ensemble d’élément devant répondre aux besoins du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C6534-ABDE-602C-3816-7CE7B1B3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Qu’est ce qu’une innovation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BFE2F-F0BE-26FC-CA26-9B14154D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L’innovation désigne l’introduction sur le marché d'un produit ou d'un procédé nouveau ou significativement amélioré par rapport à ceux précédemment élaborés.</a:t>
            </a:r>
          </a:p>
          <a:p>
            <a:r>
              <a:rPr lang="fr-FR" dirty="0"/>
              <a:t>Il est habituel de classifier les innovation selon l’axe « Nouveauté technologique / Perception par le consommateur. »</a:t>
            </a:r>
          </a:p>
        </p:txBody>
      </p:sp>
    </p:spTree>
    <p:extLst>
      <p:ext uri="{BB962C8B-B14F-4D97-AF65-F5344CB8AC3E}">
        <p14:creationId xmlns:p14="http://schemas.microsoft.com/office/powerpoint/2010/main" val="46741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5231-AA02-9F35-3AEE-B131A5F6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classification « Nouveauté technologique / Perception par le consommateur.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85AF23D-EC0E-D4A2-FB3B-16250743A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59222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547075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67345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833886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438884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fr-FR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Perception par le consommateur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4753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Élevé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581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Nouveauté 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Innovation incrémentale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Rupture de marché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0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Élevé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Rupture 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Innovation radicale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8691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B30C902-BD1B-DC73-5042-8691A56F1170}"/>
              </a:ext>
            </a:extLst>
          </p:cNvPr>
          <p:cNvSpPr txBox="1"/>
          <p:nvPr/>
        </p:nvSpPr>
        <p:spPr>
          <a:xfrm>
            <a:off x="931653" y="3769743"/>
            <a:ext cx="1042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Innovation incrémentale : téléviseur 8K, téléphone sans fil</a:t>
            </a:r>
          </a:p>
          <a:p>
            <a:r>
              <a:rPr lang="fr-FR" dirty="0"/>
              <a:t>Rupture de marché : ski parabolique</a:t>
            </a:r>
          </a:p>
          <a:p>
            <a:r>
              <a:rPr lang="fr-FR" dirty="0"/>
              <a:t>Rupture technologique : Bouteille d’eau en PET au lieu de PVC</a:t>
            </a:r>
          </a:p>
          <a:p>
            <a:r>
              <a:rPr lang="fr-FR" dirty="0"/>
              <a:t>Innovation radicale : Smartphone, </a:t>
            </a:r>
          </a:p>
        </p:txBody>
      </p:sp>
    </p:spTree>
    <p:extLst>
      <p:ext uri="{BB962C8B-B14F-4D97-AF65-F5344CB8AC3E}">
        <p14:creationId xmlns:p14="http://schemas.microsoft.com/office/powerpoint/2010/main" val="30454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C6534-ABDE-602C-3816-7CE7B1B3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Quelle est l’importance de l’innovation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BFE2F-F0BE-26FC-CA26-9B14154D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D’après l’OCDE en 2001, la part du CA réalisée par de nouveaux produits est de :</a:t>
            </a:r>
          </a:p>
          <a:p>
            <a:pPr lvl="1"/>
            <a:r>
              <a:rPr lang="fr-FR" dirty="0"/>
              <a:t>38% pour les grandes entreprises</a:t>
            </a:r>
          </a:p>
          <a:p>
            <a:pPr lvl="1"/>
            <a:r>
              <a:rPr lang="fr-FR" dirty="0"/>
              <a:t>15% pour les petites et moyennes entreprises</a:t>
            </a:r>
          </a:p>
        </p:txBody>
      </p:sp>
    </p:spTree>
    <p:extLst>
      <p:ext uri="{BB962C8B-B14F-4D97-AF65-F5344CB8AC3E}">
        <p14:creationId xmlns:p14="http://schemas.microsoft.com/office/powerpoint/2010/main" val="343762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C6534-ABDE-602C-3816-7CE7B1B3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Quels sont les risques liés à l’innovation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BFE2F-F0BE-26FC-CA26-9B14154D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étude de 2015 montre que sur 9000 nouveaux produits seuls 40% étaient encore sur le marché après 3 ans.</a:t>
            </a:r>
          </a:p>
        </p:txBody>
      </p:sp>
    </p:spTree>
    <p:extLst>
      <p:ext uri="{BB962C8B-B14F-4D97-AF65-F5344CB8AC3E}">
        <p14:creationId xmlns:p14="http://schemas.microsoft.com/office/powerpoint/2010/main" val="391766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C6534-ABDE-602C-3816-7CE7B1B3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V. Quels sont les facteurs de performance des nouveaux produits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BFE2F-F0BE-26FC-CA26-9B14154D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études essayent d’identifier les facteurs de performance.</a:t>
            </a:r>
          </a:p>
          <a:p>
            <a:r>
              <a:rPr lang="fr-FR" dirty="0"/>
              <a:t>En 2001 </a:t>
            </a:r>
            <a:r>
              <a:rPr lang="fr-FR" dirty="0" err="1"/>
              <a:t>Hénard</a:t>
            </a:r>
            <a:r>
              <a:rPr lang="fr-FR" dirty="0"/>
              <a:t> et </a:t>
            </a:r>
            <a:r>
              <a:rPr lang="fr-FR" dirty="0" err="1"/>
              <a:t>Szymanski</a:t>
            </a:r>
            <a:r>
              <a:rPr lang="fr-FR" dirty="0"/>
              <a:t> ont réalisé une synthèse de 60 travaux. </a:t>
            </a:r>
          </a:p>
          <a:p>
            <a:r>
              <a:rPr lang="fr-FR" dirty="0"/>
              <a:t> Les principaux facteurs de réussite :</a:t>
            </a:r>
          </a:p>
          <a:p>
            <a:pPr lvl="1"/>
            <a:r>
              <a:rPr lang="fr-FR" dirty="0"/>
              <a:t>Niveau d’adéquation du produit aux attentes des consommateurs</a:t>
            </a:r>
          </a:p>
          <a:p>
            <a:pPr lvl="1"/>
            <a:r>
              <a:rPr lang="fr-FR" dirty="0"/>
              <a:t>Niveau d’avantages offert par le produit</a:t>
            </a:r>
          </a:p>
          <a:p>
            <a:pPr lvl="1"/>
            <a:r>
              <a:rPr lang="fr-FR" dirty="0"/>
              <a:t>Mise à disposition de ressources humaines spécifiques</a:t>
            </a:r>
          </a:p>
        </p:txBody>
      </p:sp>
    </p:spTree>
    <p:extLst>
      <p:ext uri="{BB962C8B-B14F-4D97-AF65-F5344CB8AC3E}">
        <p14:creationId xmlns:p14="http://schemas.microsoft.com/office/powerpoint/2010/main" val="112667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1613</Words>
  <Application>Microsoft Office PowerPoint</Application>
  <PresentationFormat>Grand écran</PresentationFormat>
  <Paragraphs>204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Partie 2 Stratégie de l’innovation</vt:lpstr>
      <vt:lpstr>Chapitre 1 : Qu’est ce que l’innovation et quelle est son importance ?</vt:lpstr>
      <vt:lpstr>Plan</vt:lpstr>
      <vt:lpstr>I. Qu’est ce qu’un produit ?</vt:lpstr>
      <vt:lpstr>II. Qu’est ce qu’une innovation ?</vt:lpstr>
      <vt:lpstr>La classification « Nouveauté technologique / Perception par le consommateur.</vt:lpstr>
      <vt:lpstr>III. Quelle est l’importance de l’innovation ?</vt:lpstr>
      <vt:lpstr>IV. Quels sont les risques liés à l’innovation ?</vt:lpstr>
      <vt:lpstr>V. Quels sont les facteurs de performance des nouveaux produits ?</vt:lpstr>
      <vt:lpstr>Chapitre 2 : Développer la créativité organisationnelle</vt:lpstr>
      <vt:lpstr>Plan</vt:lpstr>
      <vt:lpstr>I. La différence entre « être créatif » et « être innovant »</vt:lpstr>
      <vt:lpstr>II. Le potentiel créatif des individus</vt:lpstr>
      <vt:lpstr>A. La personnalité</vt:lpstr>
      <vt:lpstr>1. Les traits de personnalité </vt:lpstr>
      <vt:lpstr>2. Le test BFI-FR</vt:lpstr>
      <vt:lpstr>B. La motivation intrinsèque</vt:lpstr>
      <vt:lpstr>C. Le style cognitif et les valeurs</vt:lpstr>
      <vt:lpstr>Présentation PowerPoint</vt:lpstr>
      <vt:lpstr>D. Le goût pour l’apprentissage, les connaissances et les compétences</vt:lpstr>
      <vt:lpstr>III. L’expression du potentiel créatif</vt:lpstr>
      <vt:lpstr>A. Le contexte organisationnel global</vt:lpstr>
      <vt:lpstr>1. Les facteurs structurels</vt:lpstr>
      <vt:lpstr>2. Les règles et normes</vt:lpstr>
      <vt:lpstr>a. La politique de formation</vt:lpstr>
      <vt:lpstr>b. Le partage de l’information</vt:lpstr>
      <vt:lpstr>c. Les ressources</vt:lpstr>
      <vt:lpstr>3. Les dispositifs organisationnels encourageant la créativité</vt:lpstr>
      <vt:lpstr>a. Les systèmes de récompenses</vt:lpstr>
      <vt:lpstr>b. Les concours d’innovations interne</vt:lpstr>
      <vt:lpstr>c. Les dispositifs dédiés à la créativité</vt:lpstr>
      <vt:lpstr>B. Les conditions organisationnelles dans les équipes</vt:lpstr>
      <vt:lpstr>1. Le mode de leadership</vt:lpstr>
      <vt:lpstr>2. La complexité du poste</vt:lpstr>
      <vt:lpstr>3. Les échanges sociaux et diversité des profils dans le travail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2 Stratégie de l’innovation</dc:title>
  <dc:creator>Antoine Moulin</dc:creator>
  <cp:lastModifiedBy>Antoine Moulin</cp:lastModifiedBy>
  <cp:revision>1</cp:revision>
  <dcterms:created xsi:type="dcterms:W3CDTF">2022-11-22T16:25:51Z</dcterms:created>
  <dcterms:modified xsi:type="dcterms:W3CDTF">2022-11-23T19:04:39Z</dcterms:modified>
</cp:coreProperties>
</file>