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72" r:id="rId6"/>
    <p:sldId id="273" r:id="rId7"/>
    <p:sldId id="274" r:id="rId8"/>
    <p:sldId id="287" r:id="rId9"/>
    <p:sldId id="289" r:id="rId10"/>
    <p:sldId id="288" r:id="rId11"/>
    <p:sldId id="260" r:id="rId12"/>
    <p:sldId id="275" r:id="rId13"/>
    <p:sldId id="290" r:id="rId14"/>
    <p:sldId id="295" r:id="rId15"/>
    <p:sldId id="296" r:id="rId16"/>
    <p:sldId id="291" r:id="rId17"/>
    <p:sldId id="297" r:id="rId18"/>
    <p:sldId id="298" r:id="rId19"/>
    <p:sldId id="299" r:id="rId20"/>
    <p:sldId id="292" r:id="rId21"/>
    <p:sldId id="300" r:id="rId22"/>
    <p:sldId id="301" r:id="rId23"/>
    <p:sldId id="293" r:id="rId24"/>
    <p:sldId id="302" r:id="rId25"/>
    <p:sldId id="303" r:id="rId26"/>
    <p:sldId id="304" r:id="rId27"/>
    <p:sldId id="305" r:id="rId28"/>
    <p:sldId id="294" r:id="rId29"/>
    <p:sldId id="306" r:id="rId30"/>
    <p:sldId id="307" r:id="rId31"/>
    <p:sldId id="308" r:id="rId32"/>
    <p:sldId id="261" r:id="rId33"/>
    <p:sldId id="276" r:id="rId34"/>
    <p:sldId id="309" r:id="rId35"/>
    <p:sldId id="310" r:id="rId36"/>
    <p:sldId id="311" r:id="rId37"/>
    <p:sldId id="313" r:id="rId38"/>
    <p:sldId id="314" r:id="rId39"/>
    <p:sldId id="315" r:id="rId40"/>
    <p:sldId id="312"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C26F9-7774-46C3-A165-57DB2A2E39B4}" v="75" dt="2022-11-28T18:34:43.80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Moulin" userId="dd02c086-8253-43af-a9e2-db09e91e5f33" providerId="ADAL" clId="{B8CC26F9-7774-46C3-A165-57DB2A2E39B4}"/>
    <pc:docChg chg="undo custSel addSld modSld">
      <pc:chgData name="Antoine Moulin" userId="dd02c086-8253-43af-a9e2-db09e91e5f33" providerId="ADAL" clId="{B8CC26F9-7774-46C3-A165-57DB2A2E39B4}" dt="2022-11-28T18:47:57.573" v="5418" actId="20577"/>
      <pc:docMkLst>
        <pc:docMk/>
      </pc:docMkLst>
      <pc:sldChg chg="modSp mod">
        <pc:chgData name="Antoine Moulin" userId="dd02c086-8253-43af-a9e2-db09e91e5f33" providerId="ADAL" clId="{B8CC26F9-7774-46C3-A165-57DB2A2E39B4}" dt="2022-11-28T15:00:09.717" v="58" actId="11"/>
        <pc:sldMkLst>
          <pc:docMk/>
          <pc:sldMk cId="1725652098" sldId="331"/>
        </pc:sldMkLst>
        <pc:spChg chg="mod">
          <ac:chgData name="Antoine Moulin" userId="dd02c086-8253-43af-a9e2-db09e91e5f33" providerId="ADAL" clId="{B8CC26F9-7774-46C3-A165-57DB2A2E39B4}" dt="2022-11-28T15:00:09.717" v="58" actId="11"/>
          <ac:spMkLst>
            <pc:docMk/>
            <pc:sldMk cId="1725652098" sldId="331"/>
            <ac:spMk id="3" creationId="{00000000-0000-0000-0000-000000000000}"/>
          </ac:spMkLst>
        </pc:spChg>
      </pc:sldChg>
      <pc:sldChg chg="modSp mod">
        <pc:chgData name="Antoine Moulin" userId="dd02c086-8253-43af-a9e2-db09e91e5f33" providerId="ADAL" clId="{B8CC26F9-7774-46C3-A165-57DB2A2E39B4}" dt="2022-11-28T15:27:38.614" v="900" actId="11"/>
        <pc:sldMkLst>
          <pc:docMk/>
          <pc:sldMk cId="2263469842" sldId="332"/>
        </pc:sldMkLst>
        <pc:spChg chg="mod">
          <ac:chgData name="Antoine Moulin" userId="dd02c086-8253-43af-a9e2-db09e91e5f33" providerId="ADAL" clId="{B8CC26F9-7774-46C3-A165-57DB2A2E39B4}" dt="2022-11-28T15:27:38.614" v="900" actId="11"/>
          <ac:spMkLst>
            <pc:docMk/>
            <pc:sldMk cId="2263469842" sldId="332"/>
            <ac:spMk id="3" creationId="{00000000-0000-0000-0000-000000000000}"/>
          </ac:spMkLst>
        </pc:spChg>
      </pc:sldChg>
      <pc:sldChg chg="modSp mod">
        <pc:chgData name="Antoine Moulin" userId="dd02c086-8253-43af-a9e2-db09e91e5f33" providerId="ADAL" clId="{B8CC26F9-7774-46C3-A165-57DB2A2E39B4}" dt="2022-11-28T15:28:33.319" v="981" actId="11"/>
        <pc:sldMkLst>
          <pc:docMk/>
          <pc:sldMk cId="3002077566" sldId="333"/>
        </pc:sldMkLst>
        <pc:spChg chg="mod">
          <ac:chgData name="Antoine Moulin" userId="dd02c086-8253-43af-a9e2-db09e91e5f33" providerId="ADAL" clId="{B8CC26F9-7774-46C3-A165-57DB2A2E39B4}" dt="2022-11-28T15:28:33.319" v="981" actId="11"/>
          <ac:spMkLst>
            <pc:docMk/>
            <pc:sldMk cId="3002077566" sldId="333"/>
            <ac:spMk id="3" creationId="{00000000-0000-0000-0000-000000000000}"/>
          </ac:spMkLst>
        </pc:spChg>
      </pc:sldChg>
      <pc:sldChg chg="modSp new mod">
        <pc:chgData name="Antoine Moulin" userId="dd02c086-8253-43af-a9e2-db09e91e5f33" providerId="ADAL" clId="{B8CC26F9-7774-46C3-A165-57DB2A2E39B4}" dt="2022-11-28T15:22:38.309" v="331" actId="20577"/>
        <pc:sldMkLst>
          <pc:docMk/>
          <pc:sldMk cId="166977705" sldId="335"/>
        </pc:sldMkLst>
        <pc:spChg chg="mod">
          <ac:chgData name="Antoine Moulin" userId="dd02c086-8253-43af-a9e2-db09e91e5f33" providerId="ADAL" clId="{B8CC26F9-7774-46C3-A165-57DB2A2E39B4}" dt="2022-11-28T15:00:19.507" v="64" actId="20577"/>
          <ac:spMkLst>
            <pc:docMk/>
            <pc:sldMk cId="166977705" sldId="335"/>
            <ac:spMk id="2" creationId="{69B8075A-79C4-4D9A-1429-40506CD9365B}"/>
          </ac:spMkLst>
        </pc:spChg>
        <pc:spChg chg="mod">
          <ac:chgData name="Antoine Moulin" userId="dd02c086-8253-43af-a9e2-db09e91e5f33" providerId="ADAL" clId="{B8CC26F9-7774-46C3-A165-57DB2A2E39B4}" dt="2022-11-28T15:22:38.309" v="331" actId="20577"/>
          <ac:spMkLst>
            <pc:docMk/>
            <pc:sldMk cId="166977705" sldId="335"/>
            <ac:spMk id="3" creationId="{334120AB-C7DC-5E8D-69F5-A848B9785A9A}"/>
          </ac:spMkLst>
        </pc:spChg>
      </pc:sldChg>
      <pc:sldChg chg="modSp new mod">
        <pc:chgData name="Antoine Moulin" userId="dd02c086-8253-43af-a9e2-db09e91e5f33" providerId="ADAL" clId="{B8CC26F9-7774-46C3-A165-57DB2A2E39B4}" dt="2022-11-28T15:25:26.338" v="681" actId="20577"/>
        <pc:sldMkLst>
          <pc:docMk/>
          <pc:sldMk cId="3522331511" sldId="336"/>
        </pc:sldMkLst>
        <pc:spChg chg="mod">
          <ac:chgData name="Antoine Moulin" userId="dd02c086-8253-43af-a9e2-db09e91e5f33" providerId="ADAL" clId="{B8CC26F9-7774-46C3-A165-57DB2A2E39B4}" dt="2022-11-28T15:00:29.037" v="70" actId="20577"/>
          <ac:spMkLst>
            <pc:docMk/>
            <pc:sldMk cId="3522331511" sldId="336"/>
            <ac:spMk id="2" creationId="{45F9098E-78B1-FECB-9242-7267CDD41E2C}"/>
          </ac:spMkLst>
        </pc:spChg>
        <pc:spChg chg="mod">
          <ac:chgData name="Antoine Moulin" userId="dd02c086-8253-43af-a9e2-db09e91e5f33" providerId="ADAL" clId="{B8CC26F9-7774-46C3-A165-57DB2A2E39B4}" dt="2022-11-28T15:25:26.338" v="681" actId="20577"/>
          <ac:spMkLst>
            <pc:docMk/>
            <pc:sldMk cId="3522331511" sldId="336"/>
            <ac:spMk id="3" creationId="{ED54CA0A-374B-AFB4-8D3B-6C8FEC0E8A60}"/>
          </ac:spMkLst>
        </pc:spChg>
      </pc:sldChg>
      <pc:sldChg chg="modSp new mod">
        <pc:chgData name="Antoine Moulin" userId="dd02c086-8253-43af-a9e2-db09e91e5f33" providerId="ADAL" clId="{B8CC26F9-7774-46C3-A165-57DB2A2E39B4}" dt="2022-11-28T15:30:18.570" v="1260" actId="20577"/>
        <pc:sldMkLst>
          <pc:docMk/>
          <pc:sldMk cId="2541710971" sldId="337"/>
        </pc:sldMkLst>
        <pc:spChg chg="mod">
          <ac:chgData name="Antoine Moulin" userId="dd02c086-8253-43af-a9e2-db09e91e5f33" providerId="ADAL" clId="{B8CC26F9-7774-46C3-A165-57DB2A2E39B4}" dt="2022-11-28T15:27:51.926" v="908" actId="20577"/>
          <ac:spMkLst>
            <pc:docMk/>
            <pc:sldMk cId="2541710971" sldId="337"/>
            <ac:spMk id="2" creationId="{0BA69F9B-E4BC-9BD7-7F7A-4649B81772C2}"/>
          </ac:spMkLst>
        </pc:spChg>
        <pc:spChg chg="mod">
          <ac:chgData name="Antoine Moulin" userId="dd02c086-8253-43af-a9e2-db09e91e5f33" providerId="ADAL" clId="{B8CC26F9-7774-46C3-A165-57DB2A2E39B4}" dt="2022-11-28T15:30:18.570" v="1260" actId="20577"/>
          <ac:spMkLst>
            <pc:docMk/>
            <pc:sldMk cId="2541710971" sldId="337"/>
            <ac:spMk id="3" creationId="{FFA17FC4-48C2-1B23-6F10-034E65347B3C}"/>
          </ac:spMkLst>
        </pc:spChg>
      </pc:sldChg>
      <pc:sldChg chg="addSp delSp modSp add mod modAnim">
        <pc:chgData name="Antoine Moulin" userId="dd02c086-8253-43af-a9e2-db09e91e5f33" providerId="ADAL" clId="{B8CC26F9-7774-46C3-A165-57DB2A2E39B4}" dt="2022-11-28T18:28:30.409" v="3731"/>
        <pc:sldMkLst>
          <pc:docMk/>
          <pc:sldMk cId="2013094061" sldId="338"/>
        </pc:sldMkLst>
        <pc:spChg chg="mod">
          <ac:chgData name="Antoine Moulin" userId="dd02c086-8253-43af-a9e2-db09e91e5f33" providerId="ADAL" clId="{B8CC26F9-7774-46C3-A165-57DB2A2E39B4}" dt="2022-11-28T18:28:29.255" v="3729" actId="14100"/>
          <ac:spMkLst>
            <pc:docMk/>
            <pc:sldMk cId="2013094061" sldId="338"/>
            <ac:spMk id="2" creationId="{0BA69F9B-E4BC-9BD7-7F7A-4649B81772C2}"/>
          </ac:spMkLst>
        </pc:spChg>
        <pc:spChg chg="mod">
          <ac:chgData name="Antoine Moulin" userId="dd02c086-8253-43af-a9e2-db09e91e5f33" providerId="ADAL" clId="{B8CC26F9-7774-46C3-A165-57DB2A2E39B4}" dt="2022-11-28T18:28:29.807" v="3730" actId="14100"/>
          <ac:spMkLst>
            <pc:docMk/>
            <pc:sldMk cId="2013094061" sldId="338"/>
            <ac:spMk id="3" creationId="{FFA17FC4-48C2-1B23-6F10-034E65347B3C}"/>
          </ac:spMkLst>
        </pc:spChg>
        <pc:spChg chg="add del mod">
          <ac:chgData name="Antoine Moulin" userId="dd02c086-8253-43af-a9e2-db09e91e5f33" providerId="ADAL" clId="{B8CC26F9-7774-46C3-A165-57DB2A2E39B4}" dt="2022-11-28T18:28:30.409" v="3731"/>
          <ac:spMkLst>
            <pc:docMk/>
            <pc:sldMk cId="2013094061" sldId="338"/>
            <ac:spMk id="7" creationId="{E193D9E2-EDCF-8391-8B8D-576F514C8201}"/>
          </ac:spMkLst>
        </pc:spChg>
        <pc:spChg chg="add del mod">
          <ac:chgData name="Antoine Moulin" userId="dd02c086-8253-43af-a9e2-db09e91e5f33" providerId="ADAL" clId="{B8CC26F9-7774-46C3-A165-57DB2A2E39B4}" dt="2022-11-28T18:28:30.409" v="3731"/>
          <ac:spMkLst>
            <pc:docMk/>
            <pc:sldMk cId="2013094061" sldId="338"/>
            <ac:spMk id="8" creationId="{89208E9A-AEE8-D3C0-3E43-C09888A494C6}"/>
          </ac:spMkLst>
        </pc:spChg>
        <pc:spChg chg="add del mod">
          <ac:chgData name="Antoine Moulin" userId="dd02c086-8253-43af-a9e2-db09e91e5f33" providerId="ADAL" clId="{B8CC26F9-7774-46C3-A165-57DB2A2E39B4}" dt="2022-11-28T18:28:30.409" v="3731"/>
          <ac:spMkLst>
            <pc:docMk/>
            <pc:sldMk cId="2013094061" sldId="338"/>
            <ac:spMk id="10" creationId="{A5FD0290-3C5F-8096-FE24-6DEEDEC1E179}"/>
          </ac:spMkLst>
        </pc:spChg>
        <pc:spChg chg="add del mod">
          <ac:chgData name="Antoine Moulin" userId="dd02c086-8253-43af-a9e2-db09e91e5f33" providerId="ADAL" clId="{B8CC26F9-7774-46C3-A165-57DB2A2E39B4}" dt="2022-11-28T18:28:30.409" v="3731"/>
          <ac:spMkLst>
            <pc:docMk/>
            <pc:sldMk cId="2013094061" sldId="338"/>
            <ac:spMk id="11" creationId="{08F593D9-D554-A5C7-985C-D6A6242BA157}"/>
          </ac:spMkLst>
        </pc:spChg>
        <pc:spChg chg="add del mod">
          <ac:chgData name="Antoine Moulin" userId="dd02c086-8253-43af-a9e2-db09e91e5f33" providerId="ADAL" clId="{B8CC26F9-7774-46C3-A165-57DB2A2E39B4}" dt="2022-11-28T18:28:30.409" v="3731"/>
          <ac:spMkLst>
            <pc:docMk/>
            <pc:sldMk cId="2013094061" sldId="338"/>
            <ac:spMk id="12" creationId="{5DC474E4-0BE0-F2B2-A37A-0B98D552AF47}"/>
          </ac:spMkLst>
        </pc:spChg>
        <pc:picChg chg="add del mod">
          <ac:chgData name="Antoine Moulin" userId="dd02c086-8253-43af-a9e2-db09e91e5f33" providerId="ADAL" clId="{B8CC26F9-7774-46C3-A165-57DB2A2E39B4}" dt="2022-11-28T18:28:30.409" v="3731"/>
          <ac:picMkLst>
            <pc:docMk/>
            <pc:sldMk cId="2013094061" sldId="338"/>
            <ac:picMk id="5" creationId="{C55963DC-AF08-2DD7-BE41-3FE9E1699621}"/>
          </ac:picMkLst>
        </pc:picChg>
        <pc:picChg chg="add del mod">
          <ac:chgData name="Antoine Moulin" userId="dd02c086-8253-43af-a9e2-db09e91e5f33" providerId="ADAL" clId="{B8CC26F9-7774-46C3-A165-57DB2A2E39B4}" dt="2022-11-28T18:28:30.409" v="3731"/>
          <ac:picMkLst>
            <pc:docMk/>
            <pc:sldMk cId="2013094061" sldId="338"/>
            <ac:picMk id="6" creationId="{2F6C1987-B6FB-9730-25D5-CD007D019CDD}"/>
          </ac:picMkLst>
        </pc:picChg>
        <pc:picChg chg="add del mod">
          <ac:chgData name="Antoine Moulin" userId="dd02c086-8253-43af-a9e2-db09e91e5f33" providerId="ADAL" clId="{B8CC26F9-7774-46C3-A165-57DB2A2E39B4}" dt="2022-11-28T18:28:30.409" v="3731"/>
          <ac:picMkLst>
            <pc:docMk/>
            <pc:sldMk cId="2013094061" sldId="338"/>
            <ac:picMk id="9" creationId="{824EB1EE-45C5-7B98-301B-3269EC42B44A}"/>
          </ac:picMkLst>
        </pc:picChg>
      </pc:sldChg>
      <pc:sldChg chg="addSp delSp modSp add mod">
        <pc:chgData name="Antoine Moulin" userId="dd02c086-8253-43af-a9e2-db09e91e5f33" providerId="ADAL" clId="{B8CC26F9-7774-46C3-A165-57DB2A2E39B4}" dt="2022-11-28T18:35:15.999" v="4307" actId="1076"/>
        <pc:sldMkLst>
          <pc:docMk/>
          <pc:sldMk cId="2065110" sldId="339"/>
        </pc:sldMkLst>
        <pc:spChg chg="mod">
          <ac:chgData name="Antoine Moulin" userId="dd02c086-8253-43af-a9e2-db09e91e5f33" providerId="ADAL" clId="{B8CC26F9-7774-46C3-A165-57DB2A2E39B4}" dt="2022-11-28T18:35:09.127" v="4306" actId="1076"/>
          <ac:spMkLst>
            <pc:docMk/>
            <pc:sldMk cId="2065110" sldId="339"/>
            <ac:spMk id="2" creationId="{0BA69F9B-E4BC-9BD7-7F7A-4649B81772C2}"/>
          </ac:spMkLst>
        </pc:spChg>
        <pc:spChg chg="del">
          <ac:chgData name="Antoine Moulin" userId="dd02c086-8253-43af-a9e2-db09e91e5f33" providerId="ADAL" clId="{B8CC26F9-7774-46C3-A165-57DB2A2E39B4}" dt="2022-11-28T18:32:36.832" v="4130" actId="1032"/>
          <ac:spMkLst>
            <pc:docMk/>
            <pc:sldMk cId="2065110" sldId="339"/>
            <ac:spMk id="3" creationId="{FFA17FC4-48C2-1B23-6F10-034E65347B3C}"/>
          </ac:spMkLst>
        </pc:spChg>
        <pc:spChg chg="add mod">
          <ac:chgData name="Antoine Moulin" userId="dd02c086-8253-43af-a9e2-db09e91e5f33" providerId="ADAL" clId="{B8CC26F9-7774-46C3-A165-57DB2A2E39B4}" dt="2022-11-28T18:35:15.999" v="4307" actId="1076"/>
          <ac:spMkLst>
            <pc:docMk/>
            <pc:sldMk cId="2065110" sldId="339"/>
            <ac:spMk id="8" creationId="{81AEC8C0-08CE-6235-AD6F-0529DE9FE091}"/>
          </ac:spMkLst>
        </pc:spChg>
        <pc:spChg chg="add mod">
          <ac:chgData name="Antoine Moulin" userId="dd02c086-8253-43af-a9e2-db09e91e5f33" providerId="ADAL" clId="{B8CC26F9-7774-46C3-A165-57DB2A2E39B4}" dt="2022-11-28T18:35:15.999" v="4307" actId="1076"/>
          <ac:spMkLst>
            <pc:docMk/>
            <pc:sldMk cId="2065110" sldId="339"/>
            <ac:spMk id="9" creationId="{7D3C6C8C-EE62-77A6-66C0-4BEEBE2EF7E1}"/>
          </ac:spMkLst>
        </pc:spChg>
        <pc:spChg chg="add mod">
          <ac:chgData name="Antoine Moulin" userId="dd02c086-8253-43af-a9e2-db09e91e5f33" providerId="ADAL" clId="{B8CC26F9-7774-46C3-A165-57DB2A2E39B4}" dt="2022-11-28T18:35:15.999" v="4307" actId="1076"/>
          <ac:spMkLst>
            <pc:docMk/>
            <pc:sldMk cId="2065110" sldId="339"/>
            <ac:spMk id="10" creationId="{302923A1-4071-B8DA-FA33-AB1467DCD30F}"/>
          </ac:spMkLst>
        </pc:spChg>
        <pc:graphicFrameChg chg="add mod modGraphic">
          <ac:chgData name="Antoine Moulin" userId="dd02c086-8253-43af-a9e2-db09e91e5f33" providerId="ADAL" clId="{B8CC26F9-7774-46C3-A165-57DB2A2E39B4}" dt="2022-11-28T18:35:15.999" v="4307" actId="1076"/>
          <ac:graphicFrameMkLst>
            <pc:docMk/>
            <pc:sldMk cId="2065110" sldId="339"/>
            <ac:graphicFrameMk id="7" creationId="{5667E340-1C15-DDA9-D28E-4122B9EA1F79}"/>
          </ac:graphicFrameMkLst>
        </pc:graphicFrameChg>
      </pc:sldChg>
      <pc:sldChg chg="modSp new mod">
        <pc:chgData name="Antoine Moulin" userId="dd02c086-8253-43af-a9e2-db09e91e5f33" providerId="ADAL" clId="{B8CC26F9-7774-46C3-A165-57DB2A2E39B4}" dt="2022-11-28T18:43:07.925" v="4959" actId="20577"/>
        <pc:sldMkLst>
          <pc:docMk/>
          <pc:sldMk cId="3020813952" sldId="340"/>
        </pc:sldMkLst>
        <pc:spChg chg="mod">
          <ac:chgData name="Antoine Moulin" userId="dd02c086-8253-43af-a9e2-db09e91e5f33" providerId="ADAL" clId="{B8CC26F9-7774-46C3-A165-57DB2A2E39B4}" dt="2022-11-28T15:28:43.776" v="988" actId="20577"/>
          <ac:spMkLst>
            <pc:docMk/>
            <pc:sldMk cId="3020813952" sldId="340"/>
            <ac:spMk id="2" creationId="{6332EB4D-BD45-C061-A6C6-CC80B3740353}"/>
          </ac:spMkLst>
        </pc:spChg>
        <pc:spChg chg="mod">
          <ac:chgData name="Antoine Moulin" userId="dd02c086-8253-43af-a9e2-db09e91e5f33" providerId="ADAL" clId="{B8CC26F9-7774-46C3-A165-57DB2A2E39B4}" dt="2022-11-28T18:43:07.925" v="4959" actId="20577"/>
          <ac:spMkLst>
            <pc:docMk/>
            <pc:sldMk cId="3020813952" sldId="340"/>
            <ac:spMk id="3" creationId="{6C6913EC-7146-83A3-EC7A-97B53B523E7A}"/>
          </ac:spMkLst>
        </pc:spChg>
      </pc:sldChg>
      <pc:sldChg chg="modSp new mod">
        <pc:chgData name="Antoine Moulin" userId="dd02c086-8253-43af-a9e2-db09e91e5f33" providerId="ADAL" clId="{B8CC26F9-7774-46C3-A165-57DB2A2E39B4}" dt="2022-11-28T18:47:57.573" v="5418" actId="20577"/>
        <pc:sldMkLst>
          <pc:docMk/>
          <pc:sldMk cId="127467206" sldId="341"/>
        </pc:sldMkLst>
        <pc:spChg chg="mod">
          <ac:chgData name="Antoine Moulin" userId="dd02c086-8253-43af-a9e2-db09e91e5f33" providerId="ADAL" clId="{B8CC26F9-7774-46C3-A165-57DB2A2E39B4}" dt="2022-11-28T15:28:56.814" v="995" actId="20577"/>
          <ac:spMkLst>
            <pc:docMk/>
            <pc:sldMk cId="127467206" sldId="341"/>
            <ac:spMk id="2" creationId="{A3248440-AFAC-8802-B011-B95B6F60153B}"/>
          </ac:spMkLst>
        </pc:spChg>
        <pc:spChg chg="mod">
          <ac:chgData name="Antoine Moulin" userId="dd02c086-8253-43af-a9e2-db09e91e5f33" providerId="ADAL" clId="{B8CC26F9-7774-46C3-A165-57DB2A2E39B4}" dt="2022-11-28T18:47:57.573" v="5418" actId="20577"/>
          <ac:spMkLst>
            <pc:docMk/>
            <pc:sldMk cId="127467206" sldId="341"/>
            <ac:spMk id="3" creationId="{B364391C-DA31-F332-3FCF-1F108A8DFED9}"/>
          </ac:spMkLst>
        </pc:spChg>
      </pc:sldChg>
      <pc:sldChg chg="addSp delSp modSp new mod">
        <pc:chgData name="Antoine Moulin" userId="dd02c086-8253-43af-a9e2-db09e91e5f33" providerId="ADAL" clId="{B8CC26F9-7774-46C3-A165-57DB2A2E39B4}" dt="2022-11-28T15:33:32.758" v="1751" actId="12"/>
        <pc:sldMkLst>
          <pc:docMk/>
          <pc:sldMk cId="4047221305" sldId="342"/>
        </pc:sldMkLst>
        <pc:spChg chg="mod">
          <ac:chgData name="Antoine Moulin" userId="dd02c086-8253-43af-a9e2-db09e91e5f33" providerId="ADAL" clId="{B8CC26F9-7774-46C3-A165-57DB2A2E39B4}" dt="2022-11-28T15:31:19.131" v="1309" actId="20577"/>
          <ac:spMkLst>
            <pc:docMk/>
            <pc:sldMk cId="4047221305" sldId="342"/>
            <ac:spMk id="2" creationId="{B972A271-598E-5CB4-EFE3-3278AAF95D32}"/>
          </ac:spMkLst>
        </pc:spChg>
        <pc:spChg chg="del">
          <ac:chgData name="Antoine Moulin" userId="dd02c086-8253-43af-a9e2-db09e91e5f33" providerId="ADAL" clId="{B8CC26F9-7774-46C3-A165-57DB2A2E39B4}" dt="2022-11-28T15:30:49.221" v="1266" actId="3680"/>
          <ac:spMkLst>
            <pc:docMk/>
            <pc:sldMk cId="4047221305" sldId="342"/>
            <ac:spMk id="3" creationId="{D2B95B90-0566-6A26-15B8-CC4935E0A2F0}"/>
          </ac:spMkLst>
        </pc:spChg>
        <pc:graphicFrameChg chg="add mod ord modGraphic">
          <ac:chgData name="Antoine Moulin" userId="dd02c086-8253-43af-a9e2-db09e91e5f33" providerId="ADAL" clId="{B8CC26F9-7774-46C3-A165-57DB2A2E39B4}" dt="2022-11-28T15:33:32.758" v="1751" actId="12"/>
          <ac:graphicFrameMkLst>
            <pc:docMk/>
            <pc:sldMk cId="4047221305" sldId="342"/>
            <ac:graphicFrameMk id="5" creationId="{F386230E-1A22-0F67-7488-95E1B91EABEB}"/>
          </ac:graphicFrameMkLst>
        </pc:graphicFrameChg>
      </pc:sldChg>
      <pc:sldChg chg="modSp new mod">
        <pc:chgData name="Antoine Moulin" userId="dd02c086-8253-43af-a9e2-db09e91e5f33" providerId="ADAL" clId="{B8CC26F9-7774-46C3-A165-57DB2A2E39B4}" dt="2022-11-28T15:36:12.259" v="2264" actId="20577"/>
        <pc:sldMkLst>
          <pc:docMk/>
          <pc:sldMk cId="1692905777" sldId="343"/>
        </pc:sldMkLst>
        <pc:spChg chg="mod">
          <ac:chgData name="Antoine Moulin" userId="dd02c086-8253-43af-a9e2-db09e91e5f33" providerId="ADAL" clId="{B8CC26F9-7774-46C3-A165-57DB2A2E39B4}" dt="2022-11-28T15:33:45.158" v="1775" actId="20577"/>
          <ac:spMkLst>
            <pc:docMk/>
            <pc:sldMk cId="1692905777" sldId="343"/>
            <ac:spMk id="2" creationId="{EF71B79D-74BA-15BD-1475-5317137881E9}"/>
          </ac:spMkLst>
        </pc:spChg>
        <pc:spChg chg="mod">
          <ac:chgData name="Antoine Moulin" userId="dd02c086-8253-43af-a9e2-db09e91e5f33" providerId="ADAL" clId="{B8CC26F9-7774-46C3-A165-57DB2A2E39B4}" dt="2022-11-28T15:36:12.259" v="2264" actId="20577"/>
          <ac:spMkLst>
            <pc:docMk/>
            <pc:sldMk cId="1692905777" sldId="343"/>
            <ac:spMk id="3" creationId="{CA00A586-3ED0-3E14-E527-46E9201D1FD1}"/>
          </ac:spMkLst>
        </pc:spChg>
      </pc:sldChg>
      <pc:sldChg chg="modSp new mod">
        <pc:chgData name="Antoine Moulin" userId="dd02c086-8253-43af-a9e2-db09e91e5f33" providerId="ADAL" clId="{B8CC26F9-7774-46C3-A165-57DB2A2E39B4}" dt="2022-11-28T15:49:35.718" v="2718" actId="20577"/>
        <pc:sldMkLst>
          <pc:docMk/>
          <pc:sldMk cId="1925805152" sldId="344"/>
        </pc:sldMkLst>
        <pc:spChg chg="mod">
          <ac:chgData name="Antoine Moulin" userId="dd02c086-8253-43af-a9e2-db09e91e5f33" providerId="ADAL" clId="{B8CC26F9-7774-46C3-A165-57DB2A2E39B4}" dt="2022-11-28T15:40:16.856" v="2280" actId="20577"/>
          <ac:spMkLst>
            <pc:docMk/>
            <pc:sldMk cId="1925805152" sldId="344"/>
            <ac:spMk id="2" creationId="{9D17678C-359A-AE63-7678-812BF0E76162}"/>
          </ac:spMkLst>
        </pc:spChg>
        <pc:spChg chg="mod">
          <ac:chgData name="Antoine Moulin" userId="dd02c086-8253-43af-a9e2-db09e91e5f33" providerId="ADAL" clId="{B8CC26F9-7774-46C3-A165-57DB2A2E39B4}" dt="2022-11-28T15:49:35.718" v="2718" actId="20577"/>
          <ac:spMkLst>
            <pc:docMk/>
            <pc:sldMk cId="1925805152" sldId="344"/>
            <ac:spMk id="3" creationId="{76F30668-862F-05DA-9C84-1F9C6C59FD51}"/>
          </ac:spMkLst>
        </pc:spChg>
      </pc:sldChg>
      <pc:sldChg chg="modSp new mod">
        <pc:chgData name="Antoine Moulin" userId="dd02c086-8253-43af-a9e2-db09e91e5f33" providerId="ADAL" clId="{B8CC26F9-7774-46C3-A165-57DB2A2E39B4}" dt="2022-11-28T15:52:12.658" v="3083" actId="20577"/>
        <pc:sldMkLst>
          <pc:docMk/>
          <pc:sldMk cId="4060370337" sldId="345"/>
        </pc:sldMkLst>
        <pc:spChg chg="mod">
          <ac:chgData name="Antoine Moulin" userId="dd02c086-8253-43af-a9e2-db09e91e5f33" providerId="ADAL" clId="{B8CC26F9-7774-46C3-A165-57DB2A2E39B4}" dt="2022-11-28T15:49:44.894" v="2741" actId="20577"/>
          <ac:spMkLst>
            <pc:docMk/>
            <pc:sldMk cId="4060370337" sldId="345"/>
            <ac:spMk id="2" creationId="{499CBBBB-7697-DBC6-E765-9872CC85E6F0}"/>
          </ac:spMkLst>
        </pc:spChg>
        <pc:spChg chg="mod">
          <ac:chgData name="Antoine Moulin" userId="dd02c086-8253-43af-a9e2-db09e91e5f33" providerId="ADAL" clId="{B8CC26F9-7774-46C3-A165-57DB2A2E39B4}" dt="2022-11-28T15:52:12.658" v="3083" actId="20577"/>
          <ac:spMkLst>
            <pc:docMk/>
            <pc:sldMk cId="4060370337" sldId="345"/>
            <ac:spMk id="3" creationId="{1942A1D3-A0C9-6998-69A1-FF061FC86D7B}"/>
          </ac:spMkLst>
        </pc:spChg>
      </pc:sldChg>
      <pc:sldChg chg="modSp new mod">
        <pc:chgData name="Antoine Moulin" userId="dd02c086-8253-43af-a9e2-db09e91e5f33" providerId="ADAL" clId="{B8CC26F9-7774-46C3-A165-57DB2A2E39B4}" dt="2022-11-28T18:20:33.409" v="3603" actId="20577"/>
        <pc:sldMkLst>
          <pc:docMk/>
          <pc:sldMk cId="3597631358" sldId="346"/>
        </pc:sldMkLst>
        <pc:spChg chg="mod">
          <ac:chgData name="Antoine Moulin" userId="dd02c086-8253-43af-a9e2-db09e91e5f33" providerId="ADAL" clId="{B8CC26F9-7774-46C3-A165-57DB2A2E39B4}" dt="2022-11-28T15:54:40.446" v="3097" actId="20577"/>
          <ac:spMkLst>
            <pc:docMk/>
            <pc:sldMk cId="3597631358" sldId="346"/>
            <ac:spMk id="2" creationId="{32B54137-86D9-B443-F97F-EA1F80DD4ECF}"/>
          </ac:spMkLst>
        </pc:spChg>
        <pc:spChg chg="mod">
          <ac:chgData name="Antoine Moulin" userId="dd02c086-8253-43af-a9e2-db09e91e5f33" providerId="ADAL" clId="{B8CC26F9-7774-46C3-A165-57DB2A2E39B4}" dt="2022-11-28T18:20:33.409" v="3603" actId="20577"/>
          <ac:spMkLst>
            <pc:docMk/>
            <pc:sldMk cId="3597631358" sldId="346"/>
            <ac:spMk id="3" creationId="{BD936D61-6AA2-45A0-5590-85292AF12DE8}"/>
          </ac:spMkLst>
        </pc:spChg>
      </pc:sldChg>
      <pc:sldChg chg="addSp modSp new modAnim">
        <pc:chgData name="Antoine Moulin" userId="dd02c086-8253-43af-a9e2-db09e91e5f33" providerId="ADAL" clId="{B8CC26F9-7774-46C3-A165-57DB2A2E39B4}" dt="2022-11-28T18:28:37.949" v="3734" actId="1076"/>
        <pc:sldMkLst>
          <pc:docMk/>
          <pc:sldMk cId="2216368554" sldId="347"/>
        </pc:sldMkLst>
        <pc:spChg chg="add mod">
          <ac:chgData name="Antoine Moulin" userId="dd02c086-8253-43af-a9e2-db09e91e5f33" providerId="ADAL" clId="{B8CC26F9-7774-46C3-A165-57DB2A2E39B4}" dt="2022-11-28T18:28:37.949" v="3734" actId="1076"/>
          <ac:spMkLst>
            <pc:docMk/>
            <pc:sldMk cId="2216368554" sldId="347"/>
            <ac:spMk id="7" creationId="{9CCA2F3B-B934-07F8-A09B-A5130102A8F6}"/>
          </ac:spMkLst>
        </pc:spChg>
        <pc:spChg chg="add mod">
          <ac:chgData name="Antoine Moulin" userId="dd02c086-8253-43af-a9e2-db09e91e5f33" providerId="ADAL" clId="{B8CC26F9-7774-46C3-A165-57DB2A2E39B4}" dt="2022-11-28T18:28:37.949" v="3734" actId="1076"/>
          <ac:spMkLst>
            <pc:docMk/>
            <pc:sldMk cId="2216368554" sldId="347"/>
            <ac:spMk id="8" creationId="{D846EA46-9809-F223-E740-5E1A3E2E2345}"/>
          </ac:spMkLst>
        </pc:spChg>
        <pc:spChg chg="add mod">
          <ac:chgData name="Antoine Moulin" userId="dd02c086-8253-43af-a9e2-db09e91e5f33" providerId="ADAL" clId="{B8CC26F9-7774-46C3-A165-57DB2A2E39B4}" dt="2022-11-28T18:28:37.949" v="3734" actId="1076"/>
          <ac:spMkLst>
            <pc:docMk/>
            <pc:sldMk cId="2216368554" sldId="347"/>
            <ac:spMk id="10" creationId="{737614A6-7C8D-70A8-935A-1310CECCFCF0}"/>
          </ac:spMkLst>
        </pc:spChg>
        <pc:spChg chg="add mod">
          <ac:chgData name="Antoine Moulin" userId="dd02c086-8253-43af-a9e2-db09e91e5f33" providerId="ADAL" clId="{B8CC26F9-7774-46C3-A165-57DB2A2E39B4}" dt="2022-11-28T18:28:37.949" v="3734" actId="1076"/>
          <ac:spMkLst>
            <pc:docMk/>
            <pc:sldMk cId="2216368554" sldId="347"/>
            <ac:spMk id="11" creationId="{B8B8CD68-8912-3EA8-5CAF-4107D40477E6}"/>
          </ac:spMkLst>
        </pc:spChg>
        <pc:spChg chg="add mod">
          <ac:chgData name="Antoine Moulin" userId="dd02c086-8253-43af-a9e2-db09e91e5f33" providerId="ADAL" clId="{B8CC26F9-7774-46C3-A165-57DB2A2E39B4}" dt="2022-11-28T18:28:37.949" v="3734" actId="1076"/>
          <ac:spMkLst>
            <pc:docMk/>
            <pc:sldMk cId="2216368554" sldId="347"/>
            <ac:spMk id="12" creationId="{CDAEEDB9-914D-DF4D-D382-3F0F331EAECA}"/>
          </ac:spMkLst>
        </pc:spChg>
        <pc:picChg chg="add mod">
          <ac:chgData name="Antoine Moulin" userId="dd02c086-8253-43af-a9e2-db09e91e5f33" providerId="ADAL" clId="{B8CC26F9-7774-46C3-A165-57DB2A2E39B4}" dt="2022-11-28T18:28:37.949" v="3734" actId="1076"/>
          <ac:picMkLst>
            <pc:docMk/>
            <pc:sldMk cId="2216368554" sldId="347"/>
            <ac:picMk id="5" creationId="{1117B3CA-0126-3953-C859-0C4F212C24FF}"/>
          </ac:picMkLst>
        </pc:picChg>
        <pc:picChg chg="add mod">
          <ac:chgData name="Antoine Moulin" userId="dd02c086-8253-43af-a9e2-db09e91e5f33" providerId="ADAL" clId="{B8CC26F9-7774-46C3-A165-57DB2A2E39B4}" dt="2022-11-28T18:28:37.949" v="3734" actId="1076"/>
          <ac:picMkLst>
            <pc:docMk/>
            <pc:sldMk cId="2216368554" sldId="347"/>
            <ac:picMk id="6" creationId="{1302C8FF-FF4A-8D01-4CD7-9A88B92F6DE7}"/>
          </ac:picMkLst>
        </pc:picChg>
        <pc:picChg chg="add mod">
          <ac:chgData name="Antoine Moulin" userId="dd02c086-8253-43af-a9e2-db09e91e5f33" providerId="ADAL" clId="{B8CC26F9-7774-46C3-A165-57DB2A2E39B4}" dt="2022-11-28T18:28:37.949" v="3734" actId="1076"/>
          <ac:picMkLst>
            <pc:docMk/>
            <pc:sldMk cId="2216368554" sldId="347"/>
            <ac:picMk id="9" creationId="{D805DC0E-6741-7195-31E5-5D545F561895}"/>
          </ac:picMkLst>
        </pc:picChg>
      </pc:sldChg>
      <pc:sldChg chg="modSp new mod">
        <pc:chgData name="Antoine Moulin" userId="dd02c086-8253-43af-a9e2-db09e91e5f33" providerId="ADAL" clId="{B8CC26F9-7774-46C3-A165-57DB2A2E39B4}" dt="2022-11-28T18:31:33.969" v="4129" actId="20577"/>
        <pc:sldMkLst>
          <pc:docMk/>
          <pc:sldMk cId="1655880622" sldId="348"/>
        </pc:sldMkLst>
        <pc:spChg chg="mod">
          <ac:chgData name="Antoine Moulin" userId="dd02c086-8253-43af-a9e2-db09e91e5f33" providerId="ADAL" clId="{B8CC26F9-7774-46C3-A165-57DB2A2E39B4}" dt="2022-11-28T18:31:33.969" v="4129" actId="20577"/>
          <ac:spMkLst>
            <pc:docMk/>
            <pc:sldMk cId="1655880622" sldId="348"/>
            <ac:spMk id="3" creationId="{76077467-893E-DD8C-045F-31D3516B82CF}"/>
          </ac:spMkLst>
        </pc:spChg>
      </pc:sldChg>
      <pc:sldChg chg="modSp new mod">
        <pc:chgData name="Antoine Moulin" userId="dd02c086-8253-43af-a9e2-db09e91e5f33" providerId="ADAL" clId="{B8CC26F9-7774-46C3-A165-57DB2A2E39B4}" dt="2022-11-28T18:46:21.265" v="5289" actId="20577"/>
        <pc:sldMkLst>
          <pc:docMk/>
          <pc:sldMk cId="3518927787" sldId="349"/>
        </pc:sldMkLst>
        <pc:spChg chg="mod">
          <ac:chgData name="Antoine Moulin" userId="dd02c086-8253-43af-a9e2-db09e91e5f33" providerId="ADAL" clId="{B8CC26F9-7774-46C3-A165-57DB2A2E39B4}" dt="2022-11-28T18:46:21.265" v="5289" actId="20577"/>
          <ac:spMkLst>
            <pc:docMk/>
            <pc:sldMk cId="3518927787" sldId="349"/>
            <ac:spMk id="3" creationId="{4DE4D7C6-4F3F-5465-0188-0249085DD160}"/>
          </ac:spMkLst>
        </pc:spChg>
      </pc:sldChg>
    </pc:docChg>
  </pc:docChgLst>
  <pc:docChgLst>
    <pc:chgData name="Antoine Moulin" userId="dd02c086-8253-43af-a9e2-db09e91e5f33" providerId="ADAL" clId="{83658165-AC5D-476F-A1C8-488428D5364C}"/>
    <pc:docChg chg="undo custSel addSld delSld modSld modMainMaster">
      <pc:chgData name="Antoine Moulin" userId="dd02c086-8253-43af-a9e2-db09e91e5f33" providerId="ADAL" clId="{83658165-AC5D-476F-A1C8-488428D5364C}" dt="2022-11-24T07:19:03.118" v="9041" actId="20577"/>
      <pc:docMkLst>
        <pc:docMk/>
      </pc:docMkLst>
      <pc:sldChg chg="modSp new mod">
        <pc:chgData name="Antoine Moulin" userId="dd02c086-8253-43af-a9e2-db09e91e5f33" providerId="ADAL" clId="{83658165-AC5D-476F-A1C8-488428D5364C}" dt="2022-11-20T17:54:26.399" v="99" actId="20577"/>
        <pc:sldMkLst>
          <pc:docMk/>
          <pc:sldMk cId="41868175" sldId="272"/>
        </pc:sldMkLst>
        <pc:spChg chg="mod">
          <ac:chgData name="Antoine Moulin" userId="dd02c086-8253-43af-a9e2-db09e91e5f33" providerId="ADAL" clId="{83658165-AC5D-476F-A1C8-488428D5364C}" dt="2022-11-20T17:53:34.387" v="78" actId="20577"/>
          <ac:spMkLst>
            <pc:docMk/>
            <pc:sldMk cId="41868175" sldId="272"/>
            <ac:spMk id="2" creationId="{16E53C0E-733C-90C8-4CAE-0B1253341DD0}"/>
          </ac:spMkLst>
        </pc:spChg>
        <pc:spChg chg="mod">
          <ac:chgData name="Antoine Moulin" userId="dd02c086-8253-43af-a9e2-db09e91e5f33" providerId="ADAL" clId="{83658165-AC5D-476F-A1C8-488428D5364C}" dt="2022-11-20T17:54:26.399" v="99" actId="20577"/>
          <ac:spMkLst>
            <pc:docMk/>
            <pc:sldMk cId="41868175" sldId="272"/>
            <ac:spMk id="3" creationId="{31BFADD0-378C-E25B-B429-C966F9E3BD9A}"/>
          </ac:spMkLst>
        </pc:spChg>
      </pc:sldChg>
      <pc:sldChg chg="modSp new mod">
        <pc:chgData name="Antoine Moulin" userId="dd02c086-8253-43af-a9e2-db09e91e5f33" providerId="ADAL" clId="{83658165-AC5D-476F-A1C8-488428D5364C}" dt="2022-11-24T07:08:59.604" v="9040" actId="20577"/>
        <pc:sldMkLst>
          <pc:docMk/>
          <pc:sldMk cId="1875802967" sldId="273"/>
        </pc:sldMkLst>
        <pc:spChg chg="mod">
          <ac:chgData name="Antoine Moulin" userId="dd02c086-8253-43af-a9e2-db09e91e5f33" providerId="ADAL" clId="{83658165-AC5D-476F-A1C8-488428D5364C}" dt="2022-11-20T17:54:21.985" v="97" actId="20577"/>
          <ac:spMkLst>
            <pc:docMk/>
            <pc:sldMk cId="1875802967" sldId="273"/>
            <ac:spMk id="2" creationId="{7CE0A432-DB91-750E-4FCE-142F72640306}"/>
          </ac:spMkLst>
        </pc:spChg>
        <pc:spChg chg="mod">
          <ac:chgData name="Antoine Moulin" userId="dd02c086-8253-43af-a9e2-db09e91e5f33" providerId="ADAL" clId="{83658165-AC5D-476F-A1C8-488428D5364C}" dt="2022-11-24T07:08:59.604" v="9040" actId="20577"/>
          <ac:spMkLst>
            <pc:docMk/>
            <pc:sldMk cId="1875802967" sldId="273"/>
            <ac:spMk id="3" creationId="{0172025B-6077-DF15-BB82-42F713D45D51}"/>
          </ac:spMkLst>
        </pc:spChg>
      </pc:sldChg>
      <pc:sldChg chg="modSp new mod">
        <pc:chgData name="Antoine Moulin" userId="dd02c086-8253-43af-a9e2-db09e91e5f33" providerId="ADAL" clId="{83658165-AC5D-476F-A1C8-488428D5364C}" dt="2022-11-20T20:11:20.830" v="1157" actId="11"/>
        <pc:sldMkLst>
          <pc:docMk/>
          <pc:sldMk cId="417500373" sldId="274"/>
        </pc:sldMkLst>
        <pc:spChg chg="mod">
          <ac:chgData name="Antoine Moulin" userId="dd02c086-8253-43af-a9e2-db09e91e5f33" providerId="ADAL" clId="{83658165-AC5D-476F-A1C8-488428D5364C}" dt="2022-11-20T17:54:31.815" v="105" actId="20577"/>
          <ac:spMkLst>
            <pc:docMk/>
            <pc:sldMk cId="417500373" sldId="274"/>
            <ac:spMk id="2" creationId="{E2855B8A-0A50-BA90-5F82-2C8BA2EF9E27}"/>
          </ac:spMkLst>
        </pc:spChg>
        <pc:spChg chg="mod">
          <ac:chgData name="Antoine Moulin" userId="dd02c086-8253-43af-a9e2-db09e91e5f33" providerId="ADAL" clId="{83658165-AC5D-476F-A1C8-488428D5364C}" dt="2022-11-20T20:11:20.830" v="1157" actId="11"/>
          <ac:spMkLst>
            <pc:docMk/>
            <pc:sldMk cId="417500373" sldId="274"/>
            <ac:spMk id="3" creationId="{2AC1829F-CE5A-E680-3497-FB3AE3545271}"/>
          </ac:spMkLst>
        </pc:spChg>
      </pc:sldChg>
      <pc:sldChg chg="modSp add mod">
        <pc:chgData name="Antoine Moulin" userId="dd02c086-8253-43af-a9e2-db09e91e5f33" providerId="ADAL" clId="{83658165-AC5D-476F-A1C8-488428D5364C}" dt="2022-11-20T20:14:13.591" v="1434" actId="11"/>
        <pc:sldMkLst>
          <pc:docMk/>
          <pc:sldMk cId="2168761922" sldId="275"/>
        </pc:sldMkLst>
        <pc:spChg chg="mod">
          <ac:chgData name="Antoine Moulin" userId="dd02c086-8253-43af-a9e2-db09e91e5f33" providerId="ADAL" clId="{83658165-AC5D-476F-A1C8-488428D5364C}" dt="2022-11-20T20:14:13.591" v="1434" actId="11"/>
          <ac:spMkLst>
            <pc:docMk/>
            <pc:sldMk cId="2168761922" sldId="275"/>
            <ac:spMk id="3" creationId="{31BFADD0-378C-E25B-B429-C966F9E3BD9A}"/>
          </ac:spMkLst>
        </pc:spChg>
      </pc:sldChg>
      <pc:sldChg chg="modSp add mod">
        <pc:chgData name="Antoine Moulin" userId="dd02c086-8253-43af-a9e2-db09e91e5f33" providerId="ADAL" clId="{83658165-AC5D-476F-A1C8-488428D5364C}" dt="2022-11-21T09:56:29.021" v="6254" actId="11"/>
        <pc:sldMkLst>
          <pc:docMk/>
          <pc:sldMk cId="2803866503" sldId="276"/>
        </pc:sldMkLst>
        <pc:spChg chg="mod">
          <ac:chgData name="Antoine Moulin" userId="dd02c086-8253-43af-a9e2-db09e91e5f33" providerId="ADAL" clId="{83658165-AC5D-476F-A1C8-488428D5364C}" dt="2022-11-21T09:56:29.021" v="6254" actId="11"/>
          <ac:spMkLst>
            <pc:docMk/>
            <pc:sldMk cId="2803866503" sldId="276"/>
            <ac:spMk id="3" creationId="{31BFADD0-378C-E25B-B429-C966F9E3BD9A}"/>
          </ac:spMkLst>
        </pc:spChg>
      </pc:sldChg>
      <pc:sldChg chg="add del">
        <pc:chgData name="Antoine Moulin" userId="dd02c086-8253-43af-a9e2-db09e91e5f33" providerId="ADAL" clId="{83658165-AC5D-476F-A1C8-488428D5364C}" dt="2022-11-21T14:07:23.088" v="8753" actId="47"/>
        <pc:sldMkLst>
          <pc:docMk/>
          <pc:sldMk cId="1565713610" sldId="277"/>
        </pc:sldMkLst>
      </pc:sldChg>
      <pc:sldChg chg="modSp add mod">
        <pc:chgData name="Antoine Moulin" userId="dd02c086-8253-43af-a9e2-db09e91e5f33" providerId="ADAL" clId="{83658165-AC5D-476F-A1C8-488428D5364C}" dt="2022-11-21T15:17:20.594" v="8921" actId="11"/>
        <pc:sldMkLst>
          <pc:docMk/>
          <pc:sldMk cId="3952519587" sldId="278"/>
        </pc:sldMkLst>
        <pc:spChg chg="mod">
          <ac:chgData name="Antoine Moulin" userId="dd02c086-8253-43af-a9e2-db09e91e5f33" providerId="ADAL" clId="{83658165-AC5D-476F-A1C8-488428D5364C}" dt="2022-11-21T15:17:20.594" v="8921" actId="11"/>
          <ac:spMkLst>
            <pc:docMk/>
            <pc:sldMk cId="3952519587" sldId="278"/>
            <ac:spMk id="3" creationId="{31BFADD0-378C-E25B-B429-C966F9E3BD9A}"/>
          </ac:spMkLst>
        </pc:spChg>
      </pc:sldChg>
      <pc:sldChg chg="add">
        <pc:chgData name="Antoine Moulin" userId="dd02c086-8253-43af-a9e2-db09e91e5f33" providerId="ADAL" clId="{83658165-AC5D-476F-A1C8-488428D5364C}" dt="2022-11-20T17:53:59.510" v="85"/>
        <pc:sldMkLst>
          <pc:docMk/>
          <pc:sldMk cId="3046146852" sldId="279"/>
        </pc:sldMkLst>
      </pc:sldChg>
      <pc:sldChg chg="add">
        <pc:chgData name="Antoine Moulin" userId="dd02c086-8253-43af-a9e2-db09e91e5f33" providerId="ADAL" clId="{83658165-AC5D-476F-A1C8-488428D5364C}" dt="2022-11-20T17:54:01.419" v="86"/>
        <pc:sldMkLst>
          <pc:docMk/>
          <pc:sldMk cId="3457428744" sldId="280"/>
        </pc:sldMkLst>
      </pc:sldChg>
      <pc:sldChg chg="add">
        <pc:chgData name="Antoine Moulin" userId="dd02c086-8253-43af-a9e2-db09e91e5f33" providerId="ADAL" clId="{83658165-AC5D-476F-A1C8-488428D5364C}" dt="2022-11-20T17:54:03.016" v="87"/>
        <pc:sldMkLst>
          <pc:docMk/>
          <pc:sldMk cId="3971006177" sldId="281"/>
        </pc:sldMkLst>
      </pc:sldChg>
      <pc:sldChg chg="add">
        <pc:chgData name="Antoine Moulin" userId="dd02c086-8253-43af-a9e2-db09e91e5f33" providerId="ADAL" clId="{83658165-AC5D-476F-A1C8-488428D5364C}" dt="2022-11-20T17:54:04.641" v="88"/>
        <pc:sldMkLst>
          <pc:docMk/>
          <pc:sldMk cId="812439120" sldId="282"/>
        </pc:sldMkLst>
      </pc:sldChg>
      <pc:sldChg chg="add">
        <pc:chgData name="Antoine Moulin" userId="dd02c086-8253-43af-a9e2-db09e91e5f33" providerId="ADAL" clId="{83658165-AC5D-476F-A1C8-488428D5364C}" dt="2022-11-20T17:54:06.679" v="89"/>
        <pc:sldMkLst>
          <pc:docMk/>
          <pc:sldMk cId="2278317761" sldId="283"/>
        </pc:sldMkLst>
      </pc:sldChg>
      <pc:sldChg chg="add">
        <pc:chgData name="Antoine Moulin" userId="dd02c086-8253-43af-a9e2-db09e91e5f33" providerId="ADAL" clId="{83658165-AC5D-476F-A1C8-488428D5364C}" dt="2022-11-20T17:54:08.180" v="90"/>
        <pc:sldMkLst>
          <pc:docMk/>
          <pc:sldMk cId="1171742718" sldId="284"/>
        </pc:sldMkLst>
      </pc:sldChg>
      <pc:sldChg chg="add">
        <pc:chgData name="Antoine Moulin" userId="dd02c086-8253-43af-a9e2-db09e91e5f33" providerId="ADAL" clId="{83658165-AC5D-476F-A1C8-488428D5364C}" dt="2022-11-20T17:54:09.808" v="91"/>
        <pc:sldMkLst>
          <pc:docMk/>
          <pc:sldMk cId="3342877801" sldId="285"/>
        </pc:sldMkLst>
      </pc:sldChg>
      <pc:sldChg chg="add">
        <pc:chgData name="Antoine Moulin" userId="dd02c086-8253-43af-a9e2-db09e91e5f33" providerId="ADAL" clId="{83658165-AC5D-476F-A1C8-488428D5364C}" dt="2022-11-20T17:54:11.442" v="92"/>
        <pc:sldMkLst>
          <pc:docMk/>
          <pc:sldMk cId="1043167258" sldId="286"/>
        </pc:sldMkLst>
      </pc:sldChg>
      <pc:sldChg chg="modSp new mod">
        <pc:chgData name="Antoine Moulin" userId="dd02c086-8253-43af-a9e2-db09e91e5f33" providerId="ADAL" clId="{83658165-AC5D-476F-A1C8-488428D5364C}" dt="2022-11-20T20:11:24.767" v="1158" actId="20577"/>
        <pc:sldMkLst>
          <pc:docMk/>
          <pc:sldMk cId="694195978" sldId="287"/>
        </pc:sldMkLst>
        <pc:spChg chg="mod">
          <ac:chgData name="Antoine Moulin" userId="dd02c086-8253-43af-a9e2-db09e91e5f33" providerId="ADAL" clId="{83658165-AC5D-476F-A1C8-488428D5364C}" dt="2022-11-20T20:11:24.767" v="1158" actId="20577"/>
          <ac:spMkLst>
            <pc:docMk/>
            <pc:sldMk cId="694195978" sldId="287"/>
            <ac:spMk id="2" creationId="{04931B23-3528-3974-5984-50A8507E1BCF}"/>
          </ac:spMkLst>
        </pc:spChg>
        <pc:spChg chg="mod">
          <ac:chgData name="Antoine Moulin" userId="dd02c086-8253-43af-a9e2-db09e91e5f33" providerId="ADAL" clId="{83658165-AC5D-476F-A1C8-488428D5364C}" dt="2022-11-20T18:06:07.241" v="852" actId="15"/>
          <ac:spMkLst>
            <pc:docMk/>
            <pc:sldMk cId="694195978" sldId="287"/>
            <ac:spMk id="3" creationId="{7E131659-EC15-9CEE-081C-E3C8A9A7874E}"/>
          </ac:spMkLst>
        </pc:spChg>
      </pc:sldChg>
      <pc:sldChg chg="modSp new mod">
        <pc:chgData name="Antoine Moulin" userId="dd02c086-8253-43af-a9e2-db09e91e5f33" providerId="ADAL" clId="{83658165-AC5D-476F-A1C8-488428D5364C}" dt="2022-11-24T07:19:03.118" v="9041" actId="20577"/>
        <pc:sldMkLst>
          <pc:docMk/>
          <pc:sldMk cId="2499316533" sldId="288"/>
        </pc:sldMkLst>
        <pc:spChg chg="mod">
          <ac:chgData name="Antoine Moulin" userId="dd02c086-8253-43af-a9e2-db09e91e5f33" providerId="ADAL" clId="{83658165-AC5D-476F-A1C8-488428D5364C}" dt="2022-11-20T20:11:30.760" v="1159" actId="20577"/>
          <ac:spMkLst>
            <pc:docMk/>
            <pc:sldMk cId="2499316533" sldId="288"/>
            <ac:spMk id="2" creationId="{66B8DB1E-776D-F522-1387-C49F7CA1857B}"/>
          </ac:spMkLst>
        </pc:spChg>
        <pc:spChg chg="mod">
          <ac:chgData name="Antoine Moulin" userId="dd02c086-8253-43af-a9e2-db09e91e5f33" providerId="ADAL" clId="{83658165-AC5D-476F-A1C8-488428D5364C}" dt="2022-11-24T07:19:03.118" v="9041" actId="20577"/>
          <ac:spMkLst>
            <pc:docMk/>
            <pc:sldMk cId="2499316533" sldId="288"/>
            <ac:spMk id="3" creationId="{27F0FE12-4C8E-1177-4FD4-E0B25845654E}"/>
          </ac:spMkLst>
        </pc:spChg>
      </pc:sldChg>
      <pc:sldChg chg="addSp delSp modSp new mod">
        <pc:chgData name="Antoine Moulin" userId="dd02c086-8253-43af-a9e2-db09e91e5f33" providerId="ADAL" clId="{83658165-AC5D-476F-A1C8-488428D5364C}" dt="2022-11-20T18:13:17.096" v="1156" actId="20577"/>
        <pc:sldMkLst>
          <pc:docMk/>
          <pc:sldMk cId="1315079066" sldId="289"/>
        </pc:sldMkLst>
        <pc:spChg chg="del">
          <ac:chgData name="Antoine Moulin" userId="dd02c086-8253-43af-a9e2-db09e91e5f33" providerId="ADAL" clId="{83658165-AC5D-476F-A1C8-488428D5364C}" dt="2022-11-20T18:10:37.980" v="854" actId="3680"/>
          <ac:spMkLst>
            <pc:docMk/>
            <pc:sldMk cId="1315079066" sldId="289"/>
            <ac:spMk id="3" creationId="{437813FE-7330-FF9E-DF5B-5426542C1C19}"/>
          </ac:spMkLst>
        </pc:spChg>
        <pc:graphicFrameChg chg="add mod ord modGraphic">
          <ac:chgData name="Antoine Moulin" userId="dd02c086-8253-43af-a9e2-db09e91e5f33" providerId="ADAL" clId="{83658165-AC5D-476F-A1C8-488428D5364C}" dt="2022-11-20T18:13:17.096" v="1156" actId="20577"/>
          <ac:graphicFrameMkLst>
            <pc:docMk/>
            <pc:sldMk cId="1315079066" sldId="289"/>
            <ac:graphicFrameMk id="4" creationId="{8150E508-1D28-8010-F319-41BF18C98999}"/>
          </ac:graphicFrameMkLst>
        </pc:graphicFrameChg>
      </pc:sldChg>
      <pc:sldChg chg="modSp new mod">
        <pc:chgData name="Antoine Moulin" userId="dd02c086-8253-43af-a9e2-db09e91e5f33" providerId="ADAL" clId="{83658165-AC5D-476F-A1C8-488428D5364C}" dt="2022-11-20T20:15:59.004" v="1547" actId="11"/>
        <pc:sldMkLst>
          <pc:docMk/>
          <pc:sldMk cId="3670627054" sldId="290"/>
        </pc:sldMkLst>
        <pc:spChg chg="mod">
          <ac:chgData name="Antoine Moulin" userId="dd02c086-8253-43af-a9e2-db09e91e5f33" providerId="ADAL" clId="{83658165-AC5D-476F-A1C8-488428D5364C}" dt="2022-11-20T20:14:36.260" v="1450" actId="20577"/>
          <ac:spMkLst>
            <pc:docMk/>
            <pc:sldMk cId="3670627054" sldId="290"/>
            <ac:spMk id="2" creationId="{4458ECDA-E75E-30EC-EFEE-03DE1D19368D}"/>
          </ac:spMkLst>
        </pc:spChg>
        <pc:spChg chg="mod">
          <ac:chgData name="Antoine Moulin" userId="dd02c086-8253-43af-a9e2-db09e91e5f33" providerId="ADAL" clId="{83658165-AC5D-476F-A1C8-488428D5364C}" dt="2022-11-20T20:15:59.004" v="1547" actId="11"/>
          <ac:spMkLst>
            <pc:docMk/>
            <pc:sldMk cId="3670627054" sldId="290"/>
            <ac:spMk id="3" creationId="{052B2884-EC65-665A-7C51-FD8CFD4B95E5}"/>
          </ac:spMkLst>
        </pc:spChg>
      </pc:sldChg>
      <pc:sldChg chg="modSp add mod">
        <pc:chgData name="Antoine Moulin" userId="dd02c086-8253-43af-a9e2-db09e91e5f33" providerId="ADAL" clId="{83658165-AC5D-476F-A1C8-488428D5364C}" dt="2022-11-20T20:21:53.317" v="2272" actId="11"/>
        <pc:sldMkLst>
          <pc:docMk/>
          <pc:sldMk cId="2828492177" sldId="291"/>
        </pc:sldMkLst>
        <pc:spChg chg="mod">
          <ac:chgData name="Antoine Moulin" userId="dd02c086-8253-43af-a9e2-db09e91e5f33" providerId="ADAL" clId="{83658165-AC5D-476F-A1C8-488428D5364C}" dt="2022-11-20T20:14:46.937" v="1455" actId="20577"/>
          <ac:spMkLst>
            <pc:docMk/>
            <pc:sldMk cId="2828492177" sldId="291"/>
            <ac:spMk id="2" creationId="{4458ECDA-E75E-30EC-EFEE-03DE1D19368D}"/>
          </ac:spMkLst>
        </pc:spChg>
        <pc:spChg chg="mod">
          <ac:chgData name="Antoine Moulin" userId="dd02c086-8253-43af-a9e2-db09e91e5f33" providerId="ADAL" clId="{83658165-AC5D-476F-A1C8-488428D5364C}" dt="2022-11-20T20:21:53.317" v="2272" actId="11"/>
          <ac:spMkLst>
            <pc:docMk/>
            <pc:sldMk cId="2828492177" sldId="291"/>
            <ac:spMk id="3" creationId="{052B2884-EC65-665A-7C51-FD8CFD4B95E5}"/>
          </ac:spMkLst>
        </pc:spChg>
      </pc:sldChg>
      <pc:sldChg chg="modSp add mod">
        <pc:chgData name="Antoine Moulin" userId="dd02c086-8253-43af-a9e2-db09e91e5f33" providerId="ADAL" clId="{83658165-AC5D-476F-A1C8-488428D5364C}" dt="2022-11-20T20:34:13.989" v="2889" actId="11"/>
        <pc:sldMkLst>
          <pc:docMk/>
          <pc:sldMk cId="1374261360" sldId="292"/>
        </pc:sldMkLst>
        <pc:spChg chg="mod">
          <ac:chgData name="Antoine Moulin" userId="dd02c086-8253-43af-a9e2-db09e91e5f33" providerId="ADAL" clId="{83658165-AC5D-476F-A1C8-488428D5364C}" dt="2022-11-20T20:14:56.225" v="1462" actId="20577"/>
          <ac:spMkLst>
            <pc:docMk/>
            <pc:sldMk cId="1374261360" sldId="292"/>
            <ac:spMk id="2" creationId="{4458ECDA-E75E-30EC-EFEE-03DE1D19368D}"/>
          </ac:spMkLst>
        </pc:spChg>
        <pc:spChg chg="mod">
          <ac:chgData name="Antoine Moulin" userId="dd02c086-8253-43af-a9e2-db09e91e5f33" providerId="ADAL" clId="{83658165-AC5D-476F-A1C8-488428D5364C}" dt="2022-11-20T20:34:13.989" v="2889" actId="11"/>
          <ac:spMkLst>
            <pc:docMk/>
            <pc:sldMk cId="1374261360" sldId="292"/>
            <ac:spMk id="3" creationId="{052B2884-EC65-665A-7C51-FD8CFD4B95E5}"/>
          </ac:spMkLst>
        </pc:spChg>
      </pc:sldChg>
      <pc:sldChg chg="modSp add mod">
        <pc:chgData name="Antoine Moulin" userId="dd02c086-8253-43af-a9e2-db09e91e5f33" providerId="ADAL" clId="{83658165-AC5D-476F-A1C8-488428D5364C}" dt="2022-11-20T20:42:57.563" v="3995" actId="20577"/>
        <pc:sldMkLst>
          <pc:docMk/>
          <pc:sldMk cId="3758268941" sldId="293"/>
        </pc:sldMkLst>
        <pc:spChg chg="mod">
          <ac:chgData name="Antoine Moulin" userId="dd02c086-8253-43af-a9e2-db09e91e5f33" providerId="ADAL" clId="{83658165-AC5D-476F-A1C8-488428D5364C}" dt="2022-11-20T20:15:04.368" v="1468" actId="20577"/>
          <ac:spMkLst>
            <pc:docMk/>
            <pc:sldMk cId="3758268941" sldId="293"/>
            <ac:spMk id="2" creationId="{4458ECDA-E75E-30EC-EFEE-03DE1D19368D}"/>
          </ac:spMkLst>
        </pc:spChg>
        <pc:spChg chg="mod">
          <ac:chgData name="Antoine Moulin" userId="dd02c086-8253-43af-a9e2-db09e91e5f33" providerId="ADAL" clId="{83658165-AC5D-476F-A1C8-488428D5364C}" dt="2022-11-20T20:42:57.563" v="3995" actId="20577"/>
          <ac:spMkLst>
            <pc:docMk/>
            <pc:sldMk cId="3758268941" sldId="293"/>
            <ac:spMk id="3" creationId="{052B2884-EC65-665A-7C51-FD8CFD4B95E5}"/>
          </ac:spMkLst>
        </pc:spChg>
      </pc:sldChg>
      <pc:sldChg chg="addSp delSp modSp add mod">
        <pc:chgData name="Antoine Moulin" userId="dd02c086-8253-43af-a9e2-db09e91e5f33" providerId="ADAL" clId="{83658165-AC5D-476F-A1C8-488428D5364C}" dt="2022-11-21T09:37:26.388" v="5206" actId="11"/>
        <pc:sldMkLst>
          <pc:docMk/>
          <pc:sldMk cId="419991985" sldId="294"/>
        </pc:sldMkLst>
        <pc:spChg chg="mod">
          <ac:chgData name="Antoine Moulin" userId="dd02c086-8253-43af-a9e2-db09e91e5f33" providerId="ADAL" clId="{83658165-AC5D-476F-A1C8-488428D5364C}" dt="2022-11-20T20:15:12.404" v="1473" actId="20577"/>
          <ac:spMkLst>
            <pc:docMk/>
            <pc:sldMk cId="419991985" sldId="294"/>
            <ac:spMk id="2" creationId="{4458ECDA-E75E-30EC-EFEE-03DE1D19368D}"/>
          </ac:spMkLst>
        </pc:spChg>
        <pc:spChg chg="del">
          <ac:chgData name="Antoine Moulin" userId="dd02c086-8253-43af-a9e2-db09e91e5f33" providerId="ADAL" clId="{83658165-AC5D-476F-A1C8-488428D5364C}" dt="2022-11-21T09:32:20.478" v="4943" actId="1032"/>
          <ac:spMkLst>
            <pc:docMk/>
            <pc:sldMk cId="419991985" sldId="294"/>
            <ac:spMk id="3" creationId="{052B2884-EC65-665A-7C51-FD8CFD4B95E5}"/>
          </ac:spMkLst>
        </pc:spChg>
        <pc:spChg chg="add mod">
          <ac:chgData name="Antoine Moulin" userId="dd02c086-8253-43af-a9e2-db09e91e5f33" providerId="ADAL" clId="{83658165-AC5D-476F-A1C8-488428D5364C}" dt="2022-11-21T09:37:26.388" v="5206" actId="11"/>
          <ac:spMkLst>
            <pc:docMk/>
            <pc:sldMk cId="419991985" sldId="294"/>
            <ac:spMk id="6" creationId="{066B0BAA-2E3F-AAD5-38C1-319C270025CB}"/>
          </ac:spMkLst>
        </pc:spChg>
        <pc:graphicFrameChg chg="add del mod modGraphic">
          <ac:chgData name="Antoine Moulin" userId="dd02c086-8253-43af-a9e2-db09e91e5f33" providerId="ADAL" clId="{83658165-AC5D-476F-A1C8-488428D5364C}" dt="2022-11-21T09:36:42.106" v="5135" actId="21"/>
          <ac:graphicFrameMkLst>
            <pc:docMk/>
            <pc:sldMk cId="419991985" sldId="294"/>
            <ac:graphicFrameMk id="4" creationId="{91DC4AC6-9842-3A71-1D58-6B37549C956C}"/>
          </ac:graphicFrameMkLst>
        </pc:graphicFrameChg>
      </pc:sldChg>
      <pc:sldChg chg="modSp new mod">
        <pc:chgData name="Antoine Moulin" userId="dd02c086-8253-43af-a9e2-db09e91e5f33" providerId="ADAL" clId="{83658165-AC5D-476F-A1C8-488428D5364C}" dt="2022-11-20T20:19:06.772" v="1960" actId="20577"/>
        <pc:sldMkLst>
          <pc:docMk/>
          <pc:sldMk cId="2231255322" sldId="295"/>
        </pc:sldMkLst>
        <pc:spChg chg="mod">
          <ac:chgData name="Antoine Moulin" userId="dd02c086-8253-43af-a9e2-db09e91e5f33" providerId="ADAL" clId="{83658165-AC5D-476F-A1C8-488428D5364C}" dt="2022-11-20T20:16:12.340" v="1554" actId="20577"/>
          <ac:spMkLst>
            <pc:docMk/>
            <pc:sldMk cId="2231255322" sldId="295"/>
            <ac:spMk id="2" creationId="{C0242ACC-59D1-FAC0-EAAD-C6141B85F4EA}"/>
          </ac:spMkLst>
        </pc:spChg>
        <pc:spChg chg="mod">
          <ac:chgData name="Antoine Moulin" userId="dd02c086-8253-43af-a9e2-db09e91e5f33" providerId="ADAL" clId="{83658165-AC5D-476F-A1C8-488428D5364C}" dt="2022-11-20T20:19:06.772" v="1960" actId="20577"/>
          <ac:spMkLst>
            <pc:docMk/>
            <pc:sldMk cId="2231255322" sldId="295"/>
            <ac:spMk id="3" creationId="{DC4EF655-B700-E42F-3BF1-A27BE10E0F3D}"/>
          </ac:spMkLst>
        </pc:spChg>
      </pc:sldChg>
      <pc:sldChg chg="modSp add mod">
        <pc:chgData name="Antoine Moulin" userId="dd02c086-8253-43af-a9e2-db09e91e5f33" providerId="ADAL" clId="{83658165-AC5D-476F-A1C8-488428D5364C}" dt="2022-11-20T20:21:17.786" v="2186" actId="15"/>
        <pc:sldMkLst>
          <pc:docMk/>
          <pc:sldMk cId="1220671725" sldId="296"/>
        </pc:sldMkLst>
        <pc:spChg chg="mod">
          <ac:chgData name="Antoine Moulin" userId="dd02c086-8253-43af-a9e2-db09e91e5f33" providerId="ADAL" clId="{83658165-AC5D-476F-A1C8-488428D5364C}" dt="2022-11-20T20:16:26.065" v="1561" actId="20577"/>
          <ac:spMkLst>
            <pc:docMk/>
            <pc:sldMk cId="1220671725" sldId="296"/>
            <ac:spMk id="2" creationId="{C0242ACC-59D1-FAC0-EAAD-C6141B85F4EA}"/>
          </ac:spMkLst>
        </pc:spChg>
        <pc:spChg chg="mod">
          <ac:chgData name="Antoine Moulin" userId="dd02c086-8253-43af-a9e2-db09e91e5f33" providerId="ADAL" clId="{83658165-AC5D-476F-A1C8-488428D5364C}" dt="2022-11-20T20:21:17.786" v="2186" actId="15"/>
          <ac:spMkLst>
            <pc:docMk/>
            <pc:sldMk cId="1220671725" sldId="296"/>
            <ac:spMk id="3" creationId="{DC4EF655-B700-E42F-3BF1-A27BE10E0F3D}"/>
          </ac:spMkLst>
        </pc:spChg>
      </pc:sldChg>
      <pc:sldChg chg="modSp new mod">
        <pc:chgData name="Antoine Moulin" userId="dd02c086-8253-43af-a9e2-db09e91e5f33" providerId="ADAL" clId="{83658165-AC5D-476F-A1C8-488428D5364C}" dt="2022-11-20T20:24:21.111" v="2578" actId="20577"/>
        <pc:sldMkLst>
          <pc:docMk/>
          <pc:sldMk cId="800702275" sldId="297"/>
        </pc:sldMkLst>
        <pc:spChg chg="mod">
          <ac:chgData name="Antoine Moulin" userId="dd02c086-8253-43af-a9e2-db09e91e5f33" providerId="ADAL" clId="{83658165-AC5D-476F-A1C8-488428D5364C}" dt="2022-11-20T20:22:06.574" v="2280" actId="20577"/>
          <ac:spMkLst>
            <pc:docMk/>
            <pc:sldMk cId="800702275" sldId="297"/>
            <ac:spMk id="2" creationId="{4D152780-BE7E-F53B-57D3-070FEC14832A}"/>
          </ac:spMkLst>
        </pc:spChg>
        <pc:spChg chg="mod">
          <ac:chgData name="Antoine Moulin" userId="dd02c086-8253-43af-a9e2-db09e91e5f33" providerId="ADAL" clId="{83658165-AC5D-476F-A1C8-488428D5364C}" dt="2022-11-20T20:24:21.111" v="2578" actId="20577"/>
          <ac:spMkLst>
            <pc:docMk/>
            <pc:sldMk cId="800702275" sldId="297"/>
            <ac:spMk id="3" creationId="{8898AD83-E930-7AD0-0203-37419E79702A}"/>
          </ac:spMkLst>
        </pc:spChg>
      </pc:sldChg>
      <pc:sldChg chg="modSp add mod">
        <pc:chgData name="Antoine Moulin" userId="dd02c086-8253-43af-a9e2-db09e91e5f33" providerId="ADAL" clId="{83658165-AC5D-476F-A1C8-488428D5364C}" dt="2022-11-20T20:24:56.805" v="2672" actId="20577"/>
        <pc:sldMkLst>
          <pc:docMk/>
          <pc:sldMk cId="4191527269" sldId="298"/>
        </pc:sldMkLst>
        <pc:spChg chg="mod">
          <ac:chgData name="Antoine Moulin" userId="dd02c086-8253-43af-a9e2-db09e91e5f33" providerId="ADAL" clId="{83658165-AC5D-476F-A1C8-488428D5364C}" dt="2022-11-20T20:22:13.515" v="2285" actId="20577"/>
          <ac:spMkLst>
            <pc:docMk/>
            <pc:sldMk cId="4191527269" sldId="298"/>
            <ac:spMk id="2" creationId="{4D152780-BE7E-F53B-57D3-070FEC14832A}"/>
          </ac:spMkLst>
        </pc:spChg>
        <pc:spChg chg="mod">
          <ac:chgData name="Antoine Moulin" userId="dd02c086-8253-43af-a9e2-db09e91e5f33" providerId="ADAL" clId="{83658165-AC5D-476F-A1C8-488428D5364C}" dt="2022-11-20T20:24:56.805" v="2672" actId="20577"/>
          <ac:spMkLst>
            <pc:docMk/>
            <pc:sldMk cId="4191527269" sldId="298"/>
            <ac:spMk id="3" creationId="{8898AD83-E930-7AD0-0203-37419E79702A}"/>
          </ac:spMkLst>
        </pc:spChg>
      </pc:sldChg>
      <pc:sldChg chg="modSp add mod">
        <pc:chgData name="Antoine Moulin" userId="dd02c086-8253-43af-a9e2-db09e91e5f33" providerId="ADAL" clId="{83658165-AC5D-476F-A1C8-488428D5364C}" dt="2022-11-20T20:32:21.157" v="2793"/>
        <pc:sldMkLst>
          <pc:docMk/>
          <pc:sldMk cId="3665816998" sldId="299"/>
        </pc:sldMkLst>
        <pc:spChg chg="mod">
          <ac:chgData name="Antoine Moulin" userId="dd02c086-8253-43af-a9e2-db09e91e5f33" providerId="ADAL" clId="{83658165-AC5D-476F-A1C8-488428D5364C}" dt="2022-11-20T20:22:24.678" v="2292" actId="27636"/>
          <ac:spMkLst>
            <pc:docMk/>
            <pc:sldMk cId="3665816998" sldId="299"/>
            <ac:spMk id="2" creationId="{4D152780-BE7E-F53B-57D3-070FEC14832A}"/>
          </ac:spMkLst>
        </pc:spChg>
        <pc:spChg chg="mod">
          <ac:chgData name="Antoine Moulin" userId="dd02c086-8253-43af-a9e2-db09e91e5f33" providerId="ADAL" clId="{83658165-AC5D-476F-A1C8-488428D5364C}" dt="2022-11-20T20:32:21.157" v="2793"/>
          <ac:spMkLst>
            <pc:docMk/>
            <pc:sldMk cId="3665816998" sldId="299"/>
            <ac:spMk id="3" creationId="{8898AD83-E930-7AD0-0203-37419E79702A}"/>
          </ac:spMkLst>
        </pc:spChg>
      </pc:sldChg>
      <pc:sldChg chg="modSp new mod">
        <pc:chgData name="Antoine Moulin" userId="dd02c086-8253-43af-a9e2-db09e91e5f33" providerId="ADAL" clId="{83658165-AC5D-476F-A1C8-488428D5364C}" dt="2022-11-20T20:41:20.101" v="3836" actId="20577"/>
        <pc:sldMkLst>
          <pc:docMk/>
          <pc:sldMk cId="522688882" sldId="300"/>
        </pc:sldMkLst>
        <pc:spChg chg="mod">
          <ac:chgData name="Antoine Moulin" userId="dd02c086-8253-43af-a9e2-db09e91e5f33" providerId="ADAL" clId="{83658165-AC5D-476F-A1C8-488428D5364C}" dt="2022-11-20T20:35:43.927" v="2948" actId="20577"/>
          <ac:spMkLst>
            <pc:docMk/>
            <pc:sldMk cId="522688882" sldId="300"/>
            <ac:spMk id="2" creationId="{FDB090CE-5738-B60D-E99E-EB0DBF108AFD}"/>
          </ac:spMkLst>
        </pc:spChg>
        <pc:spChg chg="mod">
          <ac:chgData name="Antoine Moulin" userId="dd02c086-8253-43af-a9e2-db09e91e5f33" providerId="ADAL" clId="{83658165-AC5D-476F-A1C8-488428D5364C}" dt="2022-11-20T20:41:20.101" v="3836" actId="20577"/>
          <ac:spMkLst>
            <pc:docMk/>
            <pc:sldMk cId="522688882" sldId="300"/>
            <ac:spMk id="3" creationId="{70845842-C674-0B30-54DF-01F8EA29420F}"/>
          </ac:spMkLst>
        </pc:spChg>
      </pc:sldChg>
      <pc:sldChg chg="modSp new mod">
        <pc:chgData name="Antoine Moulin" userId="dd02c086-8253-43af-a9e2-db09e91e5f33" providerId="ADAL" clId="{83658165-AC5D-476F-A1C8-488428D5364C}" dt="2022-11-20T20:39:19.977" v="3508" actId="20577"/>
        <pc:sldMkLst>
          <pc:docMk/>
          <pc:sldMk cId="1453000413" sldId="301"/>
        </pc:sldMkLst>
        <pc:spChg chg="mod">
          <ac:chgData name="Antoine Moulin" userId="dd02c086-8253-43af-a9e2-db09e91e5f33" providerId="ADAL" clId="{83658165-AC5D-476F-A1C8-488428D5364C}" dt="2022-11-20T20:35:48.712" v="2949" actId="20577"/>
          <ac:spMkLst>
            <pc:docMk/>
            <pc:sldMk cId="1453000413" sldId="301"/>
            <ac:spMk id="2" creationId="{FC47EC10-F449-277A-C5FD-0FCAC3346704}"/>
          </ac:spMkLst>
        </pc:spChg>
        <pc:spChg chg="mod">
          <ac:chgData name="Antoine Moulin" userId="dd02c086-8253-43af-a9e2-db09e91e5f33" providerId="ADAL" clId="{83658165-AC5D-476F-A1C8-488428D5364C}" dt="2022-11-20T20:39:19.977" v="3508" actId="20577"/>
          <ac:spMkLst>
            <pc:docMk/>
            <pc:sldMk cId="1453000413" sldId="301"/>
            <ac:spMk id="3" creationId="{99C1035D-36A2-AC7B-676F-7EEA8DAFCCF4}"/>
          </ac:spMkLst>
        </pc:spChg>
      </pc:sldChg>
      <pc:sldChg chg="modSp new mod">
        <pc:chgData name="Antoine Moulin" userId="dd02c086-8253-43af-a9e2-db09e91e5f33" providerId="ADAL" clId="{83658165-AC5D-476F-A1C8-488428D5364C}" dt="2022-11-20T20:44:19.637" v="4141" actId="20577"/>
        <pc:sldMkLst>
          <pc:docMk/>
          <pc:sldMk cId="1042335278" sldId="302"/>
        </pc:sldMkLst>
        <pc:spChg chg="mod">
          <ac:chgData name="Antoine Moulin" userId="dd02c086-8253-43af-a9e2-db09e91e5f33" providerId="ADAL" clId="{83658165-AC5D-476F-A1C8-488428D5364C}" dt="2022-11-20T20:42:38.980" v="3986" actId="20577"/>
          <ac:spMkLst>
            <pc:docMk/>
            <pc:sldMk cId="1042335278" sldId="302"/>
            <ac:spMk id="2" creationId="{66056ABC-9049-4619-E85F-EEBD74F465F8}"/>
          </ac:spMkLst>
        </pc:spChg>
        <pc:spChg chg="mod">
          <ac:chgData name="Antoine Moulin" userId="dd02c086-8253-43af-a9e2-db09e91e5f33" providerId="ADAL" clId="{83658165-AC5D-476F-A1C8-488428D5364C}" dt="2022-11-20T20:44:19.637" v="4141" actId="20577"/>
          <ac:spMkLst>
            <pc:docMk/>
            <pc:sldMk cId="1042335278" sldId="302"/>
            <ac:spMk id="3" creationId="{C052B1C9-0DD6-8395-6B7A-0A982D7B75BA}"/>
          </ac:spMkLst>
        </pc:spChg>
      </pc:sldChg>
      <pc:sldChg chg="modSp add mod">
        <pc:chgData name="Antoine Moulin" userId="dd02c086-8253-43af-a9e2-db09e91e5f33" providerId="ADAL" clId="{83658165-AC5D-476F-A1C8-488428D5364C}" dt="2022-11-20T20:45:30.777" v="4348" actId="20577"/>
        <pc:sldMkLst>
          <pc:docMk/>
          <pc:sldMk cId="1329134444" sldId="303"/>
        </pc:sldMkLst>
        <pc:spChg chg="mod">
          <ac:chgData name="Antoine Moulin" userId="dd02c086-8253-43af-a9e2-db09e91e5f33" providerId="ADAL" clId="{83658165-AC5D-476F-A1C8-488428D5364C}" dt="2022-11-20T20:42:48.608" v="3992" actId="20577"/>
          <ac:spMkLst>
            <pc:docMk/>
            <pc:sldMk cId="1329134444" sldId="303"/>
            <ac:spMk id="2" creationId="{66056ABC-9049-4619-E85F-EEBD74F465F8}"/>
          </ac:spMkLst>
        </pc:spChg>
        <pc:spChg chg="mod">
          <ac:chgData name="Antoine Moulin" userId="dd02c086-8253-43af-a9e2-db09e91e5f33" providerId="ADAL" clId="{83658165-AC5D-476F-A1C8-488428D5364C}" dt="2022-11-20T20:45:30.777" v="4348" actId="20577"/>
          <ac:spMkLst>
            <pc:docMk/>
            <pc:sldMk cId="1329134444" sldId="303"/>
            <ac:spMk id="3" creationId="{C052B1C9-0DD6-8395-6B7A-0A982D7B75BA}"/>
          </ac:spMkLst>
        </pc:spChg>
      </pc:sldChg>
      <pc:sldChg chg="modSp add mod">
        <pc:chgData name="Antoine Moulin" userId="dd02c086-8253-43af-a9e2-db09e91e5f33" providerId="ADAL" clId="{83658165-AC5D-476F-A1C8-488428D5364C}" dt="2022-11-20T20:48:35.590" v="4688" actId="20577"/>
        <pc:sldMkLst>
          <pc:docMk/>
          <pc:sldMk cId="3510153917" sldId="304"/>
        </pc:sldMkLst>
        <pc:spChg chg="mod">
          <ac:chgData name="Antoine Moulin" userId="dd02c086-8253-43af-a9e2-db09e91e5f33" providerId="ADAL" clId="{83658165-AC5D-476F-A1C8-488428D5364C}" dt="2022-11-20T20:43:09.007" v="4002" actId="27636"/>
          <ac:spMkLst>
            <pc:docMk/>
            <pc:sldMk cId="3510153917" sldId="304"/>
            <ac:spMk id="2" creationId="{66056ABC-9049-4619-E85F-EEBD74F465F8}"/>
          </ac:spMkLst>
        </pc:spChg>
        <pc:spChg chg="mod">
          <ac:chgData name="Antoine Moulin" userId="dd02c086-8253-43af-a9e2-db09e91e5f33" providerId="ADAL" clId="{83658165-AC5D-476F-A1C8-488428D5364C}" dt="2022-11-20T20:48:35.590" v="4688" actId="20577"/>
          <ac:spMkLst>
            <pc:docMk/>
            <pc:sldMk cId="3510153917" sldId="304"/>
            <ac:spMk id="3" creationId="{C052B1C9-0DD6-8395-6B7A-0A982D7B75BA}"/>
          </ac:spMkLst>
        </pc:spChg>
      </pc:sldChg>
      <pc:sldChg chg="modSp add mod">
        <pc:chgData name="Antoine Moulin" userId="dd02c086-8253-43af-a9e2-db09e91e5f33" providerId="ADAL" clId="{83658165-AC5D-476F-A1C8-488428D5364C}" dt="2022-11-20T20:50:15.291" v="4942" actId="20577"/>
        <pc:sldMkLst>
          <pc:docMk/>
          <pc:sldMk cId="1632438241" sldId="305"/>
        </pc:sldMkLst>
        <pc:spChg chg="mod">
          <ac:chgData name="Antoine Moulin" userId="dd02c086-8253-43af-a9e2-db09e91e5f33" providerId="ADAL" clId="{83658165-AC5D-476F-A1C8-488428D5364C}" dt="2022-11-20T20:48:42.112" v="4691" actId="20577"/>
          <ac:spMkLst>
            <pc:docMk/>
            <pc:sldMk cId="1632438241" sldId="305"/>
            <ac:spMk id="2" creationId="{66056ABC-9049-4619-E85F-EEBD74F465F8}"/>
          </ac:spMkLst>
        </pc:spChg>
        <pc:spChg chg="mod">
          <ac:chgData name="Antoine Moulin" userId="dd02c086-8253-43af-a9e2-db09e91e5f33" providerId="ADAL" clId="{83658165-AC5D-476F-A1C8-488428D5364C}" dt="2022-11-20T20:50:15.291" v="4942" actId="20577"/>
          <ac:spMkLst>
            <pc:docMk/>
            <pc:sldMk cId="1632438241" sldId="305"/>
            <ac:spMk id="3" creationId="{C052B1C9-0DD6-8395-6B7A-0A982D7B75BA}"/>
          </ac:spMkLst>
        </pc:spChg>
      </pc:sldChg>
      <pc:sldChg chg="addSp modSp new mod">
        <pc:chgData name="Antoine Moulin" userId="dd02c086-8253-43af-a9e2-db09e91e5f33" providerId="ADAL" clId="{83658165-AC5D-476F-A1C8-488428D5364C}" dt="2022-11-21T09:37:34.295" v="5218" actId="20577"/>
        <pc:sldMkLst>
          <pc:docMk/>
          <pc:sldMk cId="1424502091" sldId="306"/>
        </pc:sldMkLst>
        <pc:spChg chg="mod">
          <ac:chgData name="Antoine Moulin" userId="dd02c086-8253-43af-a9e2-db09e91e5f33" providerId="ADAL" clId="{83658165-AC5D-476F-A1C8-488428D5364C}" dt="2022-11-21T09:37:34.295" v="5218" actId="20577"/>
          <ac:spMkLst>
            <pc:docMk/>
            <pc:sldMk cId="1424502091" sldId="306"/>
            <ac:spMk id="2" creationId="{F95D17EE-BF10-079B-85E5-DBC9ABC52108}"/>
          </ac:spMkLst>
        </pc:spChg>
        <pc:graphicFrameChg chg="add mod">
          <ac:chgData name="Antoine Moulin" userId="dd02c086-8253-43af-a9e2-db09e91e5f33" providerId="ADAL" clId="{83658165-AC5D-476F-A1C8-488428D5364C}" dt="2022-11-21T09:36:43.668" v="5136"/>
          <ac:graphicFrameMkLst>
            <pc:docMk/>
            <pc:sldMk cId="1424502091" sldId="306"/>
            <ac:graphicFrameMk id="4" creationId="{EE2A3A38-CEA2-A138-4058-5E13E7C086BE}"/>
          </ac:graphicFrameMkLst>
        </pc:graphicFrameChg>
      </pc:sldChg>
      <pc:sldChg chg="modSp new mod">
        <pc:chgData name="Antoine Moulin" userId="dd02c086-8253-43af-a9e2-db09e91e5f33" providerId="ADAL" clId="{83658165-AC5D-476F-A1C8-488428D5364C}" dt="2022-11-21T09:43:28.241" v="5896" actId="20577"/>
        <pc:sldMkLst>
          <pc:docMk/>
          <pc:sldMk cId="3964195299" sldId="307"/>
        </pc:sldMkLst>
        <pc:spChg chg="mod">
          <ac:chgData name="Antoine Moulin" userId="dd02c086-8253-43af-a9e2-db09e91e5f33" providerId="ADAL" clId="{83658165-AC5D-476F-A1C8-488428D5364C}" dt="2022-11-21T09:37:47.300" v="5225" actId="20577"/>
          <ac:spMkLst>
            <pc:docMk/>
            <pc:sldMk cId="3964195299" sldId="307"/>
            <ac:spMk id="2" creationId="{1F238875-642C-D324-5D4E-DCD3004F6049}"/>
          </ac:spMkLst>
        </pc:spChg>
        <pc:spChg chg="mod">
          <ac:chgData name="Antoine Moulin" userId="dd02c086-8253-43af-a9e2-db09e91e5f33" providerId="ADAL" clId="{83658165-AC5D-476F-A1C8-488428D5364C}" dt="2022-11-21T09:43:28.241" v="5896" actId="20577"/>
          <ac:spMkLst>
            <pc:docMk/>
            <pc:sldMk cId="3964195299" sldId="307"/>
            <ac:spMk id="3" creationId="{2F7E66FA-CF47-FBFB-AD69-209F5F4CD3B2}"/>
          </ac:spMkLst>
        </pc:spChg>
      </pc:sldChg>
      <pc:sldChg chg="modSp add mod">
        <pc:chgData name="Antoine Moulin" userId="dd02c086-8253-43af-a9e2-db09e91e5f33" providerId="ADAL" clId="{83658165-AC5D-476F-A1C8-488428D5364C}" dt="2022-11-21T09:46:37.325" v="6169" actId="20577"/>
        <pc:sldMkLst>
          <pc:docMk/>
          <pc:sldMk cId="3682661027" sldId="308"/>
        </pc:sldMkLst>
        <pc:spChg chg="mod">
          <ac:chgData name="Antoine Moulin" userId="dd02c086-8253-43af-a9e2-db09e91e5f33" providerId="ADAL" clId="{83658165-AC5D-476F-A1C8-488428D5364C}" dt="2022-11-21T09:37:55.004" v="5230" actId="20577"/>
          <ac:spMkLst>
            <pc:docMk/>
            <pc:sldMk cId="3682661027" sldId="308"/>
            <ac:spMk id="2" creationId="{1F238875-642C-D324-5D4E-DCD3004F6049}"/>
          </ac:spMkLst>
        </pc:spChg>
        <pc:spChg chg="mod">
          <ac:chgData name="Antoine Moulin" userId="dd02c086-8253-43af-a9e2-db09e91e5f33" providerId="ADAL" clId="{83658165-AC5D-476F-A1C8-488428D5364C}" dt="2022-11-21T09:46:37.325" v="6169" actId="20577"/>
          <ac:spMkLst>
            <pc:docMk/>
            <pc:sldMk cId="3682661027" sldId="308"/>
            <ac:spMk id="3" creationId="{2F7E66FA-CF47-FBFB-AD69-209F5F4CD3B2}"/>
          </ac:spMkLst>
        </pc:spChg>
      </pc:sldChg>
      <pc:sldChg chg="modSp new mod">
        <pc:chgData name="Antoine Moulin" userId="dd02c086-8253-43af-a9e2-db09e91e5f33" providerId="ADAL" clId="{83658165-AC5D-476F-A1C8-488428D5364C}" dt="2022-11-21T13:32:40.029" v="6839" actId="20577"/>
        <pc:sldMkLst>
          <pc:docMk/>
          <pc:sldMk cId="1986513894" sldId="309"/>
        </pc:sldMkLst>
        <pc:spChg chg="mod">
          <ac:chgData name="Antoine Moulin" userId="dd02c086-8253-43af-a9e2-db09e91e5f33" providerId="ADAL" clId="{83658165-AC5D-476F-A1C8-488428D5364C}" dt="2022-11-21T09:57:01.837" v="6268" actId="20577"/>
          <ac:spMkLst>
            <pc:docMk/>
            <pc:sldMk cId="1986513894" sldId="309"/>
            <ac:spMk id="2" creationId="{3011EF80-6FD5-BE09-8FDD-43D94D60A2B8}"/>
          </ac:spMkLst>
        </pc:spChg>
        <pc:spChg chg="mod">
          <ac:chgData name="Antoine Moulin" userId="dd02c086-8253-43af-a9e2-db09e91e5f33" providerId="ADAL" clId="{83658165-AC5D-476F-A1C8-488428D5364C}" dt="2022-11-21T13:32:40.029" v="6839" actId="20577"/>
          <ac:spMkLst>
            <pc:docMk/>
            <pc:sldMk cId="1986513894" sldId="309"/>
            <ac:spMk id="3" creationId="{3231E649-29D8-AEAE-6CE9-12B950134A83}"/>
          </ac:spMkLst>
        </pc:spChg>
      </pc:sldChg>
      <pc:sldChg chg="modSp new mod">
        <pc:chgData name="Antoine Moulin" userId="dd02c086-8253-43af-a9e2-db09e91e5f33" providerId="ADAL" clId="{83658165-AC5D-476F-A1C8-488428D5364C}" dt="2022-11-21T13:33:49.971" v="6889" actId="11"/>
        <pc:sldMkLst>
          <pc:docMk/>
          <pc:sldMk cId="3210252384" sldId="310"/>
        </pc:sldMkLst>
        <pc:spChg chg="mod">
          <ac:chgData name="Antoine Moulin" userId="dd02c086-8253-43af-a9e2-db09e91e5f33" providerId="ADAL" clId="{83658165-AC5D-476F-A1C8-488428D5364C}" dt="2022-11-21T09:57:10.692" v="6275" actId="20577"/>
          <ac:spMkLst>
            <pc:docMk/>
            <pc:sldMk cId="3210252384" sldId="310"/>
            <ac:spMk id="2" creationId="{607EAF95-254C-629E-9A3B-2767F2D74FA2}"/>
          </ac:spMkLst>
        </pc:spChg>
        <pc:spChg chg="mod">
          <ac:chgData name="Antoine Moulin" userId="dd02c086-8253-43af-a9e2-db09e91e5f33" providerId="ADAL" clId="{83658165-AC5D-476F-A1C8-488428D5364C}" dt="2022-11-21T13:33:49.971" v="6889" actId="11"/>
          <ac:spMkLst>
            <pc:docMk/>
            <pc:sldMk cId="3210252384" sldId="310"/>
            <ac:spMk id="3" creationId="{4D6CB672-1B2F-FFF2-6D09-89D560AB2884}"/>
          </ac:spMkLst>
        </pc:spChg>
      </pc:sldChg>
      <pc:sldChg chg="modSp new mod">
        <pc:chgData name="Antoine Moulin" userId="dd02c086-8253-43af-a9e2-db09e91e5f33" providerId="ADAL" clId="{83658165-AC5D-476F-A1C8-488428D5364C}" dt="2022-11-21T14:04:50.499" v="8443" actId="20577"/>
        <pc:sldMkLst>
          <pc:docMk/>
          <pc:sldMk cId="3084106110" sldId="311"/>
        </pc:sldMkLst>
        <pc:spChg chg="mod">
          <ac:chgData name="Antoine Moulin" userId="dd02c086-8253-43af-a9e2-db09e91e5f33" providerId="ADAL" clId="{83658165-AC5D-476F-A1C8-488428D5364C}" dt="2022-11-21T13:35:58.647" v="6907" actId="20577"/>
          <ac:spMkLst>
            <pc:docMk/>
            <pc:sldMk cId="3084106110" sldId="311"/>
            <ac:spMk id="2" creationId="{B00A04A3-BFC4-0ED5-D832-40532CA9E81B}"/>
          </ac:spMkLst>
        </pc:spChg>
        <pc:spChg chg="mod">
          <ac:chgData name="Antoine Moulin" userId="dd02c086-8253-43af-a9e2-db09e91e5f33" providerId="ADAL" clId="{83658165-AC5D-476F-A1C8-488428D5364C}" dt="2022-11-21T14:04:50.499" v="8443" actId="20577"/>
          <ac:spMkLst>
            <pc:docMk/>
            <pc:sldMk cId="3084106110" sldId="311"/>
            <ac:spMk id="3" creationId="{CAA46211-FAA3-2A8E-755C-D0F4793293F9}"/>
          </ac:spMkLst>
        </pc:spChg>
      </pc:sldChg>
      <pc:sldChg chg="modSp new mod">
        <pc:chgData name="Antoine Moulin" userId="dd02c086-8253-43af-a9e2-db09e91e5f33" providerId="ADAL" clId="{83658165-AC5D-476F-A1C8-488428D5364C}" dt="2022-11-21T14:05:26.714" v="8471" actId="12"/>
        <pc:sldMkLst>
          <pc:docMk/>
          <pc:sldMk cId="152243523" sldId="312"/>
        </pc:sldMkLst>
        <pc:spChg chg="mod">
          <ac:chgData name="Antoine Moulin" userId="dd02c086-8253-43af-a9e2-db09e91e5f33" providerId="ADAL" clId="{83658165-AC5D-476F-A1C8-488428D5364C}" dt="2022-11-21T13:36:07.030" v="6912" actId="20577"/>
          <ac:spMkLst>
            <pc:docMk/>
            <pc:sldMk cId="152243523" sldId="312"/>
            <ac:spMk id="2" creationId="{4A0E7897-F03B-6BE8-DB89-9DE4BB02C422}"/>
          </ac:spMkLst>
        </pc:spChg>
        <pc:spChg chg="mod">
          <ac:chgData name="Antoine Moulin" userId="dd02c086-8253-43af-a9e2-db09e91e5f33" providerId="ADAL" clId="{83658165-AC5D-476F-A1C8-488428D5364C}" dt="2022-11-21T14:05:26.714" v="8471" actId="12"/>
          <ac:spMkLst>
            <pc:docMk/>
            <pc:sldMk cId="152243523" sldId="312"/>
            <ac:spMk id="3" creationId="{0FE30CF5-29F3-E3A7-7C28-E91AF5023442}"/>
          </ac:spMkLst>
        </pc:spChg>
      </pc:sldChg>
      <pc:sldChg chg="modSp new mod">
        <pc:chgData name="Antoine Moulin" userId="dd02c086-8253-43af-a9e2-db09e91e5f33" providerId="ADAL" clId="{83658165-AC5D-476F-A1C8-488428D5364C}" dt="2022-11-21T14:02:43.692" v="8330" actId="20577"/>
        <pc:sldMkLst>
          <pc:docMk/>
          <pc:sldMk cId="2772178466" sldId="313"/>
        </pc:sldMkLst>
        <pc:spChg chg="mod">
          <ac:chgData name="Antoine Moulin" userId="dd02c086-8253-43af-a9e2-db09e91e5f33" providerId="ADAL" clId="{83658165-AC5D-476F-A1C8-488428D5364C}" dt="2022-11-21T13:37:04.317" v="6989" actId="20577"/>
          <ac:spMkLst>
            <pc:docMk/>
            <pc:sldMk cId="2772178466" sldId="313"/>
            <ac:spMk id="2" creationId="{1D94268D-95F5-46A3-4EC0-AA4A2039CDC5}"/>
          </ac:spMkLst>
        </pc:spChg>
        <pc:spChg chg="mod">
          <ac:chgData name="Antoine Moulin" userId="dd02c086-8253-43af-a9e2-db09e91e5f33" providerId="ADAL" clId="{83658165-AC5D-476F-A1C8-488428D5364C}" dt="2022-11-21T14:02:43.692" v="8330" actId="20577"/>
          <ac:spMkLst>
            <pc:docMk/>
            <pc:sldMk cId="2772178466" sldId="313"/>
            <ac:spMk id="3" creationId="{A96194BB-36A2-4A70-C8B7-6A1258B2F12F}"/>
          </ac:spMkLst>
        </pc:spChg>
      </pc:sldChg>
      <pc:sldChg chg="addSp delSp modSp new mod">
        <pc:chgData name="Antoine Moulin" userId="dd02c086-8253-43af-a9e2-db09e91e5f33" providerId="ADAL" clId="{83658165-AC5D-476F-A1C8-488428D5364C}" dt="2022-11-21T14:04:20.005" v="8402" actId="20577"/>
        <pc:sldMkLst>
          <pc:docMk/>
          <pc:sldMk cId="661484214" sldId="314"/>
        </pc:sldMkLst>
        <pc:spChg chg="mod">
          <ac:chgData name="Antoine Moulin" userId="dd02c086-8253-43af-a9e2-db09e91e5f33" providerId="ADAL" clId="{83658165-AC5D-476F-A1C8-488428D5364C}" dt="2022-11-21T13:37:13.063" v="6994" actId="20577"/>
          <ac:spMkLst>
            <pc:docMk/>
            <pc:sldMk cId="661484214" sldId="314"/>
            <ac:spMk id="2" creationId="{8A453C70-7281-4CE9-A0C4-5E4BACB1705A}"/>
          </ac:spMkLst>
        </pc:spChg>
        <pc:spChg chg="del">
          <ac:chgData name="Antoine Moulin" userId="dd02c086-8253-43af-a9e2-db09e91e5f33" providerId="ADAL" clId="{83658165-AC5D-476F-A1C8-488428D5364C}" dt="2022-11-21T14:03:46.433" v="8331" actId="1032"/>
          <ac:spMkLst>
            <pc:docMk/>
            <pc:sldMk cId="661484214" sldId="314"/>
            <ac:spMk id="3" creationId="{2EE1C5BB-316A-1F98-CAB2-454E1E2C8E85}"/>
          </ac:spMkLst>
        </pc:spChg>
        <pc:graphicFrameChg chg="add mod modGraphic">
          <ac:chgData name="Antoine Moulin" userId="dd02c086-8253-43af-a9e2-db09e91e5f33" providerId="ADAL" clId="{83658165-AC5D-476F-A1C8-488428D5364C}" dt="2022-11-21T14:04:20.005" v="8402" actId="20577"/>
          <ac:graphicFrameMkLst>
            <pc:docMk/>
            <pc:sldMk cId="661484214" sldId="314"/>
            <ac:graphicFrameMk id="4" creationId="{9D946C49-D861-CDBF-6311-768C12C7113D}"/>
          </ac:graphicFrameMkLst>
        </pc:graphicFrameChg>
      </pc:sldChg>
      <pc:sldChg chg="addSp delSp new del mod">
        <pc:chgData name="Antoine Moulin" userId="dd02c086-8253-43af-a9e2-db09e91e5f33" providerId="ADAL" clId="{83658165-AC5D-476F-A1C8-488428D5364C}" dt="2022-11-21T13:38:16.757" v="7087" actId="47"/>
        <pc:sldMkLst>
          <pc:docMk/>
          <pc:sldMk cId="3879675037" sldId="315"/>
        </pc:sldMkLst>
        <pc:spChg chg="add del">
          <ac:chgData name="Antoine Moulin" userId="dd02c086-8253-43af-a9e2-db09e91e5f33" providerId="ADAL" clId="{83658165-AC5D-476F-A1C8-488428D5364C}" dt="2022-11-21T13:38:03.480" v="7084" actId="22"/>
          <ac:spMkLst>
            <pc:docMk/>
            <pc:sldMk cId="3879675037" sldId="315"/>
            <ac:spMk id="5" creationId="{B7292592-2D9B-3844-CAE9-1609D1BB91AA}"/>
          </ac:spMkLst>
        </pc:spChg>
      </pc:sldChg>
      <pc:sldChg chg="addSp delSp modSp new mod">
        <pc:chgData name="Antoine Moulin" userId="dd02c086-8253-43af-a9e2-db09e91e5f33" providerId="ADAL" clId="{83658165-AC5D-476F-A1C8-488428D5364C}" dt="2022-11-21T14:07:03.454" v="8752" actId="20577"/>
        <pc:sldMkLst>
          <pc:docMk/>
          <pc:sldMk cId="4253342967" sldId="315"/>
        </pc:sldMkLst>
        <pc:spChg chg="mod">
          <ac:chgData name="Antoine Moulin" userId="dd02c086-8253-43af-a9e2-db09e91e5f33" providerId="ADAL" clId="{83658165-AC5D-476F-A1C8-488428D5364C}" dt="2022-11-21T14:05:32.474" v="8473" actId="20577"/>
          <ac:spMkLst>
            <pc:docMk/>
            <pc:sldMk cId="4253342967" sldId="315"/>
            <ac:spMk id="2" creationId="{1E05A4FC-0437-A4AE-EAE8-6D1AE1C1868B}"/>
          </ac:spMkLst>
        </pc:spChg>
        <pc:spChg chg="mod">
          <ac:chgData name="Antoine Moulin" userId="dd02c086-8253-43af-a9e2-db09e91e5f33" providerId="ADAL" clId="{83658165-AC5D-476F-A1C8-488428D5364C}" dt="2022-11-21T14:07:03.454" v="8752" actId="20577"/>
          <ac:spMkLst>
            <pc:docMk/>
            <pc:sldMk cId="4253342967" sldId="315"/>
            <ac:spMk id="3" creationId="{DB8E67F5-195A-68BA-5F4D-6C8E9D2FAF49}"/>
          </ac:spMkLst>
        </pc:spChg>
        <pc:spChg chg="add del mod">
          <ac:chgData name="Antoine Moulin" userId="dd02c086-8253-43af-a9e2-db09e91e5f33" providerId="ADAL" clId="{83658165-AC5D-476F-A1C8-488428D5364C}" dt="2022-11-21T14:05:13.355" v="8470" actId="478"/>
          <ac:spMkLst>
            <pc:docMk/>
            <pc:sldMk cId="4253342967" sldId="315"/>
            <ac:spMk id="4" creationId="{232323E8-6222-BACE-694A-CF5F85F9BD56}"/>
          </ac:spMkLst>
        </pc:spChg>
      </pc:sldChg>
      <pc:sldChg chg="modSp new mod">
        <pc:chgData name="Antoine Moulin" userId="dd02c086-8253-43af-a9e2-db09e91e5f33" providerId="ADAL" clId="{83658165-AC5D-476F-A1C8-488428D5364C}" dt="2022-11-21T15:18:59.337" v="9024" actId="11"/>
        <pc:sldMkLst>
          <pc:docMk/>
          <pc:sldMk cId="708463320" sldId="316"/>
        </pc:sldMkLst>
        <pc:spChg chg="mod">
          <ac:chgData name="Antoine Moulin" userId="dd02c086-8253-43af-a9e2-db09e91e5f33" providerId="ADAL" clId="{83658165-AC5D-476F-A1C8-488428D5364C}" dt="2022-11-21T15:17:36.154" v="8931" actId="20577"/>
          <ac:spMkLst>
            <pc:docMk/>
            <pc:sldMk cId="708463320" sldId="316"/>
            <ac:spMk id="2" creationId="{6477B574-A0F9-1F48-523A-DD92F7367610}"/>
          </ac:spMkLst>
        </pc:spChg>
        <pc:spChg chg="mod">
          <ac:chgData name="Antoine Moulin" userId="dd02c086-8253-43af-a9e2-db09e91e5f33" providerId="ADAL" clId="{83658165-AC5D-476F-A1C8-488428D5364C}" dt="2022-11-21T15:18:59.337" v="9024" actId="11"/>
          <ac:spMkLst>
            <pc:docMk/>
            <pc:sldMk cId="708463320" sldId="316"/>
            <ac:spMk id="3" creationId="{81C80813-6DEB-82C6-259D-0CC873B480FE}"/>
          </ac:spMkLst>
        </pc:spChg>
      </pc:sldChg>
      <pc:sldChg chg="add del">
        <pc:chgData name="Antoine Moulin" userId="dd02c086-8253-43af-a9e2-db09e91e5f33" providerId="ADAL" clId="{83658165-AC5D-476F-A1C8-488428D5364C}" dt="2022-11-21T13:38:16.757" v="7087" actId="47"/>
        <pc:sldMkLst>
          <pc:docMk/>
          <pc:sldMk cId="2452640924" sldId="316"/>
        </pc:sldMkLst>
      </pc:sldChg>
      <pc:sldChg chg="add del">
        <pc:chgData name="Antoine Moulin" userId="dd02c086-8253-43af-a9e2-db09e91e5f33" providerId="ADAL" clId="{83658165-AC5D-476F-A1C8-488428D5364C}" dt="2022-11-21T13:38:16.757" v="7087" actId="47"/>
        <pc:sldMkLst>
          <pc:docMk/>
          <pc:sldMk cId="2395048010" sldId="317"/>
        </pc:sldMkLst>
      </pc:sldChg>
      <pc:sldChg chg="modSp add mod">
        <pc:chgData name="Antoine Moulin" userId="dd02c086-8253-43af-a9e2-db09e91e5f33" providerId="ADAL" clId="{83658165-AC5D-476F-A1C8-488428D5364C}" dt="2022-11-21T15:17:43.496" v="8937" actId="20577"/>
        <pc:sldMkLst>
          <pc:docMk/>
          <pc:sldMk cId="2517492668" sldId="317"/>
        </pc:sldMkLst>
        <pc:spChg chg="mod">
          <ac:chgData name="Antoine Moulin" userId="dd02c086-8253-43af-a9e2-db09e91e5f33" providerId="ADAL" clId="{83658165-AC5D-476F-A1C8-488428D5364C}" dt="2022-11-21T15:17:43.496" v="8937" actId="20577"/>
          <ac:spMkLst>
            <pc:docMk/>
            <pc:sldMk cId="2517492668" sldId="317"/>
            <ac:spMk id="2" creationId="{6477B574-A0F9-1F48-523A-DD92F7367610}"/>
          </ac:spMkLst>
        </pc:spChg>
      </pc:sldChg>
      <pc:sldChg chg="modSp add mod">
        <pc:chgData name="Antoine Moulin" userId="dd02c086-8253-43af-a9e2-db09e91e5f33" providerId="ADAL" clId="{83658165-AC5D-476F-A1C8-488428D5364C}" dt="2022-11-21T15:17:50.944" v="8944" actId="20577"/>
        <pc:sldMkLst>
          <pc:docMk/>
          <pc:sldMk cId="594925679" sldId="318"/>
        </pc:sldMkLst>
        <pc:spChg chg="mod">
          <ac:chgData name="Antoine Moulin" userId="dd02c086-8253-43af-a9e2-db09e91e5f33" providerId="ADAL" clId="{83658165-AC5D-476F-A1C8-488428D5364C}" dt="2022-11-21T15:17:50.944" v="8944" actId="20577"/>
          <ac:spMkLst>
            <pc:docMk/>
            <pc:sldMk cId="594925679" sldId="318"/>
            <ac:spMk id="2" creationId="{6477B574-A0F9-1F48-523A-DD92F7367610}"/>
          </ac:spMkLst>
        </pc:spChg>
      </pc:sldChg>
      <pc:sldChg chg="modSp add mod">
        <pc:chgData name="Antoine Moulin" userId="dd02c086-8253-43af-a9e2-db09e91e5f33" providerId="ADAL" clId="{83658165-AC5D-476F-A1C8-488428D5364C}" dt="2022-11-21T15:17:59.936" v="8950" actId="20577"/>
        <pc:sldMkLst>
          <pc:docMk/>
          <pc:sldMk cId="545965459" sldId="319"/>
        </pc:sldMkLst>
        <pc:spChg chg="mod">
          <ac:chgData name="Antoine Moulin" userId="dd02c086-8253-43af-a9e2-db09e91e5f33" providerId="ADAL" clId="{83658165-AC5D-476F-A1C8-488428D5364C}" dt="2022-11-21T15:17:59.936" v="8950" actId="20577"/>
          <ac:spMkLst>
            <pc:docMk/>
            <pc:sldMk cId="545965459" sldId="319"/>
            <ac:spMk id="2" creationId="{6477B574-A0F9-1F48-523A-DD92F7367610}"/>
          </ac:spMkLst>
        </pc:spChg>
      </pc:sldChg>
      <pc:sldChg chg="modSp add mod">
        <pc:chgData name="Antoine Moulin" userId="dd02c086-8253-43af-a9e2-db09e91e5f33" providerId="ADAL" clId="{83658165-AC5D-476F-A1C8-488428D5364C}" dt="2022-11-21T15:18:09.820" v="8957" actId="27636"/>
        <pc:sldMkLst>
          <pc:docMk/>
          <pc:sldMk cId="2902987686" sldId="320"/>
        </pc:sldMkLst>
        <pc:spChg chg="mod">
          <ac:chgData name="Antoine Moulin" userId="dd02c086-8253-43af-a9e2-db09e91e5f33" providerId="ADAL" clId="{83658165-AC5D-476F-A1C8-488428D5364C}" dt="2022-11-21T15:18:09.820" v="8957" actId="27636"/>
          <ac:spMkLst>
            <pc:docMk/>
            <pc:sldMk cId="2902987686" sldId="320"/>
            <ac:spMk id="2" creationId="{6477B574-A0F9-1F48-523A-DD92F7367610}"/>
          </ac:spMkLst>
        </pc:spChg>
      </pc:sldChg>
      <pc:sldChg chg="modSp new mod">
        <pc:chgData name="Antoine Moulin" userId="dd02c086-8253-43af-a9e2-db09e91e5f33" providerId="ADAL" clId="{83658165-AC5D-476F-A1C8-488428D5364C}" dt="2022-11-21T15:19:12.584" v="9031" actId="20577"/>
        <pc:sldMkLst>
          <pc:docMk/>
          <pc:sldMk cId="1609516091" sldId="321"/>
        </pc:sldMkLst>
        <pc:spChg chg="mod">
          <ac:chgData name="Antoine Moulin" userId="dd02c086-8253-43af-a9e2-db09e91e5f33" providerId="ADAL" clId="{83658165-AC5D-476F-A1C8-488428D5364C}" dt="2022-11-21T15:19:12.584" v="9031" actId="20577"/>
          <ac:spMkLst>
            <pc:docMk/>
            <pc:sldMk cId="1609516091" sldId="321"/>
            <ac:spMk id="2" creationId="{40852F5C-9FEA-3CE2-7B69-AA18EA273ACC}"/>
          </ac:spMkLst>
        </pc:spChg>
      </pc:sldChg>
      <pc:sldChg chg="add">
        <pc:chgData name="Antoine Moulin" userId="dd02c086-8253-43af-a9e2-db09e91e5f33" providerId="ADAL" clId="{83658165-AC5D-476F-A1C8-488428D5364C}" dt="2022-11-21T15:19:02.809" v="9026"/>
        <pc:sldMkLst>
          <pc:docMk/>
          <pc:sldMk cId="1239730585" sldId="322"/>
        </pc:sldMkLst>
      </pc:sldChg>
      <pc:sldMasterChg chg="addSp delSp modSp mod">
        <pc:chgData name="Antoine Moulin" userId="dd02c086-8253-43af-a9e2-db09e91e5f33" providerId="ADAL" clId="{83658165-AC5D-476F-A1C8-488428D5364C}" dt="2022-11-21T13:35:43.009" v="6902"/>
        <pc:sldMasterMkLst>
          <pc:docMk/>
          <pc:sldMasterMk cId="864762586" sldId="2147483648"/>
        </pc:sldMasterMkLst>
        <pc:spChg chg="mod">
          <ac:chgData name="Antoine Moulin" userId="dd02c086-8253-43af-a9e2-db09e91e5f33" providerId="ADAL" clId="{83658165-AC5D-476F-A1C8-488428D5364C}" dt="2022-11-21T13:34:46.655" v="6894" actId="403"/>
          <ac:spMkLst>
            <pc:docMk/>
            <pc:sldMasterMk cId="864762586" sldId="2147483648"/>
            <ac:spMk id="6" creationId="{8906159D-E1A6-1EB8-BC13-86E69F5C0885}"/>
          </ac:spMkLst>
        </pc:spChg>
        <pc:spChg chg="add del mod">
          <ac:chgData name="Antoine Moulin" userId="dd02c086-8253-43af-a9e2-db09e91e5f33" providerId="ADAL" clId="{83658165-AC5D-476F-A1C8-488428D5364C}" dt="2022-11-21T13:35:43.009" v="6902"/>
          <ac:spMkLst>
            <pc:docMk/>
            <pc:sldMasterMk cId="864762586" sldId="2147483648"/>
            <ac:spMk id="9" creationId="{11B39D97-F1C8-A235-F376-CD3A2B4F2999}"/>
          </ac:spMkLst>
        </pc:spChg>
        <pc:cxnChg chg="add mod">
          <ac:chgData name="Antoine Moulin" userId="dd02c086-8253-43af-a9e2-db09e91e5f33" providerId="ADAL" clId="{83658165-AC5D-476F-A1C8-488428D5364C}" dt="2022-11-21T13:35:17.605" v="6899" actId="1076"/>
          <ac:cxnSpMkLst>
            <pc:docMk/>
            <pc:sldMasterMk cId="864762586" sldId="2147483648"/>
            <ac:cxnSpMk id="8" creationId="{42C91CDA-4070-8A23-AC16-C059A3C13F1C}"/>
          </ac:cxnSpMkLst>
        </pc:cxn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3E739-9B86-4461-9E29-E7DDE2750B97}" type="doc">
      <dgm:prSet loTypeId="urn:microsoft.com/office/officeart/2005/8/layout/pyramid2" loCatId="pyramid" qsTypeId="urn:microsoft.com/office/officeart/2005/8/quickstyle/simple1" qsCatId="simple" csTypeId="urn:microsoft.com/office/officeart/2005/8/colors/accent1_2" csCatId="accent1" phldr="1"/>
      <dgm:spPr/>
    </dgm:pt>
    <dgm:pt modelId="{95465696-4FB7-4F39-AF35-46A18707078D}">
      <dgm:prSet phldrT="[Texte]"/>
      <dgm:spPr/>
      <dgm:t>
        <a:bodyPr/>
        <a:lstStyle/>
        <a:p>
          <a:r>
            <a:rPr lang="fr-FR" dirty="0"/>
            <a:t>Règlements et directives européennes</a:t>
          </a:r>
        </a:p>
      </dgm:t>
    </dgm:pt>
    <dgm:pt modelId="{09A9C9E3-88A6-4A5A-B8B3-829B86F0651F}" type="parTrans" cxnId="{F9F26C62-E843-4D99-A974-5A4348A9474D}">
      <dgm:prSet/>
      <dgm:spPr/>
      <dgm:t>
        <a:bodyPr/>
        <a:lstStyle/>
        <a:p>
          <a:endParaRPr lang="fr-FR"/>
        </a:p>
      </dgm:t>
    </dgm:pt>
    <dgm:pt modelId="{AEC34CCA-07DA-412E-873F-1DCB4DBF0FE7}" type="sibTrans" cxnId="{F9F26C62-E843-4D99-A974-5A4348A9474D}">
      <dgm:prSet/>
      <dgm:spPr/>
      <dgm:t>
        <a:bodyPr/>
        <a:lstStyle/>
        <a:p>
          <a:endParaRPr lang="fr-FR"/>
        </a:p>
      </dgm:t>
    </dgm:pt>
    <dgm:pt modelId="{DDA82A40-7D81-4587-A19C-8A9329362FF4}">
      <dgm:prSet phldrT="[Texte]"/>
      <dgm:spPr/>
      <dgm:t>
        <a:bodyPr/>
        <a:lstStyle/>
        <a:p>
          <a:r>
            <a:rPr lang="fr-FR" dirty="0"/>
            <a:t>Lois, ordonnances, et règlements</a:t>
          </a:r>
        </a:p>
      </dgm:t>
    </dgm:pt>
    <dgm:pt modelId="{A24FC679-75E9-4C4F-B822-AEACD60EBC4C}" type="parTrans" cxnId="{08BF8E4D-E808-4979-A314-A8731263815C}">
      <dgm:prSet/>
      <dgm:spPr/>
      <dgm:t>
        <a:bodyPr/>
        <a:lstStyle/>
        <a:p>
          <a:endParaRPr lang="fr-FR"/>
        </a:p>
      </dgm:t>
    </dgm:pt>
    <dgm:pt modelId="{B4EEA2A2-E40B-4BF6-B5E7-A050D11D97AB}" type="sibTrans" cxnId="{08BF8E4D-E808-4979-A314-A8731263815C}">
      <dgm:prSet/>
      <dgm:spPr/>
      <dgm:t>
        <a:bodyPr/>
        <a:lstStyle/>
        <a:p>
          <a:endParaRPr lang="fr-FR"/>
        </a:p>
      </dgm:t>
    </dgm:pt>
    <dgm:pt modelId="{8579AEC1-06DD-4BA5-BC4D-6C372C21842A}">
      <dgm:prSet phldrT="[Texte]"/>
      <dgm:spPr/>
      <dgm:t>
        <a:bodyPr/>
        <a:lstStyle/>
        <a:p>
          <a:r>
            <a:rPr lang="fr-FR" dirty="0"/>
            <a:t>Accords nationaux, de branche ou d’entreprise</a:t>
          </a:r>
        </a:p>
      </dgm:t>
    </dgm:pt>
    <dgm:pt modelId="{4E1941AB-38AF-4360-8AB8-096F8A06B682}" type="parTrans" cxnId="{CBC666A9-D174-47E3-8C1E-CB8E5F124664}">
      <dgm:prSet/>
      <dgm:spPr/>
      <dgm:t>
        <a:bodyPr/>
        <a:lstStyle/>
        <a:p>
          <a:endParaRPr lang="fr-FR"/>
        </a:p>
      </dgm:t>
    </dgm:pt>
    <dgm:pt modelId="{2BE44E6F-F4F5-4958-9D7A-1CBB2CF86027}" type="sibTrans" cxnId="{CBC666A9-D174-47E3-8C1E-CB8E5F124664}">
      <dgm:prSet/>
      <dgm:spPr/>
      <dgm:t>
        <a:bodyPr/>
        <a:lstStyle/>
        <a:p>
          <a:endParaRPr lang="fr-FR"/>
        </a:p>
      </dgm:t>
    </dgm:pt>
    <dgm:pt modelId="{739405D9-BBC7-40C1-9119-514C51D7C3A4}">
      <dgm:prSet phldrT="[Texte]"/>
      <dgm:spPr/>
      <dgm:t>
        <a:bodyPr/>
        <a:lstStyle/>
        <a:p>
          <a:r>
            <a:rPr lang="fr-FR" dirty="0"/>
            <a:t>Engagements unilatéraux de l’employeur</a:t>
          </a:r>
        </a:p>
      </dgm:t>
    </dgm:pt>
    <dgm:pt modelId="{BCECE4AE-49AF-45EC-998F-CA3A16D34941}" type="parTrans" cxnId="{2241DE56-53EF-40B8-9909-32C4DC1440A7}">
      <dgm:prSet/>
      <dgm:spPr/>
      <dgm:t>
        <a:bodyPr/>
        <a:lstStyle/>
        <a:p>
          <a:endParaRPr lang="fr-FR"/>
        </a:p>
      </dgm:t>
    </dgm:pt>
    <dgm:pt modelId="{0D5E3F09-BEBD-48CE-88AC-31611DF528B6}" type="sibTrans" cxnId="{2241DE56-53EF-40B8-9909-32C4DC1440A7}">
      <dgm:prSet/>
      <dgm:spPr/>
      <dgm:t>
        <a:bodyPr/>
        <a:lstStyle/>
        <a:p>
          <a:endParaRPr lang="fr-FR"/>
        </a:p>
      </dgm:t>
    </dgm:pt>
    <dgm:pt modelId="{D5D3CF5A-BD3E-49BF-B589-D5C5C5432F64}">
      <dgm:prSet phldrT="[Texte]"/>
      <dgm:spPr/>
      <dgm:t>
        <a:bodyPr/>
        <a:lstStyle/>
        <a:p>
          <a:r>
            <a:rPr lang="fr-FR" dirty="0"/>
            <a:t>Usages</a:t>
          </a:r>
        </a:p>
      </dgm:t>
    </dgm:pt>
    <dgm:pt modelId="{8278CD21-6CA0-4D02-86AF-B71EB9049412}" type="parTrans" cxnId="{FC16C6E9-0788-4A7F-A075-0888CB623654}">
      <dgm:prSet/>
      <dgm:spPr/>
      <dgm:t>
        <a:bodyPr/>
        <a:lstStyle/>
        <a:p>
          <a:endParaRPr lang="fr-FR"/>
        </a:p>
      </dgm:t>
    </dgm:pt>
    <dgm:pt modelId="{70AC6BFB-1CEA-4FF5-9F32-77A7B5D3B668}" type="sibTrans" cxnId="{FC16C6E9-0788-4A7F-A075-0888CB623654}">
      <dgm:prSet/>
      <dgm:spPr/>
      <dgm:t>
        <a:bodyPr/>
        <a:lstStyle/>
        <a:p>
          <a:endParaRPr lang="fr-FR"/>
        </a:p>
      </dgm:t>
    </dgm:pt>
    <dgm:pt modelId="{0AF3A0BA-FC05-4D91-9B63-3D084FD69643}">
      <dgm:prSet phldrT="[Texte]"/>
      <dgm:spPr/>
      <dgm:t>
        <a:bodyPr/>
        <a:lstStyle/>
        <a:p>
          <a:r>
            <a:rPr lang="fr-FR" dirty="0"/>
            <a:t>Contrat de travail</a:t>
          </a:r>
        </a:p>
      </dgm:t>
    </dgm:pt>
    <dgm:pt modelId="{77E70841-865C-41D8-8550-D971A8D5E82E}" type="parTrans" cxnId="{90D2F4F0-E778-45D8-8253-F93D7B43C305}">
      <dgm:prSet/>
      <dgm:spPr/>
      <dgm:t>
        <a:bodyPr/>
        <a:lstStyle/>
        <a:p>
          <a:endParaRPr lang="fr-FR"/>
        </a:p>
      </dgm:t>
    </dgm:pt>
    <dgm:pt modelId="{44E68A5E-34D6-4A3F-B965-B74DF246AD00}" type="sibTrans" cxnId="{90D2F4F0-E778-45D8-8253-F93D7B43C305}">
      <dgm:prSet/>
      <dgm:spPr/>
      <dgm:t>
        <a:bodyPr/>
        <a:lstStyle/>
        <a:p>
          <a:endParaRPr lang="fr-FR"/>
        </a:p>
      </dgm:t>
    </dgm:pt>
    <dgm:pt modelId="{60218BDE-302D-4E55-A4D5-FDCA9413727E}" type="pres">
      <dgm:prSet presAssocID="{13B3E739-9B86-4461-9E29-E7DDE2750B97}" presName="compositeShape" presStyleCnt="0">
        <dgm:presLayoutVars>
          <dgm:dir/>
          <dgm:resizeHandles/>
        </dgm:presLayoutVars>
      </dgm:prSet>
      <dgm:spPr/>
    </dgm:pt>
    <dgm:pt modelId="{D1CE5F55-EF37-4B68-9E6D-EE859A3E62E8}" type="pres">
      <dgm:prSet presAssocID="{13B3E739-9B86-4461-9E29-E7DDE2750B97}" presName="pyramid" presStyleLbl="node1" presStyleIdx="0" presStyleCnt="1"/>
      <dgm:spPr/>
    </dgm:pt>
    <dgm:pt modelId="{3FFFFABD-F67B-43E2-BEEF-60910B4F1B13}" type="pres">
      <dgm:prSet presAssocID="{13B3E739-9B86-4461-9E29-E7DDE2750B97}" presName="theList" presStyleCnt="0"/>
      <dgm:spPr/>
    </dgm:pt>
    <dgm:pt modelId="{73659B5F-3D0F-457F-918D-2D26255F773D}" type="pres">
      <dgm:prSet presAssocID="{95465696-4FB7-4F39-AF35-46A18707078D}" presName="aNode" presStyleLbl="fgAcc1" presStyleIdx="0" presStyleCnt="6">
        <dgm:presLayoutVars>
          <dgm:bulletEnabled val="1"/>
        </dgm:presLayoutVars>
      </dgm:prSet>
      <dgm:spPr/>
      <dgm:t>
        <a:bodyPr/>
        <a:lstStyle/>
        <a:p>
          <a:endParaRPr lang="fr-FR"/>
        </a:p>
      </dgm:t>
    </dgm:pt>
    <dgm:pt modelId="{BE21FF55-7CAA-40A6-9F3A-004D408AC39F}" type="pres">
      <dgm:prSet presAssocID="{95465696-4FB7-4F39-AF35-46A18707078D}" presName="aSpace" presStyleCnt="0"/>
      <dgm:spPr/>
    </dgm:pt>
    <dgm:pt modelId="{91320765-4042-446A-8C9A-89A4E50F4BBB}" type="pres">
      <dgm:prSet presAssocID="{DDA82A40-7D81-4587-A19C-8A9329362FF4}" presName="aNode" presStyleLbl="fgAcc1" presStyleIdx="1" presStyleCnt="6" custLinFactNeighborX="-915" custLinFactNeighborY="5519">
        <dgm:presLayoutVars>
          <dgm:bulletEnabled val="1"/>
        </dgm:presLayoutVars>
      </dgm:prSet>
      <dgm:spPr/>
      <dgm:t>
        <a:bodyPr/>
        <a:lstStyle/>
        <a:p>
          <a:endParaRPr lang="fr-FR"/>
        </a:p>
      </dgm:t>
    </dgm:pt>
    <dgm:pt modelId="{A21A2D3C-62D0-4784-8950-7F8CBC028461}" type="pres">
      <dgm:prSet presAssocID="{DDA82A40-7D81-4587-A19C-8A9329362FF4}" presName="aSpace" presStyleCnt="0"/>
      <dgm:spPr/>
    </dgm:pt>
    <dgm:pt modelId="{2B111873-8355-4CB9-AD85-048592CE7A33}" type="pres">
      <dgm:prSet presAssocID="{8579AEC1-06DD-4BA5-BC4D-6C372C21842A}" presName="aNode" presStyleLbl="fgAcc1" presStyleIdx="2" presStyleCnt="6">
        <dgm:presLayoutVars>
          <dgm:bulletEnabled val="1"/>
        </dgm:presLayoutVars>
      </dgm:prSet>
      <dgm:spPr/>
      <dgm:t>
        <a:bodyPr/>
        <a:lstStyle/>
        <a:p>
          <a:endParaRPr lang="fr-FR"/>
        </a:p>
      </dgm:t>
    </dgm:pt>
    <dgm:pt modelId="{F8B0C7D1-65C1-414D-B27D-CD3565C3C40C}" type="pres">
      <dgm:prSet presAssocID="{8579AEC1-06DD-4BA5-BC4D-6C372C21842A}" presName="aSpace" presStyleCnt="0"/>
      <dgm:spPr/>
    </dgm:pt>
    <dgm:pt modelId="{96F0CCA9-8BE2-490A-9D6C-26DD97A30C37}" type="pres">
      <dgm:prSet presAssocID="{D5D3CF5A-BD3E-49BF-B589-D5C5C5432F64}" presName="aNode" presStyleLbl="fgAcc1" presStyleIdx="3" presStyleCnt="6">
        <dgm:presLayoutVars>
          <dgm:bulletEnabled val="1"/>
        </dgm:presLayoutVars>
      </dgm:prSet>
      <dgm:spPr/>
      <dgm:t>
        <a:bodyPr/>
        <a:lstStyle/>
        <a:p>
          <a:endParaRPr lang="fr-FR"/>
        </a:p>
      </dgm:t>
    </dgm:pt>
    <dgm:pt modelId="{B33DE30B-8667-4BFB-B8FD-C1BACA80FAF2}" type="pres">
      <dgm:prSet presAssocID="{D5D3CF5A-BD3E-49BF-B589-D5C5C5432F64}" presName="aSpace" presStyleCnt="0"/>
      <dgm:spPr/>
    </dgm:pt>
    <dgm:pt modelId="{9E2B30E0-7CC4-4414-9711-8EFEC8B0CDE6}" type="pres">
      <dgm:prSet presAssocID="{739405D9-BBC7-40C1-9119-514C51D7C3A4}" presName="aNode" presStyleLbl="fgAcc1" presStyleIdx="4" presStyleCnt="6">
        <dgm:presLayoutVars>
          <dgm:bulletEnabled val="1"/>
        </dgm:presLayoutVars>
      </dgm:prSet>
      <dgm:spPr/>
      <dgm:t>
        <a:bodyPr/>
        <a:lstStyle/>
        <a:p>
          <a:endParaRPr lang="fr-FR"/>
        </a:p>
      </dgm:t>
    </dgm:pt>
    <dgm:pt modelId="{7ADFEAC1-A6F0-49E8-A857-014281E6D491}" type="pres">
      <dgm:prSet presAssocID="{739405D9-BBC7-40C1-9119-514C51D7C3A4}" presName="aSpace" presStyleCnt="0"/>
      <dgm:spPr/>
    </dgm:pt>
    <dgm:pt modelId="{FE676A76-A56B-42AF-A5B6-1E51DB3C272E}" type="pres">
      <dgm:prSet presAssocID="{0AF3A0BA-FC05-4D91-9B63-3D084FD69643}" presName="aNode" presStyleLbl="fgAcc1" presStyleIdx="5" presStyleCnt="6">
        <dgm:presLayoutVars>
          <dgm:bulletEnabled val="1"/>
        </dgm:presLayoutVars>
      </dgm:prSet>
      <dgm:spPr/>
      <dgm:t>
        <a:bodyPr/>
        <a:lstStyle/>
        <a:p>
          <a:endParaRPr lang="fr-FR"/>
        </a:p>
      </dgm:t>
    </dgm:pt>
    <dgm:pt modelId="{B0F51D35-CDDF-4D8C-9D67-BF42293E9172}" type="pres">
      <dgm:prSet presAssocID="{0AF3A0BA-FC05-4D91-9B63-3D084FD69643}" presName="aSpace" presStyleCnt="0"/>
      <dgm:spPr/>
    </dgm:pt>
  </dgm:ptLst>
  <dgm:cxnLst>
    <dgm:cxn modelId="{BEC3BDDE-AE14-4885-B3B9-EC29427DB0C8}" type="presOf" srcId="{0AF3A0BA-FC05-4D91-9B63-3D084FD69643}" destId="{FE676A76-A56B-42AF-A5B6-1E51DB3C272E}" srcOrd="0" destOrd="0" presId="urn:microsoft.com/office/officeart/2005/8/layout/pyramid2"/>
    <dgm:cxn modelId="{D4970047-67B5-4185-BF92-D98605FF4D0F}" type="presOf" srcId="{8579AEC1-06DD-4BA5-BC4D-6C372C21842A}" destId="{2B111873-8355-4CB9-AD85-048592CE7A33}" srcOrd="0" destOrd="0" presId="urn:microsoft.com/office/officeart/2005/8/layout/pyramid2"/>
    <dgm:cxn modelId="{04F4280C-15A0-41B7-B116-C8A82B504380}" type="presOf" srcId="{D5D3CF5A-BD3E-49BF-B589-D5C5C5432F64}" destId="{96F0CCA9-8BE2-490A-9D6C-26DD97A30C37}" srcOrd="0" destOrd="0" presId="urn:microsoft.com/office/officeart/2005/8/layout/pyramid2"/>
    <dgm:cxn modelId="{FC16C6E9-0788-4A7F-A075-0888CB623654}" srcId="{13B3E739-9B86-4461-9E29-E7DDE2750B97}" destId="{D5D3CF5A-BD3E-49BF-B589-D5C5C5432F64}" srcOrd="3" destOrd="0" parTransId="{8278CD21-6CA0-4D02-86AF-B71EB9049412}" sibTransId="{70AC6BFB-1CEA-4FF5-9F32-77A7B5D3B668}"/>
    <dgm:cxn modelId="{2241DE56-53EF-40B8-9909-32C4DC1440A7}" srcId="{13B3E739-9B86-4461-9E29-E7DDE2750B97}" destId="{739405D9-BBC7-40C1-9119-514C51D7C3A4}" srcOrd="4" destOrd="0" parTransId="{BCECE4AE-49AF-45EC-998F-CA3A16D34941}" sibTransId="{0D5E3F09-BEBD-48CE-88AC-31611DF528B6}"/>
    <dgm:cxn modelId="{780B1116-3030-4E10-9855-B849538A5775}" type="presOf" srcId="{13B3E739-9B86-4461-9E29-E7DDE2750B97}" destId="{60218BDE-302D-4E55-A4D5-FDCA9413727E}" srcOrd="0" destOrd="0" presId="urn:microsoft.com/office/officeart/2005/8/layout/pyramid2"/>
    <dgm:cxn modelId="{8AA1180A-F0E9-4FAA-A049-E780A044ABAC}" type="presOf" srcId="{DDA82A40-7D81-4587-A19C-8A9329362FF4}" destId="{91320765-4042-446A-8C9A-89A4E50F4BBB}" srcOrd="0" destOrd="0" presId="urn:microsoft.com/office/officeart/2005/8/layout/pyramid2"/>
    <dgm:cxn modelId="{F9F26C62-E843-4D99-A974-5A4348A9474D}" srcId="{13B3E739-9B86-4461-9E29-E7DDE2750B97}" destId="{95465696-4FB7-4F39-AF35-46A18707078D}" srcOrd="0" destOrd="0" parTransId="{09A9C9E3-88A6-4A5A-B8B3-829B86F0651F}" sibTransId="{AEC34CCA-07DA-412E-873F-1DCB4DBF0FE7}"/>
    <dgm:cxn modelId="{08BF8E4D-E808-4979-A314-A8731263815C}" srcId="{13B3E739-9B86-4461-9E29-E7DDE2750B97}" destId="{DDA82A40-7D81-4587-A19C-8A9329362FF4}" srcOrd="1" destOrd="0" parTransId="{A24FC679-75E9-4C4F-B822-AEACD60EBC4C}" sibTransId="{B4EEA2A2-E40B-4BF6-B5E7-A050D11D97AB}"/>
    <dgm:cxn modelId="{E8FD3A50-85DA-43F7-967B-31CCA5FAA6AA}" type="presOf" srcId="{739405D9-BBC7-40C1-9119-514C51D7C3A4}" destId="{9E2B30E0-7CC4-4414-9711-8EFEC8B0CDE6}" srcOrd="0" destOrd="0" presId="urn:microsoft.com/office/officeart/2005/8/layout/pyramid2"/>
    <dgm:cxn modelId="{48439F07-E494-42F9-AB1E-FB6185959404}" type="presOf" srcId="{95465696-4FB7-4F39-AF35-46A18707078D}" destId="{73659B5F-3D0F-457F-918D-2D26255F773D}" srcOrd="0" destOrd="0" presId="urn:microsoft.com/office/officeart/2005/8/layout/pyramid2"/>
    <dgm:cxn modelId="{CBC666A9-D174-47E3-8C1E-CB8E5F124664}" srcId="{13B3E739-9B86-4461-9E29-E7DDE2750B97}" destId="{8579AEC1-06DD-4BA5-BC4D-6C372C21842A}" srcOrd="2" destOrd="0" parTransId="{4E1941AB-38AF-4360-8AB8-096F8A06B682}" sibTransId="{2BE44E6F-F4F5-4958-9D7A-1CBB2CF86027}"/>
    <dgm:cxn modelId="{90D2F4F0-E778-45D8-8253-F93D7B43C305}" srcId="{13B3E739-9B86-4461-9E29-E7DDE2750B97}" destId="{0AF3A0BA-FC05-4D91-9B63-3D084FD69643}" srcOrd="5" destOrd="0" parTransId="{77E70841-865C-41D8-8550-D971A8D5E82E}" sibTransId="{44E68A5E-34D6-4A3F-B965-B74DF246AD00}"/>
    <dgm:cxn modelId="{599B9FF3-1E1C-4A82-B944-CCF5B3F73A20}" type="presParOf" srcId="{60218BDE-302D-4E55-A4D5-FDCA9413727E}" destId="{D1CE5F55-EF37-4B68-9E6D-EE859A3E62E8}" srcOrd="0" destOrd="0" presId="urn:microsoft.com/office/officeart/2005/8/layout/pyramid2"/>
    <dgm:cxn modelId="{A77E0260-B8BC-4F22-9853-AD9549FEFF07}" type="presParOf" srcId="{60218BDE-302D-4E55-A4D5-FDCA9413727E}" destId="{3FFFFABD-F67B-43E2-BEEF-60910B4F1B13}" srcOrd="1" destOrd="0" presId="urn:microsoft.com/office/officeart/2005/8/layout/pyramid2"/>
    <dgm:cxn modelId="{23ABAAFD-ABD0-420E-9282-B35F7D76E6C9}" type="presParOf" srcId="{3FFFFABD-F67B-43E2-BEEF-60910B4F1B13}" destId="{73659B5F-3D0F-457F-918D-2D26255F773D}" srcOrd="0" destOrd="0" presId="urn:microsoft.com/office/officeart/2005/8/layout/pyramid2"/>
    <dgm:cxn modelId="{6DAC4831-559F-4C40-852F-A0ED425F866C}" type="presParOf" srcId="{3FFFFABD-F67B-43E2-BEEF-60910B4F1B13}" destId="{BE21FF55-7CAA-40A6-9F3A-004D408AC39F}" srcOrd="1" destOrd="0" presId="urn:microsoft.com/office/officeart/2005/8/layout/pyramid2"/>
    <dgm:cxn modelId="{3AE5010F-F093-48EF-A464-CF3E4BA7B5A4}" type="presParOf" srcId="{3FFFFABD-F67B-43E2-BEEF-60910B4F1B13}" destId="{91320765-4042-446A-8C9A-89A4E50F4BBB}" srcOrd="2" destOrd="0" presId="urn:microsoft.com/office/officeart/2005/8/layout/pyramid2"/>
    <dgm:cxn modelId="{E609DDF5-4E14-44FC-98A8-B1898E6C5FE1}" type="presParOf" srcId="{3FFFFABD-F67B-43E2-BEEF-60910B4F1B13}" destId="{A21A2D3C-62D0-4784-8950-7F8CBC028461}" srcOrd="3" destOrd="0" presId="urn:microsoft.com/office/officeart/2005/8/layout/pyramid2"/>
    <dgm:cxn modelId="{7FF5D7E7-B019-4DD3-A0D7-FBBB3D6046E1}" type="presParOf" srcId="{3FFFFABD-F67B-43E2-BEEF-60910B4F1B13}" destId="{2B111873-8355-4CB9-AD85-048592CE7A33}" srcOrd="4" destOrd="0" presId="urn:microsoft.com/office/officeart/2005/8/layout/pyramid2"/>
    <dgm:cxn modelId="{FFBA11B0-205F-4962-8901-115EFADD2869}" type="presParOf" srcId="{3FFFFABD-F67B-43E2-BEEF-60910B4F1B13}" destId="{F8B0C7D1-65C1-414D-B27D-CD3565C3C40C}" srcOrd="5" destOrd="0" presId="urn:microsoft.com/office/officeart/2005/8/layout/pyramid2"/>
    <dgm:cxn modelId="{46CFA795-26E5-4AE1-A318-065B8B735B01}" type="presParOf" srcId="{3FFFFABD-F67B-43E2-BEEF-60910B4F1B13}" destId="{96F0CCA9-8BE2-490A-9D6C-26DD97A30C37}" srcOrd="6" destOrd="0" presId="urn:microsoft.com/office/officeart/2005/8/layout/pyramid2"/>
    <dgm:cxn modelId="{C2988F86-625D-40F5-A379-79A1D989AAB7}" type="presParOf" srcId="{3FFFFABD-F67B-43E2-BEEF-60910B4F1B13}" destId="{B33DE30B-8667-4BFB-B8FD-C1BACA80FAF2}" srcOrd="7" destOrd="0" presId="urn:microsoft.com/office/officeart/2005/8/layout/pyramid2"/>
    <dgm:cxn modelId="{8BE31566-AFBF-4E74-A28B-5EFBF0B1F189}" type="presParOf" srcId="{3FFFFABD-F67B-43E2-BEEF-60910B4F1B13}" destId="{9E2B30E0-7CC4-4414-9711-8EFEC8B0CDE6}" srcOrd="8" destOrd="0" presId="urn:microsoft.com/office/officeart/2005/8/layout/pyramid2"/>
    <dgm:cxn modelId="{D7E06609-1866-47BA-9BB6-2C7D83F0C7C2}" type="presParOf" srcId="{3FFFFABD-F67B-43E2-BEEF-60910B4F1B13}" destId="{7ADFEAC1-A6F0-49E8-A857-014281E6D491}" srcOrd="9" destOrd="0" presId="urn:microsoft.com/office/officeart/2005/8/layout/pyramid2"/>
    <dgm:cxn modelId="{44438BFC-DCE1-4A0B-B184-46790294433D}" type="presParOf" srcId="{3FFFFABD-F67B-43E2-BEEF-60910B4F1B13}" destId="{FE676A76-A56B-42AF-A5B6-1E51DB3C272E}" srcOrd="10" destOrd="0" presId="urn:microsoft.com/office/officeart/2005/8/layout/pyramid2"/>
    <dgm:cxn modelId="{810AADFB-F96B-43FB-ACDF-BEACDB7EBF7C}" type="presParOf" srcId="{3FFFFABD-F67B-43E2-BEEF-60910B4F1B13}" destId="{B0F51D35-CDDF-4D8C-9D67-BF42293E9172}"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F9823-FD54-4176-AF16-A1D63130D8EE}" type="doc">
      <dgm:prSet loTypeId="urn:microsoft.com/office/officeart/2005/8/layout/chevron1" loCatId="process" qsTypeId="urn:microsoft.com/office/officeart/2005/8/quickstyle/simple1" qsCatId="simple" csTypeId="urn:microsoft.com/office/officeart/2005/8/colors/accent1_2" csCatId="accent1" phldr="1"/>
      <dgm:spPr/>
    </dgm:pt>
    <dgm:pt modelId="{515B04A5-2CA5-410F-8709-3139C5E50908}">
      <dgm:prSet phldrT="[Texte]"/>
      <dgm:spPr/>
      <dgm:t>
        <a:bodyPr/>
        <a:lstStyle/>
        <a:p>
          <a:r>
            <a:rPr lang="fr-FR" dirty="0"/>
            <a:t>Saisine</a:t>
          </a:r>
        </a:p>
      </dgm:t>
    </dgm:pt>
    <dgm:pt modelId="{B72D8696-0A7D-40AD-A810-62F3C4252F6B}" type="parTrans" cxnId="{4743D5FD-5D5A-4ABD-BBF2-CCA8E8C3F6DD}">
      <dgm:prSet/>
      <dgm:spPr/>
      <dgm:t>
        <a:bodyPr/>
        <a:lstStyle/>
        <a:p>
          <a:endParaRPr lang="fr-FR"/>
        </a:p>
      </dgm:t>
    </dgm:pt>
    <dgm:pt modelId="{1BB4855D-5F4C-42D7-8D15-9E2E87D0FE1C}" type="sibTrans" cxnId="{4743D5FD-5D5A-4ABD-BBF2-CCA8E8C3F6DD}">
      <dgm:prSet/>
      <dgm:spPr/>
      <dgm:t>
        <a:bodyPr/>
        <a:lstStyle/>
        <a:p>
          <a:endParaRPr lang="fr-FR"/>
        </a:p>
      </dgm:t>
    </dgm:pt>
    <dgm:pt modelId="{07AE4920-EBB2-4F63-9B30-14A71DA64877}">
      <dgm:prSet phldrT="[Texte]"/>
      <dgm:spPr/>
      <dgm:t>
        <a:bodyPr/>
        <a:lstStyle/>
        <a:p>
          <a:r>
            <a:rPr lang="fr-FR" dirty="0"/>
            <a:t>Conciliation préalable</a:t>
          </a:r>
        </a:p>
      </dgm:t>
    </dgm:pt>
    <dgm:pt modelId="{87C8F3B4-A815-4AB5-9B04-AA60D2B8359C}" type="parTrans" cxnId="{2321D64D-DB2D-4E7E-BEC0-A22EA5555329}">
      <dgm:prSet/>
      <dgm:spPr/>
      <dgm:t>
        <a:bodyPr/>
        <a:lstStyle/>
        <a:p>
          <a:endParaRPr lang="fr-FR"/>
        </a:p>
      </dgm:t>
    </dgm:pt>
    <dgm:pt modelId="{057EE107-66B6-4A22-A818-591BEB1116D8}" type="sibTrans" cxnId="{2321D64D-DB2D-4E7E-BEC0-A22EA5555329}">
      <dgm:prSet/>
      <dgm:spPr/>
      <dgm:t>
        <a:bodyPr/>
        <a:lstStyle/>
        <a:p>
          <a:endParaRPr lang="fr-FR"/>
        </a:p>
      </dgm:t>
    </dgm:pt>
    <dgm:pt modelId="{EE4F9FD4-8E8D-4AF1-BE1E-2CD0AE2556B9}">
      <dgm:prSet phldrT="[Texte]"/>
      <dgm:spPr/>
      <dgm:t>
        <a:bodyPr/>
        <a:lstStyle/>
        <a:p>
          <a:r>
            <a:rPr lang="fr-FR" dirty="0"/>
            <a:t>Si absence d’accord =&gt; Bureau de jugement</a:t>
          </a:r>
        </a:p>
      </dgm:t>
    </dgm:pt>
    <dgm:pt modelId="{CBE1C269-EE3B-4F9D-8B3A-FED08863687F}" type="parTrans" cxnId="{C7CAE377-FEA4-4602-83E7-E745C391BC83}">
      <dgm:prSet/>
      <dgm:spPr/>
      <dgm:t>
        <a:bodyPr/>
        <a:lstStyle/>
        <a:p>
          <a:endParaRPr lang="fr-FR"/>
        </a:p>
      </dgm:t>
    </dgm:pt>
    <dgm:pt modelId="{51FBE264-E070-42F8-AB62-141DBEB726A2}" type="sibTrans" cxnId="{C7CAE377-FEA4-4602-83E7-E745C391BC83}">
      <dgm:prSet/>
      <dgm:spPr/>
      <dgm:t>
        <a:bodyPr/>
        <a:lstStyle/>
        <a:p>
          <a:endParaRPr lang="fr-FR"/>
        </a:p>
      </dgm:t>
    </dgm:pt>
    <dgm:pt modelId="{F3BB581D-C7DB-4F30-BDE2-A753372CBE0B}" type="pres">
      <dgm:prSet presAssocID="{B34F9823-FD54-4176-AF16-A1D63130D8EE}" presName="Name0" presStyleCnt="0">
        <dgm:presLayoutVars>
          <dgm:dir/>
          <dgm:animLvl val="lvl"/>
          <dgm:resizeHandles val="exact"/>
        </dgm:presLayoutVars>
      </dgm:prSet>
      <dgm:spPr/>
    </dgm:pt>
    <dgm:pt modelId="{75A11B68-F41E-4ECA-81A4-543916E82AC9}" type="pres">
      <dgm:prSet presAssocID="{515B04A5-2CA5-410F-8709-3139C5E50908}" presName="parTxOnly" presStyleLbl="node1" presStyleIdx="0" presStyleCnt="3">
        <dgm:presLayoutVars>
          <dgm:chMax val="0"/>
          <dgm:chPref val="0"/>
          <dgm:bulletEnabled val="1"/>
        </dgm:presLayoutVars>
      </dgm:prSet>
      <dgm:spPr/>
      <dgm:t>
        <a:bodyPr/>
        <a:lstStyle/>
        <a:p>
          <a:endParaRPr lang="fr-FR"/>
        </a:p>
      </dgm:t>
    </dgm:pt>
    <dgm:pt modelId="{CCDCDA8F-E67C-4E6E-8F0D-9E73D7926E6F}" type="pres">
      <dgm:prSet presAssocID="{1BB4855D-5F4C-42D7-8D15-9E2E87D0FE1C}" presName="parTxOnlySpace" presStyleCnt="0"/>
      <dgm:spPr/>
    </dgm:pt>
    <dgm:pt modelId="{3FBADCA7-4472-40C1-AE97-6453A373F1C8}" type="pres">
      <dgm:prSet presAssocID="{07AE4920-EBB2-4F63-9B30-14A71DA64877}" presName="parTxOnly" presStyleLbl="node1" presStyleIdx="1" presStyleCnt="3">
        <dgm:presLayoutVars>
          <dgm:chMax val="0"/>
          <dgm:chPref val="0"/>
          <dgm:bulletEnabled val="1"/>
        </dgm:presLayoutVars>
      </dgm:prSet>
      <dgm:spPr/>
      <dgm:t>
        <a:bodyPr/>
        <a:lstStyle/>
        <a:p>
          <a:endParaRPr lang="fr-FR"/>
        </a:p>
      </dgm:t>
    </dgm:pt>
    <dgm:pt modelId="{32F8C839-C4E1-49F5-8B5B-EEE4BD885663}" type="pres">
      <dgm:prSet presAssocID="{057EE107-66B6-4A22-A818-591BEB1116D8}" presName="parTxOnlySpace" presStyleCnt="0"/>
      <dgm:spPr/>
    </dgm:pt>
    <dgm:pt modelId="{7CCB6234-3F1B-411C-971F-E1F201006545}" type="pres">
      <dgm:prSet presAssocID="{EE4F9FD4-8E8D-4AF1-BE1E-2CD0AE2556B9}" presName="parTxOnly" presStyleLbl="node1" presStyleIdx="2" presStyleCnt="3">
        <dgm:presLayoutVars>
          <dgm:chMax val="0"/>
          <dgm:chPref val="0"/>
          <dgm:bulletEnabled val="1"/>
        </dgm:presLayoutVars>
      </dgm:prSet>
      <dgm:spPr/>
      <dgm:t>
        <a:bodyPr/>
        <a:lstStyle/>
        <a:p>
          <a:endParaRPr lang="fr-FR"/>
        </a:p>
      </dgm:t>
    </dgm:pt>
  </dgm:ptLst>
  <dgm:cxnLst>
    <dgm:cxn modelId="{FDFBDAB0-DFE9-4F46-BEA5-8E646CB27EB4}" type="presOf" srcId="{515B04A5-2CA5-410F-8709-3139C5E50908}" destId="{75A11B68-F41E-4ECA-81A4-543916E82AC9}" srcOrd="0" destOrd="0" presId="urn:microsoft.com/office/officeart/2005/8/layout/chevron1"/>
    <dgm:cxn modelId="{C7CAE377-FEA4-4602-83E7-E745C391BC83}" srcId="{B34F9823-FD54-4176-AF16-A1D63130D8EE}" destId="{EE4F9FD4-8E8D-4AF1-BE1E-2CD0AE2556B9}" srcOrd="2" destOrd="0" parTransId="{CBE1C269-EE3B-4F9D-8B3A-FED08863687F}" sibTransId="{51FBE264-E070-42F8-AB62-141DBEB726A2}"/>
    <dgm:cxn modelId="{2321D64D-DB2D-4E7E-BEC0-A22EA5555329}" srcId="{B34F9823-FD54-4176-AF16-A1D63130D8EE}" destId="{07AE4920-EBB2-4F63-9B30-14A71DA64877}" srcOrd="1" destOrd="0" parTransId="{87C8F3B4-A815-4AB5-9B04-AA60D2B8359C}" sibTransId="{057EE107-66B6-4A22-A818-591BEB1116D8}"/>
    <dgm:cxn modelId="{DD91A71A-774D-4D4F-BA4F-0683283EB9BD}" type="presOf" srcId="{EE4F9FD4-8E8D-4AF1-BE1E-2CD0AE2556B9}" destId="{7CCB6234-3F1B-411C-971F-E1F201006545}" srcOrd="0" destOrd="0" presId="urn:microsoft.com/office/officeart/2005/8/layout/chevron1"/>
    <dgm:cxn modelId="{4743D5FD-5D5A-4ABD-BBF2-CCA8E8C3F6DD}" srcId="{B34F9823-FD54-4176-AF16-A1D63130D8EE}" destId="{515B04A5-2CA5-410F-8709-3139C5E50908}" srcOrd="0" destOrd="0" parTransId="{B72D8696-0A7D-40AD-A810-62F3C4252F6B}" sibTransId="{1BB4855D-5F4C-42D7-8D15-9E2E87D0FE1C}"/>
    <dgm:cxn modelId="{09620F15-CCEC-4D8A-86DA-EE66F804BF0D}" type="presOf" srcId="{B34F9823-FD54-4176-AF16-A1D63130D8EE}" destId="{F3BB581D-C7DB-4F30-BDE2-A753372CBE0B}" srcOrd="0" destOrd="0" presId="urn:microsoft.com/office/officeart/2005/8/layout/chevron1"/>
    <dgm:cxn modelId="{A9FC618D-F86D-496F-89A3-98D65FE73B78}" type="presOf" srcId="{07AE4920-EBB2-4F63-9B30-14A71DA64877}" destId="{3FBADCA7-4472-40C1-AE97-6453A373F1C8}" srcOrd="0" destOrd="0" presId="urn:microsoft.com/office/officeart/2005/8/layout/chevron1"/>
    <dgm:cxn modelId="{67529CE6-A884-4637-8CFB-D7D5AF109524}" type="presParOf" srcId="{F3BB581D-C7DB-4F30-BDE2-A753372CBE0B}" destId="{75A11B68-F41E-4ECA-81A4-543916E82AC9}" srcOrd="0" destOrd="0" presId="urn:microsoft.com/office/officeart/2005/8/layout/chevron1"/>
    <dgm:cxn modelId="{02142D93-720B-4B37-8125-C8CCDA32048A}" type="presParOf" srcId="{F3BB581D-C7DB-4F30-BDE2-A753372CBE0B}" destId="{CCDCDA8F-E67C-4E6E-8F0D-9E73D7926E6F}" srcOrd="1" destOrd="0" presId="urn:microsoft.com/office/officeart/2005/8/layout/chevron1"/>
    <dgm:cxn modelId="{02CC7918-DE27-4194-BEFC-69EA0A071AC0}" type="presParOf" srcId="{F3BB581D-C7DB-4F30-BDE2-A753372CBE0B}" destId="{3FBADCA7-4472-40C1-AE97-6453A373F1C8}" srcOrd="2" destOrd="0" presId="urn:microsoft.com/office/officeart/2005/8/layout/chevron1"/>
    <dgm:cxn modelId="{ABC1C0C3-0508-4084-A487-AEF7016CA3BE}" type="presParOf" srcId="{F3BB581D-C7DB-4F30-BDE2-A753372CBE0B}" destId="{32F8C839-C4E1-49F5-8B5B-EEE4BD885663}" srcOrd="3" destOrd="0" presId="urn:microsoft.com/office/officeart/2005/8/layout/chevron1"/>
    <dgm:cxn modelId="{C4AC3337-E125-442C-9FEE-CE45F97E5DAA}" type="presParOf" srcId="{F3BB581D-C7DB-4F30-BDE2-A753372CBE0B}" destId="{7CCB6234-3F1B-411C-971F-E1F20100654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E5F55-EF37-4B68-9E6D-EE859A3E62E8}">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59B5F-3D0F-457F-918D-2D26255F773D}">
      <dsp:nvSpPr>
        <dsp:cNvPr id="0" name=""/>
        <dsp:cNvSpPr/>
      </dsp:nvSpPr>
      <dsp:spPr>
        <a:xfrm>
          <a:off x="4931449" y="437470"/>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Règlements et directives européennes</a:t>
          </a:r>
        </a:p>
      </dsp:txBody>
      <dsp:txXfrm>
        <a:off x="4956590" y="462611"/>
        <a:ext cx="2778087" cy="464739"/>
      </dsp:txXfrm>
    </dsp:sp>
    <dsp:sp modelId="{91320765-4042-446A-8C9A-89A4E50F4BBB}">
      <dsp:nvSpPr>
        <dsp:cNvPr id="0" name=""/>
        <dsp:cNvSpPr/>
      </dsp:nvSpPr>
      <dsp:spPr>
        <a:xfrm>
          <a:off x="4905570" y="1020423"/>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Lois, ordonnances, et règlements</a:t>
          </a:r>
        </a:p>
      </dsp:txBody>
      <dsp:txXfrm>
        <a:off x="4930711" y="1045564"/>
        <a:ext cx="2778087" cy="464739"/>
      </dsp:txXfrm>
    </dsp:sp>
    <dsp:sp modelId="{2B111873-8355-4CB9-AD85-048592CE7A33}">
      <dsp:nvSpPr>
        <dsp:cNvPr id="0" name=""/>
        <dsp:cNvSpPr/>
      </dsp:nvSpPr>
      <dsp:spPr>
        <a:xfrm>
          <a:off x="4931449" y="1596269"/>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Accords nationaux, de branche ou d’entreprise</a:t>
          </a:r>
        </a:p>
      </dsp:txBody>
      <dsp:txXfrm>
        <a:off x="4956590" y="1621410"/>
        <a:ext cx="2778087" cy="464739"/>
      </dsp:txXfrm>
    </dsp:sp>
    <dsp:sp modelId="{96F0CCA9-8BE2-490A-9D6C-26DD97A30C37}">
      <dsp:nvSpPr>
        <dsp:cNvPr id="0" name=""/>
        <dsp:cNvSpPr/>
      </dsp:nvSpPr>
      <dsp:spPr>
        <a:xfrm>
          <a:off x="4931449" y="2175669"/>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Usages</a:t>
          </a:r>
        </a:p>
      </dsp:txBody>
      <dsp:txXfrm>
        <a:off x="4956590" y="2200810"/>
        <a:ext cx="2778087" cy="464739"/>
      </dsp:txXfrm>
    </dsp:sp>
    <dsp:sp modelId="{9E2B30E0-7CC4-4414-9711-8EFEC8B0CDE6}">
      <dsp:nvSpPr>
        <dsp:cNvPr id="0" name=""/>
        <dsp:cNvSpPr/>
      </dsp:nvSpPr>
      <dsp:spPr>
        <a:xfrm>
          <a:off x="4931449" y="2755068"/>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Engagements unilatéraux de l’employeur</a:t>
          </a:r>
        </a:p>
      </dsp:txBody>
      <dsp:txXfrm>
        <a:off x="4956590" y="2780209"/>
        <a:ext cx="2778087" cy="464739"/>
      </dsp:txXfrm>
    </dsp:sp>
    <dsp:sp modelId="{FE676A76-A56B-42AF-A5B6-1E51DB3C272E}">
      <dsp:nvSpPr>
        <dsp:cNvPr id="0" name=""/>
        <dsp:cNvSpPr/>
      </dsp:nvSpPr>
      <dsp:spPr>
        <a:xfrm>
          <a:off x="4931449" y="3334467"/>
          <a:ext cx="2828369" cy="51502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a:t>Contrat de travail</a:t>
          </a:r>
        </a:p>
      </dsp:txBody>
      <dsp:txXfrm>
        <a:off x="4956590" y="3359608"/>
        <a:ext cx="2778087" cy="464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11B68-F41E-4ECA-81A4-543916E82AC9}">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fr-FR" sz="2500" kern="1200" dirty="0"/>
            <a:t>Saisine</a:t>
          </a:r>
        </a:p>
      </dsp:txBody>
      <dsp:txXfrm>
        <a:off x="753754" y="1424994"/>
        <a:ext cx="2252022" cy="1501348"/>
      </dsp:txXfrm>
    </dsp:sp>
    <dsp:sp modelId="{3FBADCA7-4472-40C1-AE97-6453A373F1C8}">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fr-FR" sz="2500" kern="1200" dirty="0"/>
            <a:t>Conciliation préalable</a:t>
          </a:r>
        </a:p>
      </dsp:txBody>
      <dsp:txXfrm>
        <a:off x="4131788" y="1424994"/>
        <a:ext cx="2252022" cy="1501348"/>
      </dsp:txXfrm>
    </dsp:sp>
    <dsp:sp modelId="{7CCB6234-3F1B-411C-971F-E1F201006545}">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fr-FR" sz="2500" kern="1200" dirty="0"/>
            <a:t>Si absence d’accord =&gt; Bureau de jugement</a:t>
          </a:r>
        </a:p>
      </dsp:txBody>
      <dsp:txXfrm>
        <a:off x="7509822" y="1424994"/>
        <a:ext cx="2252022" cy="150134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3AC-9A36-46C0-B2D2-20A29F59268B}" type="datetimeFigureOut">
              <a:rPr lang="fr-FR" smtClean="0"/>
              <a:t>01/12/2022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B352E-2C5C-4942-8C7C-82B6A5B1B33C}" type="slidenum">
              <a:rPr lang="fr-FR" smtClean="0"/>
              <a:t>‹N°›</a:t>
            </a:fld>
            <a:endParaRPr lang="fr-FR"/>
          </a:p>
        </p:txBody>
      </p:sp>
    </p:spTree>
    <p:extLst>
      <p:ext uri="{BB962C8B-B14F-4D97-AF65-F5344CB8AC3E}">
        <p14:creationId xmlns:p14="http://schemas.microsoft.com/office/powerpoint/2010/main" val="338351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14A8F-357D-0A76-4B67-3C882D702E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6969170-7952-A488-635B-FFF4E3D0F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9C02004-CB33-4B76-2177-574FB25A0B02}"/>
              </a:ext>
            </a:extLst>
          </p:cNvPr>
          <p:cNvSpPr>
            <a:spLocks noGrp="1"/>
          </p:cNvSpPr>
          <p:nvPr>
            <p:ph type="dt" sz="half" idx="10"/>
          </p:nvPr>
        </p:nvSpPr>
        <p:spPr/>
        <p:txBody>
          <a:bodyPr/>
          <a:lstStyle/>
          <a:p>
            <a:fld id="{F7A71EE0-28B2-43CF-84E8-B777917D41DD}" type="datetime1">
              <a:rPr lang="fr-FR" smtClean="0"/>
              <a:t>01/12/2022</a:t>
            </a:fld>
            <a:endParaRPr lang="fr-FR"/>
          </a:p>
        </p:txBody>
      </p:sp>
      <p:sp>
        <p:nvSpPr>
          <p:cNvPr id="5" name="Espace réservé du pied de page 4">
            <a:extLst>
              <a:ext uri="{FF2B5EF4-FFF2-40B4-BE49-F238E27FC236}">
                <a16:creationId xmlns:a16="http://schemas.microsoft.com/office/drawing/2014/main" id="{A1023D23-7A54-1E1C-E82B-2C3D3B60B2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171C68-5C90-DFD7-4B4C-888740E062B6}"/>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376886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A6824-3118-F3A1-B4F3-82065E4EB9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AA6A2F-5B9C-2118-29B4-58D58F8FC95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2024DB-1F89-2B77-58DC-AF4B6E1FFD05}"/>
              </a:ext>
            </a:extLst>
          </p:cNvPr>
          <p:cNvSpPr>
            <a:spLocks noGrp="1"/>
          </p:cNvSpPr>
          <p:nvPr>
            <p:ph type="dt" sz="half" idx="10"/>
          </p:nvPr>
        </p:nvSpPr>
        <p:spPr/>
        <p:txBody>
          <a:bodyPr/>
          <a:lstStyle/>
          <a:p>
            <a:fld id="{C44F9D41-CC62-492E-A4B8-F42214472475}" type="datetime1">
              <a:rPr lang="fr-FR" smtClean="0"/>
              <a:t>01/12/2022</a:t>
            </a:fld>
            <a:endParaRPr lang="fr-FR"/>
          </a:p>
        </p:txBody>
      </p:sp>
      <p:sp>
        <p:nvSpPr>
          <p:cNvPr id="5" name="Espace réservé du pied de page 4">
            <a:extLst>
              <a:ext uri="{FF2B5EF4-FFF2-40B4-BE49-F238E27FC236}">
                <a16:creationId xmlns:a16="http://schemas.microsoft.com/office/drawing/2014/main" id="{3941C39E-6A4C-EF3A-CD2D-EEC4550967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15D7EE-43E0-EE94-ADCA-892410AAAB7A}"/>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310859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76A9EA1-6128-D62C-14CC-D6B9559550B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998301-64E3-8718-8CE8-650E75153D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926F0B-B60A-94A9-1E90-AA1126543004}"/>
              </a:ext>
            </a:extLst>
          </p:cNvPr>
          <p:cNvSpPr>
            <a:spLocks noGrp="1"/>
          </p:cNvSpPr>
          <p:nvPr>
            <p:ph type="dt" sz="half" idx="10"/>
          </p:nvPr>
        </p:nvSpPr>
        <p:spPr/>
        <p:txBody>
          <a:bodyPr/>
          <a:lstStyle/>
          <a:p>
            <a:fld id="{7D661031-2A67-48A1-9291-766AD8165F9F}" type="datetime1">
              <a:rPr lang="fr-FR" smtClean="0"/>
              <a:t>01/12/2022</a:t>
            </a:fld>
            <a:endParaRPr lang="fr-FR"/>
          </a:p>
        </p:txBody>
      </p:sp>
      <p:sp>
        <p:nvSpPr>
          <p:cNvPr id="5" name="Espace réservé du pied de page 4">
            <a:extLst>
              <a:ext uri="{FF2B5EF4-FFF2-40B4-BE49-F238E27FC236}">
                <a16:creationId xmlns:a16="http://schemas.microsoft.com/office/drawing/2014/main" id="{628BA3D4-4264-5C66-D233-0D5AFAD025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66D90A-B4A7-F0C1-6DC9-41F2606658F5}"/>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4830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944A3-6969-F9FB-E5B2-D95BFA2FE3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4CB2AD-7526-B844-E5C7-A0C5641ED1A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806D42-6A63-D708-B6F5-000CC104298E}"/>
              </a:ext>
            </a:extLst>
          </p:cNvPr>
          <p:cNvSpPr>
            <a:spLocks noGrp="1"/>
          </p:cNvSpPr>
          <p:nvPr>
            <p:ph type="dt" sz="half" idx="10"/>
          </p:nvPr>
        </p:nvSpPr>
        <p:spPr/>
        <p:txBody>
          <a:bodyPr/>
          <a:lstStyle/>
          <a:p>
            <a:fld id="{333B7890-3005-42AE-A908-C120F547F298}" type="datetime1">
              <a:rPr lang="fr-FR" smtClean="0"/>
              <a:t>01/12/2022</a:t>
            </a:fld>
            <a:endParaRPr lang="fr-FR"/>
          </a:p>
        </p:txBody>
      </p:sp>
      <p:sp>
        <p:nvSpPr>
          <p:cNvPr id="5" name="Espace réservé du pied de page 4">
            <a:extLst>
              <a:ext uri="{FF2B5EF4-FFF2-40B4-BE49-F238E27FC236}">
                <a16:creationId xmlns:a16="http://schemas.microsoft.com/office/drawing/2014/main" id="{3257C2A8-C08B-ECF6-09A2-2FF92C542E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04D17B-6434-D423-CD66-227ED7647578}"/>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83819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68F62-3C9E-613F-5189-B6BAF68A1F7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7ED4B02-2836-5F39-A4F9-58045A6D9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4EE6FD-BFF0-71C2-9D73-EFE6DAA5830B}"/>
              </a:ext>
            </a:extLst>
          </p:cNvPr>
          <p:cNvSpPr>
            <a:spLocks noGrp="1"/>
          </p:cNvSpPr>
          <p:nvPr>
            <p:ph type="dt" sz="half" idx="10"/>
          </p:nvPr>
        </p:nvSpPr>
        <p:spPr/>
        <p:txBody>
          <a:bodyPr/>
          <a:lstStyle/>
          <a:p>
            <a:fld id="{32CFE60E-D3F3-46B5-A18F-921CE7F62505}" type="datetime1">
              <a:rPr lang="fr-FR" smtClean="0"/>
              <a:t>01/12/2022</a:t>
            </a:fld>
            <a:endParaRPr lang="fr-FR"/>
          </a:p>
        </p:txBody>
      </p:sp>
      <p:sp>
        <p:nvSpPr>
          <p:cNvPr id="5" name="Espace réservé du pied de page 4">
            <a:extLst>
              <a:ext uri="{FF2B5EF4-FFF2-40B4-BE49-F238E27FC236}">
                <a16:creationId xmlns:a16="http://schemas.microsoft.com/office/drawing/2014/main" id="{23790AB8-51C6-8111-E81A-650E3E3A6D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38287F-4C63-A78C-2301-A02A0B71C5D1}"/>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349314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9FE00-74BE-9316-FF9A-7E8927254F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0BD92C-DAA0-6AC3-5626-A97CA5D2C64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053D04-5754-22DD-BC32-6B590CE41B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3396D83-7429-0177-64A0-AEA7EFBB88F3}"/>
              </a:ext>
            </a:extLst>
          </p:cNvPr>
          <p:cNvSpPr>
            <a:spLocks noGrp="1"/>
          </p:cNvSpPr>
          <p:nvPr>
            <p:ph type="dt" sz="half" idx="10"/>
          </p:nvPr>
        </p:nvSpPr>
        <p:spPr/>
        <p:txBody>
          <a:bodyPr/>
          <a:lstStyle/>
          <a:p>
            <a:fld id="{F68AEF48-6963-43A6-8533-B8A93926B396}" type="datetime1">
              <a:rPr lang="fr-FR" smtClean="0"/>
              <a:t>01/12/2022</a:t>
            </a:fld>
            <a:endParaRPr lang="fr-FR"/>
          </a:p>
        </p:txBody>
      </p:sp>
      <p:sp>
        <p:nvSpPr>
          <p:cNvPr id="6" name="Espace réservé du pied de page 5">
            <a:extLst>
              <a:ext uri="{FF2B5EF4-FFF2-40B4-BE49-F238E27FC236}">
                <a16:creationId xmlns:a16="http://schemas.microsoft.com/office/drawing/2014/main" id="{3E9097C9-C960-FDC2-5BA8-54BDBE556A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12A3AD9-2FA5-3709-255A-053796502A99}"/>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13354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43C-A546-7AD7-A2B9-D8FF59AB0E7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6BA7B9-9A0A-7615-9EF0-ED5CD479D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74D20C-970F-38BE-8C27-0EE43FAAD9B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9ED2C00-0A22-7D6E-16B1-5BEB28299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F7BBF2-4596-3FA3-0434-7E0763C5AF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51BF20F-1104-678B-D3B6-535929C3AB2D}"/>
              </a:ext>
            </a:extLst>
          </p:cNvPr>
          <p:cNvSpPr>
            <a:spLocks noGrp="1"/>
          </p:cNvSpPr>
          <p:nvPr>
            <p:ph type="dt" sz="half" idx="10"/>
          </p:nvPr>
        </p:nvSpPr>
        <p:spPr/>
        <p:txBody>
          <a:bodyPr/>
          <a:lstStyle/>
          <a:p>
            <a:fld id="{DBBCEE82-1EE0-441D-9D5D-0CD5408C7AD4}" type="datetime1">
              <a:rPr lang="fr-FR" smtClean="0"/>
              <a:t>01/12/2022</a:t>
            </a:fld>
            <a:endParaRPr lang="fr-FR"/>
          </a:p>
        </p:txBody>
      </p:sp>
      <p:sp>
        <p:nvSpPr>
          <p:cNvPr id="8" name="Espace réservé du pied de page 7">
            <a:extLst>
              <a:ext uri="{FF2B5EF4-FFF2-40B4-BE49-F238E27FC236}">
                <a16:creationId xmlns:a16="http://schemas.microsoft.com/office/drawing/2014/main" id="{21DC82BB-EC4B-DDF8-0A1B-7ED6DC726D2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A50A796-099D-8A93-B4A5-F0DFAA88157E}"/>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248193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0CE0C7-9E71-B0A9-919E-1358D06DE99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44FD123-1976-8A2F-1AE7-04F8246B94C0}"/>
              </a:ext>
            </a:extLst>
          </p:cNvPr>
          <p:cNvSpPr>
            <a:spLocks noGrp="1"/>
          </p:cNvSpPr>
          <p:nvPr>
            <p:ph type="dt" sz="half" idx="10"/>
          </p:nvPr>
        </p:nvSpPr>
        <p:spPr/>
        <p:txBody>
          <a:bodyPr/>
          <a:lstStyle/>
          <a:p>
            <a:fld id="{78D1C3F8-94F3-43C1-B486-2A8BA2E8A9C9}" type="datetime1">
              <a:rPr lang="fr-FR" smtClean="0"/>
              <a:t>01/12/2022</a:t>
            </a:fld>
            <a:endParaRPr lang="fr-FR"/>
          </a:p>
        </p:txBody>
      </p:sp>
      <p:sp>
        <p:nvSpPr>
          <p:cNvPr id="4" name="Espace réservé du pied de page 3">
            <a:extLst>
              <a:ext uri="{FF2B5EF4-FFF2-40B4-BE49-F238E27FC236}">
                <a16:creationId xmlns:a16="http://schemas.microsoft.com/office/drawing/2014/main" id="{3A86B17D-AF2D-3535-A62D-0AD25252CE1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786565-76A8-1537-13F2-43489DF130A2}"/>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83919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DDD2DF-495D-9395-D377-C735E036B5DF}"/>
              </a:ext>
            </a:extLst>
          </p:cNvPr>
          <p:cNvSpPr>
            <a:spLocks noGrp="1"/>
          </p:cNvSpPr>
          <p:nvPr>
            <p:ph type="dt" sz="half" idx="10"/>
          </p:nvPr>
        </p:nvSpPr>
        <p:spPr/>
        <p:txBody>
          <a:bodyPr/>
          <a:lstStyle/>
          <a:p>
            <a:fld id="{A8DE449A-7F0E-4FD1-AEFF-8792EE0AB8E1}" type="datetime1">
              <a:rPr lang="fr-FR" smtClean="0"/>
              <a:t>01/12/2022</a:t>
            </a:fld>
            <a:endParaRPr lang="fr-FR"/>
          </a:p>
        </p:txBody>
      </p:sp>
      <p:sp>
        <p:nvSpPr>
          <p:cNvPr id="3" name="Espace réservé du pied de page 2">
            <a:extLst>
              <a:ext uri="{FF2B5EF4-FFF2-40B4-BE49-F238E27FC236}">
                <a16:creationId xmlns:a16="http://schemas.microsoft.com/office/drawing/2014/main" id="{F19DCE37-F965-C4EF-0089-2C89BBAD949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6D525C7-4C95-16B7-5ABB-5053BC2CA94F}"/>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16856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DF9F8-D5E3-96FE-5AEC-51E239AE79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503CCE9-6227-9FFD-89B2-08B0EF456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D58D065-745A-C1E6-8317-A9D6895A2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313006-DEE3-58D7-E126-4BEE66D0B53F}"/>
              </a:ext>
            </a:extLst>
          </p:cNvPr>
          <p:cNvSpPr>
            <a:spLocks noGrp="1"/>
          </p:cNvSpPr>
          <p:nvPr>
            <p:ph type="dt" sz="half" idx="10"/>
          </p:nvPr>
        </p:nvSpPr>
        <p:spPr/>
        <p:txBody>
          <a:bodyPr/>
          <a:lstStyle/>
          <a:p>
            <a:fld id="{70996D1D-5723-4E4F-830A-4731E95060A0}" type="datetime1">
              <a:rPr lang="fr-FR" smtClean="0"/>
              <a:t>01/12/2022</a:t>
            </a:fld>
            <a:endParaRPr lang="fr-FR"/>
          </a:p>
        </p:txBody>
      </p:sp>
      <p:sp>
        <p:nvSpPr>
          <p:cNvPr id="6" name="Espace réservé du pied de page 5">
            <a:extLst>
              <a:ext uri="{FF2B5EF4-FFF2-40B4-BE49-F238E27FC236}">
                <a16:creationId xmlns:a16="http://schemas.microsoft.com/office/drawing/2014/main" id="{5881D261-9A3F-D6B9-BBF1-75384C8E56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C58208-D359-13DF-5861-E7B9987ED314}"/>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178870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7DB9B-EB33-0524-2C17-CCA6E46F17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92044FD-3467-1501-ED47-14BF0070D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84B7A2F-9DFD-F81A-55C4-DA018BA0D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9399931-A3B1-F479-1453-45E06A84B707}"/>
              </a:ext>
            </a:extLst>
          </p:cNvPr>
          <p:cNvSpPr>
            <a:spLocks noGrp="1"/>
          </p:cNvSpPr>
          <p:nvPr>
            <p:ph type="dt" sz="half" idx="10"/>
          </p:nvPr>
        </p:nvSpPr>
        <p:spPr/>
        <p:txBody>
          <a:bodyPr/>
          <a:lstStyle/>
          <a:p>
            <a:fld id="{38CE7EFE-02AF-4464-9D57-CA4CC875910D}" type="datetime1">
              <a:rPr lang="fr-FR" smtClean="0"/>
              <a:t>01/12/2022</a:t>
            </a:fld>
            <a:endParaRPr lang="fr-FR"/>
          </a:p>
        </p:txBody>
      </p:sp>
      <p:sp>
        <p:nvSpPr>
          <p:cNvPr id="6" name="Espace réservé du pied de page 5">
            <a:extLst>
              <a:ext uri="{FF2B5EF4-FFF2-40B4-BE49-F238E27FC236}">
                <a16:creationId xmlns:a16="http://schemas.microsoft.com/office/drawing/2014/main" id="{1C491C68-9ED8-E55F-7105-893AB03FDA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395BD8-BC78-96E3-B053-FA2BEA12DBC6}"/>
              </a:ext>
            </a:extLst>
          </p:cNvPr>
          <p:cNvSpPr>
            <a:spLocks noGrp="1"/>
          </p:cNvSpPr>
          <p:nvPr>
            <p:ph type="sldNum" sz="quarter" idx="12"/>
          </p:nvPr>
        </p:nvSpPr>
        <p:spPr/>
        <p:txBody>
          <a:bodyPr/>
          <a:lstStyle/>
          <a:p>
            <a:fld id="{67B9981E-9421-462A-A61B-A4762FEB4036}" type="slidenum">
              <a:rPr lang="fr-FR" smtClean="0"/>
              <a:t>‹N°›</a:t>
            </a:fld>
            <a:endParaRPr lang="fr-FR"/>
          </a:p>
        </p:txBody>
      </p:sp>
    </p:spTree>
    <p:extLst>
      <p:ext uri="{BB962C8B-B14F-4D97-AF65-F5344CB8AC3E}">
        <p14:creationId xmlns:p14="http://schemas.microsoft.com/office/powerpoint/2010/main" val="348372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77F859D-3400-2464-661C-825B18E26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FDD6F26-B429-E7BD-79DD-5D2CD9777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51665A-0042-B131-A857-4894E484A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C579B-5F08-4170-AA33-3146B3F02536}" type="datetime1">
              <a:rPr lang="fr-FR" smtClean="0"/>
              <a:t>01/12/2022</a:t>
            </a:fld>
            <a:endParaRPr lang="fr-FR"/>
          </a:p>
        </p:txBody>
      </p:sp>
      <p:sp>
        <p:nvSpPr>
          <p:cNvPr id="5" name="Espace réservé du pied de page 4">
            <a:extLst>
              <a:ext uri="{FF2B5EF4-FFF2-40B4-BE49-F238E27FC236}">
                <a16:creationId xmlns:a16="http://schemas.microsoft.com/office/drawing/2014/main" id="{0F7BCE82-E3C1-2E19-9FED-43411927A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06159D-E1A6-1EB8-BC13-86E69F5C0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67B9981E-9421-462A-A61B-A4762FEB4036}" type="slidenum">
              <a:rPr lang="fr-FR" smtClean="0"/>
              <a:pPr/>
              <a:t>‹N°›</a:t>
            </a:fld>
            <a:endParaRPr lang="fr-FR"/>
          </a:p>
        </p:txBody>
      </p:sp>
      <p:cxnSp>
        <p:nvCxnSpPr>
          <p:cNvPr id="8" name="Connecteur droit 7">
            <a:extLst>
              <a:ext uri="{FF2B5EF4-FFF2-40B4-BE49-F238E27FC236}">
                <a16:creationId xmlns:a16="http://schemas.microsoft.com/office/drawing/2014/main" id="{42C91CDA-4070-8A23-AC16-C059A3C13F1C}"/>
              </a:ext>
            </a:extLst>
          </p:cNvPr>
          <p:cNvCxnSpPr/>
          <p:nvPr userDrawn="1"/>
        </p:nvCxnSpPr>
        <p:spPr>
          <a:xfrm>
            <a:off x="0" y="6272303"/>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76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AF81F2-CAAE-2E91-6324-B0F9AB60A6D5}"/>
              </a:ext>
            </a:extLst>
          </p:cNvPr>
          <p:cNvSpPr>
            <a:spLocks noGrp="1"/>
          </p:cNvSpPr>
          <p:nvPr>
            <p:ph type="ctrTitle"/>
          </p:nvPr>
        </p:nvSpPr>
        <p:spPr/>
        <p:txBody>
          <a:bodyPr/>
          <a:lstStyle/>
          <a:p>
            <a:r>
              <a:rPr lang="fr-FR"/>
              <a:t>Droit du travail</a:t>
            </a:r>
          </a:p>
        </p:txBody>
      </p:sp>
      <p:sp>
        <p:nvSpPr>
          <p:cNvPr id="3" name="Sous-titre 2">
            <a:extLst>
              <a:ext uri="{FF2B5EF4-FFF2-40B4-BE49-F238E27FC236}">
                <a16:creationId xmlns:a16="http://schemas.microsoft.com/office/drawing/2014/main" id="{50B6AF7C-3BF5-4F33-7C95-F2D13F698A68}"/>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B7C8305-333F-75B3-8671-E15070116A23}"/>
              </a:ext>
            </a:extLst>
          </p:cNvPr>
          <p:cNvSpPr>
            <a:spLocks noGrp="1"/>
          </p:cNvSpPr>
          <p:nvPr>
            <p:ph type="sldNum" sz="quarter" idx="12"/>
          </p:nvPr>
        </p:nvSpPr>
        <p:spPr/>
        <p:txBody>
          <a:bodyPr/>
          <a:lstStyle/>
          <a:p>
            <a:fld id="{67B9981E-9421-462A-A61B-A4762FEB4036}" type="slidenum">
              <a:rPr lang="fr-FR" smtClean="0"/>
              <a:t>1</a:t>
            </a:fld>
            <a:endParaRPr lang="fr-FR"/>
          </a:p>
        </p:txBody>
      </p:sp>
    </p:spTree>
    <p:extLst>
      <p:ext uri="{BB962C8B-B14F-4D97-AF65-F5344CB8AC3E}">
        <p14:creationId xmlns:p14="http://schemas.microsoft.com/office/powerpoint/2010/main" val="311561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8DB1E-776D-F522-1387-C49F7CA1857B}"/>
              </a:ext>
            </a:extLst>
          </p:cNvPr>
          <p:cNvSpPr>
            <a:spLocks noGrp="1"/>
          </p:cNvSpPr>
          <p:nvPr>
            <p:ph type="title"/>
          </p:nvPr>
        </p:nvSpPr>
        <p:spPr/>
        <p:txBody>
          <a:bodyPr/>
          <a:lstStyle/>
          <a:p>
            <a:r>
              <a:rPr lang="fr-FR"/>
              <a:t>B. Caractère du droit du travail</a:t>
            </a:r>
          </a:p>
        </p:txBody>
      </p:sp>
      <p:sp>
        <p:nvSpPr>
          <p:cNvPr id="3" name="Espace réservé du contenu 2">
            <a:extLst>
              <a:ext uri="{FF2B5EF4-FFF2-40B4-BE49-F238E27FC236}">
                <a16:creationId xmlns:a16="http://schemas.microsoft.com/office/drawing/2014/main" id="{27F0FE12-4C8E-1177-4FD4-E0B25845654E}"/>
              </a:ext>
            </a:extLst>
          </p:cNvPr>
          <p:cNvSpPr>
            <a:spLocks noGrp="1"/>
          </p:cNvSpPr>
          <p:nvPr>
            <p:ph idx="1"/>
          </p:nvPr>
        </p:nvSpPr>
        <p:spPr/>
        <p:txBody>
          <a:bodyPr/>
          <a:lstStyle/>
          <a:p>
            <a:r>
              <a:rPr lang="fr-FR"/>
              <a:t>Défendre les intérêts du salarié et de l’employeur</a:t>
            </a:r>
          </a:p>
          <a:p>
            <a:r>
              <a:rPr lang="fr-FR" dirty="0"/>
              <a:t>Dimension collective du droit du travail</a:t>
            </a:r>
          </a:p>
          <a:p>
            <a:endParaRPr lang="fr-FR" dirty="0"/>
          </a:p>
        </p:txBody>
      </p:sp>
      <p:sp>
        <p:nvSpPr>
          <p:cNvPr id="4" name="Espace réservé du numéro de diapositive 3">
            <a:extLst>
              <a:ext uri="{FF2B5EF4-FFF2-40B4-BE49-F238E27FC236}">
                <a16:creationId xmlns:a16="http://schemas.microsoft.com/office/drawing/2014/main" id="{FFCA37D0-065C-7F84-0C4E-1BB1BE1BAEFF}"/>
              </a:ext>
            </a:extLst>
          </p:cNvPr>
          <p:cNvSpPr>
            <a:spLocks noGrp="1"/>
          </p:cNvSpPr>
          <p:nvPr>
            <p:ph type="sldNum" sz="quarter" idx="12"/>
          </p:nvPr>
        </p:nvSpPr>
        <p:spPr/>
        <p:txBody>
          <a:bodyPr/>
          <a:lstStyle/>
          <a:p>
            <a:fld id="{67B9981E-9421-462A-A61B-A4762FEB4036}" type="slidenum">
              <a:rPr lang="fr-FR" smtClean="0"/>
              <a:t>10</a:t>
            </a:fld>
            <a:endParaRPr lang="fr-FR"/>
          </a:p>
        </p:txBody>
      </p:sp>
    </p:spTree>
    <p:extLst>
      <p:ext uri="{BB962C8B-B14F-4D97-AF65-F5344CB8AC3E}">
        <p14:creationId xmlns:p14="http://schemas.microsoft.com/office/powerpoint/2010/main" val="249931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A4C38-ACDC-17A5-3B14-3FB818A1CD49}"/>
              </a:ext>
            </a:extLst>
          </p:cNvPr>
          <p:cNvSpPr>
            <a:spLocks noGrp="1"/>
          </p:cNvSpPr>
          <p:nvPr>
            <p:ph type="ctrTitle"/>
          </p:nvPr>
        </p:nvSpPr>
        <p:spPr/>
        <p:txBody>
          <a:bodyPr>
            <a:normAutofit/>
          </a:bodyPr>
          <a:lstStyle/>
          <a:p>
            <a:r>
              <a:rPr lang="fr-FR"/>
              <a:t>Chapitre II : Les sources du droit du travail</a:t>
            </a:r>
          </a:p>
        </p:txBody>
      </p:sp>
      <p:sp>
        <p:nvSpPr>
          <p:cNvPr id="3" name="Sous-titre 2">
            <a:extLst>
              <a:ext uri="{FF2B5EF4-FFF2-40B4-BE49-F238E27FC236}">
                <a16:creationId xmlns:a16="http://schemas.microsoft.com/office/drawing/2014/main" id="{DB1DA6E0-6149-B041-DAAF-754AADA32511}"/>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B3992C2-2F08-BDB1-7DC4-BB314EE79836}"/>
              </a:ext>
            </a:extLst>
          </p:cNvPr>
          <p:cNvSpPr>
            <a:spLocks noGrp="1"/>
          </p:cNvSpPr>
          <p:nvPr>
            <p:ph type="sldNum" sz="quarter" idx="12"/>
          </p:nvPr>
        </p:nvSpPr>
        <p:spPr/>
        <p:txBody>
          <a:bodyPr/>
          <a:lstStyle/>
          <a:p>
            <a:fld id="{67B9981E-9421-462A-A61B-A4762FEB4036}" type="slidenum">
              <a:rPr lang="fr-FR" smtClean="0"/>
              <a:t>11</a:t>
            </a:fld>
            <a:endParaRPr lang="fr-FR"/>
          </a:p>
        </p:txBody>
      </p:sp>
    </p:spTree>
    <p:extLst>
      <p:ext uri="{BB962C8B-B14F-4D97-AF65-F5344CB8AC3E}">
        <p14:creationId xmlns:p14="http://schemas.microsoft.com/office/powerpoint/2010/main" val="382534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a:t>Les sources internationales</a:t>
            </a:r>
          </a:p>
          <a:p>
            <a:pPr marL="571500" indent="-571500">
              <a:buFont typeface="+mj-lt"/>
              <a:buAutoNum type="romanUcPeriod"/>
            </a:pPr>
            <a:r>
              <a:rPr lang="fr-FR"/>
              <a:t>Les sources de l’Union Européenne</a:t>
            </a:r>
          </a:p>
          <a:p>
            <a:pPr marL="571500" indent="-571500">
              <a:buFont typeface="+mj-lt"/>
              <a:buAutoNum type="romanUcPeriod"/>
            </a:pPr>
            <a:r>
              <a:rPr lang="fr-FR"/>
              <a:t>Les sources nationales étatiques</a:t>
            </a:r>
          </a:p>
          <a:p>
            <a:pPr marL="571500" indent="-571500">
              <a:buFont typeface="+mj-lt"/>
              <a:buAutoNum type="romanUcPeriod"/>
            </a:pPr>
            <a:r>
              <a:rPr lang="fr-FR"/>
              <a:t>Les sources nationales professionnelles</a:t>
            </a:r>
          </a:p>
          <a:p>
            <a:pPr marL="571500" indent="-571500">
              <a:buFont typeface="+mj-lt"/>
              <a:buAutoNum type="romanUcPeriod"/>
            </a:pPr>
            <a:r>
              <a:rPr lang="fr-FR"/>
              <a:t>La hiérarchie des normes</a:t>
            </a:r>
          </a:p>
        </p:txBody>
      </p:sp>
      <p:sp>
        <p:nvSpPr>
          <p:cNvPr id="4" name="Espace réservé du numéro de diapositive 3">
            <a:extLst>
              <a:ext uri="{FF2B5EF4-FFF2-40B4-BE49-F238E27FC236}">
                <a16:creationId xmlns:a16="http://schemas.microsoft.com/office/drawing/2014/main" id="{A2325ED2-259D-9B74-D6CA-20979CC0FD5D}"/>
              </a:ext>
            </a:extLst>
          </p:cNvPr>
          <p:cNvSpPr>
            <a:spLocks noGrp="1"/>
          </p:cNvSpPr>
          <p:nvPr>
            <p:ph type="sldNum" sz="quarter" idx="12"/>
          </p:nvPr>
        </p:nvSpPr>
        <p:spPr/>
        <p:txBody>
          <a:bodyPr/>
          <a:lstStyle/>
          <a:p>
            <a:fld id="{67B9981E-9421-462A-A61B-A4762FEB4036}" type="slidenum">
              <a:rPr lang="fr-FR" smtClean="0"/>
              <a:t>12</a:t>
            </a:fld>
            <a:endParaRPr lang="fr-FR"/>
          </a:p>
        </p:txBody>
      </p:sp>
    </p:spTree>
    <p:extLst>
      <p:ext uri="{BB962C8B-B14F-4D97-AF65-F5344CB8AC3E}">
        <p14:creationId xmlns:p14="http://schemas.microsoft.com/office/powerpoint/2010/main" val="216876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8ECDA-E75E-30EC-EFEE-03DE1D19368D}"/>
              </a:ext>
            </a:extLst>
          </p:cNvPr>
          <p:cNvSpPr>
            <a:spLocks noGrp="1"/>
          </p:cNvSpPr>
          <p:nvPr>
            <p:ph type="title"/>
          </p:nvPr>
        </p:nvSpPr>
        <p:spPr/>
        <p:txBody>
          <a:bodyPr/>
          <a:lstStyle/>
          <a:p>
            <a:r>
              <a:rPr lang="fr-FR"/>
              <a:t>I. Les sources internationales</a:t>
            </a:r>
          </a:p>
        </p:txBody>
      </p:sp>
      <p:sp>
        <p:nvSpPr>
          <p:cNvPr id="3" name="Espace réservé du contenu 2">
            <a:extLst>
              <a:ext uri="{FF2B5EF4-FFF2-40B4-BE49-F238E27FC236}">
                <a16:creationId xmlns:a16="http://schemas.microsoft.com/office/drawing/2014/main" id="{052B2884-EC65-665A-7C51-FD8CFD4B95E5}"/>
              </a:ext>
            </a:extLst>
          </p:cNvPr>
          <p:cNvSpPr>
            <a:spLocks noGrp="1"/>
          </p:cNvSpPr>
          <p:nvPr>
            <p:ph idx="1"/>
          </p:nvPr>
        </p:nvSpPr>
        <p:spPr/>
        <p:txBody>
          <a:bodyPr/>
          <a:lstStyle/>
          <a:p>
            <a:pPr marL="514350" indent="-514350">
              <a:buFont typeface="+mj-lt"/>
              <a:buAutoNum type="alphaUcPeriod"/>
            </a:pPr>
            <a:r>
              <a:rPr lang="fr-FR"/>
              <a:t>L’Organisation Internationale du travail (OIT)</a:t>
            </a:r>
          </a:p>
          <a:p>
            <a:pPr marL="514350" indent="-514350">
              <a:buFont typeface="+mj-lt"/>
              <a:buAutoNum type="alphaUcPeriod"/>
            </a:pPr>
            <a:r>
              <a:rPr lang="fr-FR"/>
              <a:t>Le conseil de l’Europe</a:t>
            </a:r>
          </a:p>
        </p:txBody>
      </p:sp>
      <p:sp>
        <p:nvSpPr>
          <p:cNvPr id="4" name="Espace réservé du numéro de diapositive 3">
            <a:extLst>
              <a:ext uri="{FF2B5EF4-FFF2-40B4-BE49-F238E27FC236}">
                <a16:creationId xmlns:a16="http://schemas.microsoft.com/office/drawing/2014/main" id="{7435539D-890A-22EE-7ED6-75F39AE1D993}"/>
              </a:ext>
            </a:extLst>
          </p:cNvPr>
          <p:cNvSpPr>
            <a:spLocks noGrp="1"/>
          </p:cNvSpPr>
          <p:nvPr>
            <p:ph type="sldNum" sz="quarter" idx="12"/>
          </p:nvPr>
        </p:nvSpPr>
        <p:spPr/>
        <p:txBody>
          <a:bodyPr/>
          <a:lstStyle/>
          <a:p>
            <a:fld id="{67B9981E-9421-462A-A61B-A4762FEB4036}" type="slidenum">
              <a:rPr lang="fr-FR" smtClean="0"/>
              <a:t>13</a:t>
            </a:fld>
            <a:endParaRPr lang="fr-FR"/>
          </a:p>
        </p:txBody>
      </p:sp>
    </p:spTree>
    <p:extLst>
      <p:ext uri="{BB962C8B-B14F-4D97-AF65-F5344CB8AC3E}">
        <p14:creationId xmlns:p14="http://schemas.microsoft.com/office/powerpoint/2010/main" val="367062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42ACC-59D1-FAC0-EAAD-C6141B85F4EA}"/>
              </a:ext>
            </a:extLst>
          </p:cNvPr>
          <p:cNvSpPr>
            <a:spLocks noGrp="1"/>
          </p:cNvSpPr>
          <p:nvPr>
            <p:ph type="title"/>
          </p:nvPr>
        </p:nvSpPr>
        <p:spPr/>
        <p:txBody>
          <a:bodyPr/>
          <a:lstStyle/>
          <a:p>
            <a:r>
              <a:rPr lang="fr-FR"/>
              <a:t>A. L’Organisation Internationale du travail (OIT)</a:t>
            </a:r>
          </a:p>
        </p:txBody>
      </p:sp>
      <p:sp>
        <p:nvSpPr>
          <p:cNvPr id="3" name="Espace réservé du contenu 2">
            <a:extLst>
              <a:ext uri="{FF2B5EF4-FFF2-40B4-BE49-F238E27FC236}">
                <a16:creationId xmlns:a16="http://schemas.microsoft.com/office/drawing/2014/main" id="{DC4EF655-B700-E42F-3BF1-A27BE10E0F3D}"/>
              </a:ext>
            </a:extLst>
          </p:cNvPr>
          <p:cNvSpPr>
            <a:spLocks noGrp="1"/>
          </p:cNvSpPr>
          <p:nvPr>
            <p:ph idx="1"/>
          </p:nvPr>
        </p:nvSpPr>
        <p:spPr/>
        <p:txBody>
          <a:bodyPr/>
          <a:lstStyle/>
          <a:p>
            <a:r>
              <a:rPr lang="fr-FR"/>
              <a:t>Institution spécialisée des nations unies (180 pays)</a:t>
            </a:r>
          </a:p>
          <a:p>
            <a:r>
              <a:rPr lang="fr-FR"/>
              <a:t>Objectif : promouvoir la justice sociale et les droits de la personnes humaines et du travail</a:t>
            </a:r>
          </a:p>
          <a:p>
            <a:r>
              <a:rPr lang="fr-FR"/>
              <a:t>La conférence internationale du travail propose chaque année des conventions de normes qui peuvent être ratifiée par le parlement.</a:t>
            </a:r>
          </a:p>
          <a:p>
            <a:r>
              <a:rPr lang="fr-FR"/>
              <a:t>Les conventions de normes peuvent être invoquées devant la justice française</a:t>
            </a:r>
          </a:p>
        </p:txBody>
      </p:sp>
      <p:sp>
        <p:nvSpPr>
          <p:cNvPr id="4" name="Espace réservé du numéro de diapositive 3">
            <a:extLst>
              <a:ext uri="{FF2B5EF4-FFF2-40B4-BE49-F238E27FC236}">
                <a16:creationId xmlns:a16="http://schemas.microsoft.com/office/drawing/2014/main" id="{C70E34E6-1427-653D-FA72-DBC2303F3B55}"/>
              </a:ext>
            </a:extLst>
          </p:cNvPr>
          <p:cNvSpPr>
            <a:spLocks noGrp="1"/>
          </p:cNvSpPr>
          <p:nvPr>
            <p:ph type="sldNum" sz="quarter" idx="12"/>
          </p:nvPr>
        </p:nvSpPr>
        <p:spPr/>
        <p:txBody>
          <a:bodyPr/>
          <a:lstStyle/>
          <a:p>
            <a:fld id="{67B9981E-9421-462A-A61B-A4762FEB4036}" type="slidenum">
              <a:rPr lang="fr-FR" smtClean="0"/>
              <a:t>14</a:t>
            </a:fld>
            <a:endParaRPr lang="fr-FR"/>
          </a:p>
        </p:txBody>
      </p:sp>
    </p:spTree>
    <p:extLst>
      <p:ext uri="{BB962C8B-B14F-4D97-AF65-F5344CB8AC3E}">
        <p14:creationId xmlns:p14="http://schemas.microsoft.com/office/powerpoint/2010/main" val="223125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42ACC-59D1-FAC0-EAAD-C6141B85F4EA}"/>
              </a:ext>
            </a:extLst>
          </p:cNvPr>
          <p:cNvSpPr>
            <a:spLocks noGrp="1"/>
          </p:cNvSpPr>
          <p:nvPr>
            <p:ph type="title"/>
          </p:nvPr>
        </p:nvSpPr>
        <p:spPr/>
        <p:txBody>
          <a:bodyPr/>
          <a:lstStyle/>
          <a:p>
            <a:r>
              <a:rPr lang="fr-FR"/>
              <a:t>B. Le conseil de l’Europe</a:t>
            </a:r>
          </a:p>
        </p:txBody>
      </p:sp>
      <p:sp>
        <p:nvSpPr>
          <p:cNvPr id="3" name="Espace réservé du contenu 2">
            <a:extLst>
              <a:ext uri="{FF2B5EF4-FFF2-40B4-BE49-F238E27FC236}">
                <a16:creationId xmlns:a16="http://schemas.microsoft.com/office/drawing/2014/main" id="{DC4EF655-B700-E42F-3BF1-A27BE10E0F3D}"/>
              </a:ext>
            </a:extLst>
          </p:cNvPr>
          <p:cNvSpPr>
            <a:spLocks noGrp="1"/>
          </p:cNvSpPr>
          <p:nvPr>
            <p:ph idx="1"/>
          </p:nvPr>
        </p:nvSpPr>
        <p:spPr/>
        <p:txBody>
          <a:bodyPr/>
          <a:lstStyle/>
          <a:p>
            <a:r>
              <a:rPr lang="fr-FR"/>
              <a:t>A ne pas confondre avec le conseil européen !</a:t>
            </a:r>
          </a:p>
          <a:p>
            <a:r>
              <a:rPr lang="fr-FR"/>
              <a:t>Réuni 47 pays du continent européen.</a:t>
            </a:r>
          </a:p>
          <a:p>
            <a:r>
              <a:rPr lang="fr-FR"/>
              <a:t>A l’origine de </a:t>
            </a:r>
          </a:p>
          <a:p>
            <a:pPr lvl="1"/>
            <a:r>
              <a:rPr lang="fr-FR"/>
              <a:t>La convention européenne de sauvegarde des droits de l’homme et des libertés fondamentales</a:t>
            </a:r>
          </a:p>
          <a:p>
            <a:pPr lvl="1"/>
            <a:r>
              <a:rPr lang="fr-FR"/>
              <a:t>La charte sociale européenne</a:t>
            </a:r>
          </a:p>
        </p:txBody>
      </p:sp>
      <p:sp>
        <p:nvSpPr>
          <p:cNvPr id="4" name="Espace réservé du numéro de diapositive 3">
            <a:extLst>
              <a:ext uri="{FF2B5EF4-FFF2-40B4-BE49-F238E27FC236}">
                <a16:creationId xmlns:a16="http://schemas.microsoft.com/office/drawing/2014/main" id="{4604E713-45D4-B630-8EEA-E45CD35EF1FA}"/>
              </a:ext>
            </a:extLst>
          </p:cNvPr>
          <p:cNvSpPr>
            <a:spLocks noGrp="1"/>
          </p:cNvSpPr>
          <p:nvPr>
            <p:ph type="sldNum" sz="quarter" idx="12"/>
          </p:nvPr>
        </p:nvSpPr>
        <p:spPr/>
        <p:txBody>
          <a:bodyPr/>
          <a:lstStyle/>
          <a:p>
            <a:fld id="{67B9981E-9421-462A-A61B-A4762FEB4036}" type="slidenum">
              <a:rPr lang="fr-FR" smtClean="0"/>
              <a:t>15</a:t>
            </a:fld>
            <a:endParaRPr lang="fr-FR"/>
          </a:p>
        </p:txBody>
      </p:sp>
    </p:spTree>
    <p:extLst>
      <p:ext uri="{BB962C8B-B14F-4D97-AF65-F5344CB8AC3E}">
        <p14:creationId xmlns:p14="http://schemas.microsoft.com/office/powerpoint/2010/main" val="122067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8ECDA-E75E-30EC-EFEE-03DE1D19368D}"/>
              </a:ext>
            </a:extLst>
          </p:cNvPr>
          <p:cNvSpPr>
            <a:spLocks noGrp="1"/>
          </p:cNvSpPr>
          <p:nvPr>
            <p:ph type="title"/>
          </p:nvPr>
        </p:nvSpPr>
        <p:spPr/>
        <p:txBody>
          <a:bodyPr/>
          <a:lstStyle/>
          <a:p>
            <a:r>
              <a:rPr lang="fr-FR"/>
              <a:t>II. Les sources de l’Union Européenne</a:t>
            </a:r>
          </a:p>
        </p:txBody>
      </p:sp>
      <p:sp>
        <p:nvSpPr>
          <p:cNvPr id="3" name="Espace réservé du contenu 2">
            <a:extLst>
              <a:ext uri="{FF2B5EF4-FFF2-40B4-BE49-F238E27FC236}">
                <a16:creationId xmlns:a16="http://schemas.microsoft.com/office/drawing/2014/main" id="{052B2884-EC65-665A-7C51-FD8CFD4B95E5}"/>
              </a:ext>
            </a:extLst>
          </p:cNvPr>
          <p:cNvSpPr>
            <a:spLocks noGrp="1"/>
          </p:cNvSpPr>
          <p:nvPr>
            <p:ph idx="1"/>
          </p:nvPr>
        </p:nvSpPr>
        <p:spPr/>
        <p:txBody>
          <a:bodyPr/>
          <a:lstStyle/>
          <a:p>
            <a:pPr marL="514350" indent="-514350">
              <a:buFont typeface="+mj-lt"/>
              <a:buAutoNum type="alphaUcPeriod"/>
            </a:pPr>
            <a:r>
              <a:rPr lang="fr-FR"/>
              <a:t>Les traités</a:t>
            </a:r>
          </a:p>
          <a:p>
            <a:pPr marL="514350" indent="-514350">
              <a:buFont typeface="+mj-lt"/>
              <a:buAutoNum type="alphaUcPeriod"/>
            </a:pPr>
            <a:r>
              <a:rPr lang="fr-FR"/>
              <a:t>Les directives</a:t>
            </a:r>
          </a:p>
          <a:p>
            <a:pPr marL="514350" indent="-514350">
              <a:buFont typeface="+mj-lt"/>
              <a:buAutoNum type="alphaUcPeriod"/>
            </a:pPr>
            <a:r>
              <a:rPr lang="fr-FR"/>
              <a:t>La jurisprudence de la cours de justice de l’UE (CJUE)</a:t>
            </a:r>
          </a:p>
        </p:txBody>
      </p:sp>
      <p:sp>
        <p:nvSpPr>
          <p:cNvPr id="4" name="Espace réservé du numéro de diapositive 3">
            <a:extLst>
              <a:ext uri="{FF2B5EF4-FFF2-40B4-BE49-F238E27FC236}">
                <a16:creationId xmlns:a16="http://schemas.microsoft.com/office/drawing/2014/main" id="{5B2315FA-1E77-AFAA-7223-60F182049D02}"/>
              </a:ext>
            </a:extLst>
          </p:cNvPr>
          <p:cNvSpPr>
            <a:spLocks noGrp="1"/>
          </p:cNvSpPr>
          <p:nvPr>
            <p:ph type="sldNum" sz="quarter" idx="12"/>
          </p:nvPr>
        </p:nvSpPr>
        <p:spPr/>
        <p:txBody>
          <a:bodyPr/>
          <a:lstStyle/>
          <a:p>
            <a:fld id="{67B9981E-9421-462A-A61B-A4762FEB4036}" type="slidenum">
              <a:rPr lang="fr-FR" smtClean="0"/>
              <a:t>16</a:t>
            </a:fld>
            <a:endParaRPr lang="fr-FR"/>
          </a:p>
        </p:txBody>
      </p:sp>
    </p:spTree>
    <p:extLst>
      <p:ext uri="{BB962C8B-B14F-4D97-AF65-F5344CB8AC3E}">
        <p14:creationId xmlns:p14="http://schemas.microsoft.com/office/powerpoint/2010/main" val="282849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52780-BE7E-F53B-57D3-070FEC14832A}"/>
              </a:ext>
            </a:extLst>
          </p:cNvPr>
          <p:cNvSpPr>
            <a:spLocks noGrp="1"/>
          </p:cNvSpPr>
          <p:nvPr>
            <p:ph type="title"/>
          </p:nvPr>
        </p:nvSpPr>
        <p:spPr/>
        <p:txBody>
          <a:bodyPr/>
          <a:lstStyle/>
          <a:p>
            <a:r>
              <a:rPr lang="fr-FR"/>
              <a:t>A. Les traités</a:t>
            </a:r>
          </a:p>
        </p:txBody>
      </p:sp>
      <p:sp>
        <p:nvSpPr>
          <p:cNvPr id="3" name="Espace réservé du contenu 2">
            <a:extLst>
              <a:ext uri="{FF2B5EF4-FFF2-40B4-BE49-F238E27FC236}">
                <a16:creationId xmlns:a16="http://schemas.microsoft.com/office/drawing/2014/main" id="{8898AD83-E930-7AD0-0203-37419E79702A}"/>
              </a:ext>
            </a:extLst>
          </p:cNvPr>
          <p:cNvSpPr>
            <a:spLocks noGrp="1"/>
          </p:cNvSpPr>
          <p:nvPr>
            <p:ph idx="1"/>
          </p:nvPr>
        </p:nvSpPr>
        <p:spPr/>
        <p:txBody>
          <a:bodyPr/>
          <a:lstStyle/>
          <a:p>
            <a:r>
              <a:rPr lang="fr-FR"/>
              <a:t>Le traité sur le fonctionnement de l’Union Européenne (TFUE) fixe les orientations et les priorités de l’UE. </a:t>
            </a:r>
          </a:p>
          <a:p>
            <a:r>
              <a:rPr lang="fr-FR"/>
              <a:t>La chartre des droits fondamentaux inclus des dispositions sur le droit du travail (négociation collective)</a:t>
            </a:r>
          </a:p>
        </p:txBody>
      </p:sp>
      <p:sp>
        <p:nvSpPr>
          <p:cNvPr id="4" name="Espace réservé du numéro de diapositive 3">
            <a:extLst>
              <a:ext uri="{FF2B5EF4-FFF2-40B4-BE49-F238E27FC236}">
                <a16:creationId xmlns:a16="http://schemas.microsoft.com/office/drawing/2014/main" id="{0B683F6A-3027-062C-C442-E104A283FB44}"/>
              </a:ext>
            </a:extLst>
          </p:cNvPr>
          <p:cNvSpPr>
            <a:spLocks noGrp="1"/>
          </p:cNvSpPr>
          <p:nvPr>
            <p:ph type="sldNum" sz="quarter" idx="12"/>
          </p:nvPr>
        </p:nvSpPr>
        <p:spPr/>
        <p:txBody>
          <a:bodyPr/>
          <a:lstStyle/>
          <a:p>
            <a:fld id="{67B9981E-9421-462A-A61B-A4762FEB4036}" type="slidenum">
              <a:rPr lang="fr-FR" smtClean="0"/>
              <a:t>17</a:t>
            </a:fld>
            <a:endParaRPr lang="fr-FR"/>
          </a:p>
        </p:txBody>
      </p:sp>
    </p:spTree>
    <p:extLst>
      <p:ext uri="{BB962C8B-B14F-4D97-AF65-F5344CB8AC3E}">
        <p14:creationId xmlns:p14="http://schemas.microsoft.com/office/powerpoint/2010/main" val="80070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52780-BE7E-F53B-57D3-070FEC14832A}"/>
              </a:ext>
            </a:extLst>
          </p:cNvPr>
          <p:cNvSpPr>
            <a:spLocks noGrp="1"/>
          </p:cNvSpPr>
          <p:nvPr>
            <p:ph type="title"/>
          </p:nvPr>
        </p:nvSpPr>
        <p:spPr/>
        <p:txBody>
          <a:bodyPr/>
          <a:lstStyle/>
          <a:p>
            <a:r>
              <a:rPr lang="fr-FR"/>
              <a:t>B. Les directives</a:t>
            </a:r>
          </a:p>
        </p:txBody>
      </p:sp>
      <p:sp>
        <p:nvSpPr>
          <p:cNvPr id="3" name="Espace réservé du contenu 2">
            <a:extLst>
              <a:ext uri="{FF2B5EF4-FFF2-40B4-BE49-F238E27FC236}">
                <a16:creationId xmlns:a16="http://schemas.microsoft.com/office/drawing/2014/main" id="{8898AD83-E930-7AD0-0203-37419E79702A}"/>
              </a:ext>
            </a:extLst>
          </p:cNvPr>
          <p:cNvSpPr>
            <a:spLocks noGrp="1"/>
          </p:cNvSpPr>
          <p:nvPr>
            <p:ph idx="1"/>
          </p:nvPr>
        </p:nvSpPr>
        <p:spPr/>
        <p:txBody>
          <a:bodyPr/>
          <a:lstStyle/>
          <a:p>
            <a:r>
              <a:rPr lang="fr-FR"/>
              <a:t>Les directives fixent des objectifs que les états doivent atteindre avant une certaines dates.</a:t>
            </a:r>
          </a:p>
        </p:txBody>
      </p:sp>
      <p:sp>
        <p:nvSpPr>
          <p:cNvPr id="4" name="Espace réservé du numéro de diapositive 3">
            <a:extLst>
              <a:ext uri="{FF2B5EF4-FFF2-40B4-BE49-F238E27FC236}">
                <a16:creationId xmlns:a16="http://schemas.microsoft.com/office/drawing/2014/main" id="{85B2E52A-18BC-9208-7DB1-1D34FB5DC88C}"/>
              </a:ext>
            </a:extLst>
          </p:cNvPr>
          <p:cNvSpPr>
            <a:spLocks noGrp="1"/>
          </p:cNvSpPr>
          <p:nvPr>
            <p:ph type="sldNum" sz="quarter" idx="12"/>
          </p:nvPr>
        </p:nvSpPr>
        <p:spPr/>
        <p:txBody>
          <a:bodyPr/>
          <a:lstStyle/>
          <a:p>
            <a:fld id="{67B9981E-9421-462A-A61B-A4762FEB4036}" type="slidenum">
              <a:rPr lang="fr-FR" smtClean="0"/>
              <a:t>18</a:t>
            </a:fld>
            <a:endParaRPr lang="fr-FR"/>
          </a:p>
        </p:txBody>
      </p:sp>
    </p:spTree>
    <p:extLst>
      <p:ext uri="{BB962C8B-B14F-4D97-AF65-F5344CB8AC3E}">
        <p14:creationId xmlns:p14="http://schemas.microsoft.com/office/powerpoint/2010/main" val="419152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52780-BE7E-F53B-57D3-070FEC14832A}"/>
              </a:ext>
            </a:extLst>
          </p:cNvPr>
          <p:cNvSpPr>
            <a:spLocks noGrp="1"/>
          </p:cNvSpPr>
          <p:nvPr>
            <p:ph type="title"/>
          </p:nvPr>
        </p:nvSpPr>
        <p:spPr/>
        <p:txBody>
          <a:bodyPr>
            <a:normAutofit/>
          </a:bodyPr>
          <a:lstStyle/>
          <a:p>
            <a:r>
              <a:rPr lang="fr-FR"/>
              <a:t>C. La jurisprudence de la cours de justice de l’UE (CJUE)</a:t>
            </a:r>
          </a:p>
        </p:txBody>
      </p:sp>
      <p:sp>
        <p:nvSpPr>
          <p:cNvPr id="3" name="Espace réservé du contenu 2">
            <a:extLst>
              <a:ext uri="{FF2B5EF4-FFF2-40B4-BE49-F238E27FC236}">
                <a16:creationId xmlns:a16="http://schemas.microsoft.com/office/drawing/2014/main" id="{8898AD83-E930-7AD0-0203-37419E79702A}"/>
              </a:ext>
            </a:extLst>
          </p:cNvPr>
          <p:cNvSpPr>
            <a:spLocks noGrp="1"/>
          </p:cNvSpPr>
          <p:nvPr>
            <p:ph idx="1"/>
          </p:nvPr>
        </p:nvSpPr>
        <p:spPr/>
        <p:txBody>
          <a:bodyPr/>
          <a:lstStyle/>
          <a:p>
            <a:r>
              <a:rPr lang="fr-FR"/>
              <a:t>interpréter la législation de l’UE</a:t>
            </a:r>
          </a:p>
          <a:p>
            <a:r>
              <a:rPr lang="fr-FR"/>
              <a:t>veiller à la bonne application de la législation de l’UE</a:t>
            </a:r>
          </a:p>
          <a:p>
            <a:r>
              <a:rPr lang="fr-FR"/>
              <a:t>annuler des actes législatifs européens</a:t>
            </a:r>
          </a:p>
          <a:p>
            <a:r>
              <a:rPr lang="fr-FR"/>
              <a:t>garantir une action de l’UE (si les organes de l’UE ne prennent pas les décisions qu’ils doivent prendre)</a:t>
            </a:r>
          </a:p>
          <a:p>
            <a:r>
              <a:rPr lang="fr-FR"/>
              <a:t>sanctionner les institutions de l'UE</a:t>
            </a:r>
          </a:p>
        </p:txBody>
      </p:sp>
      <p:sp>
        <p:nvSpPr>
          <p:cNvPr id="4" name="Espace réservé du numéro de diapositive 3">
            <a:extLst>
              <a:ext uri="{FF2B5EF4-FFF2-40B4-BE49-F238E27FC236}">
                <a16:creationId xmlns:a16="http://schemas.microsoft.com/office/drawing/2014/main" id="{4B4CE069-A661-5817-4802-A414F1B5AF1D}"/>
              </a:ext>
            </a:extLst>
          </p:cNvPr>
          <p:cNvSpPr>
            <a:spLocks noGrp="1"/>
          </p:cNvSpPr>
          <p:nvPr>
            <p:ph type="sldNum" sz="quarter" idx="12"/>
          </p:nvPr>
        </p:nvSpPr>
        <p:spPr/>
        <p:txBody>
          <a:bodyPr/>
          <a:lstStyle/>
          <a:p>
            <a:fld id="{67B9981E-9421-462A-A61B-A4762FEB4036}" type="slidenum">
              <a:rPr lang="fr-FR" smtClean="0"/>
              <a:t>19</a:t>
            </a:fld>
            <a:endParaRPr lang="fr-FR"/>
          </a:p>
        </p:txBody>
      </p:sp>
    </p:spTree>
    <p:extLst>
      <p:ext uri="{BB962C8B-B14F-4D97-AF65-F5344CB8AC3E}">
        <p14:creationId xmlns:p14="http://schemas.microsoft.com/office/powerpoint/2010/main" val="366581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F60A2-6264-449E-A862-8FF80B453A45}"/>
              </a:ext>
            </a:extLst>
          </p:cNvPr>
          <p:cNvSpPr>
            <a:spLocks noGrp="1"/>
          </p:cNvSpPr>
          <p:nvPr>
            <p:ph type="title"/>
          </p:nvPr>
        </p:nvSpPr>
        <p:spPr/>
        <p:txBody>
          <a:bodyPr/>
          <a:lstStyle/>
          <a:p>
            <a:r>
              <a:rPr lang="fr-FR"/>
              <a:t>Plan</a:t>
            </a:r>
          </a:p>
        </p:txBody>
      </p:sp>
      <p:sp>
        <p:nvSpPr>
          <p:cNvPr id="3" name="Espace réservé du contenu 2">
            <a:extLst>
              <a:ext uri="{FF2B5EF4-FFF2-40B4-BE49-F238E27FC236}">
                <a16:creationId xmlns:a16="http://schemas.microsoft.com/office/drawing/2014/main" id="{09763B23-1213-E8E9-CF0B-D6950F5C392B}"/>
              </a:ext>
            </a:extLst>
          </p:cNvPr>
          <p:cNvSpPr>
            <a:spLocks noGrp="1"/>
          </p:cNvSpPr>
          <p:nvPr>
            <p:ph idx="1"/>
          </p:nvPr>
        </p:nvSpPr>
        <p:spPr/>
        <p:txBody>
          <a:bodyPr>
            <a:normAutofit fontScale="92500" lnSpcReduction="20000"/>
          </a:bodyPr>
          <a:lstStyle/>
          <a:p>
            <a:r>
              <a:rPr lang="fr-FR" dirty="0"/>
              <a:t>Partie 1 : Introduction</a:t>
            </a:r>
          </a:p>
          <a:p>
            <a:pPr lvl="1"/>
            <a:r>
              <a:rPr lang="fr-FR" dirty="0"/>
              <a:t>Chapitre I : Repères historiques et principes </a:t>
            </a:r>
          </a:p>
          <a:p>
            <a:pPr lvl="1"/>
            <a:r>
              <a:rPr lang="fr-FR" dirty="0"/>
              <a:t>Chapitre II : Les sources du droit du travail</a:t>
            </a:r>
          </a:p>
          <a:p>
            <a:pPr lvl="1"/>
            <a:r>
              <a:rPr lang="fr-FR" dirty="0"/>
              <a:t>Chapitre III : Les contrôles du droit et les contentieux</a:t>
            </a:r>
          </a:p>
          <a:p>
            <a:r>
              <a:rPr lang="fr-FR" dirty="0"/>
              <a:t>Partie 2 : Les aspects individuels</a:t>
            </a:r>
          </a:p>
          <a:p>
            <a:pPr lvl="1"/>
            <a:r>
              <a:rPr lang="fr-FR" dirty="0"/>
              <a:t>Chapitre IV : La formation et l’exécution du contrat de travail</a:t>
            </a:r>
          </a:p>
          <a:p>
            <a:pPr lvl="1"/>
            <a:r>
              <a:rPr lang="fr-FR" dirty="0"/>
              <a:t>Chapitre V : La diversité des contrats de travail</a:t>
            </a:r>
          </a:p>
          <a:p>
            <a:pPr lvl="1"/>
            <a:r>
              <a:rPr lang="fr-FR" dirty="0"/>
              <a:t>Chapitre VI : Le temps de travail</a:t>
            </a:r>
          </a:p>
          <a:p>
            <a:pPr lvl="1"/>
            <a:r>
              <a:rPr lang="fr-FR" dirty="0" smtClean="0"/>
              <a:t>Chapitre VII </a:t>
            </a:r>
            <a:r>
              <a:rPr lang="fr-FR" dirty="0"/>
              <a:t>: La rupture du contrat de travail</a:t>
            </a:r>
          </a:p>
          <a:p>
            <a:pPr lvl="1"/>
            <a:r>
              <a:rPr lang="fr-FR" dirty="0"/>
              <a:t>Chapitre </a:t>
            </a:r>
            <a:r>
              <a:rPr lang="fr-FR" dirty="0" smtClean="0"/>
              <a:t>VIII </a:t>
            </a:r>
            <a:r>
              <a:rPr lang="fr-FR" dirty="0"/>
              <a:t>: Les pouvoirs de l’employeur et les libertés du salarié</a:t>
            </a:r>
          </a:p>
          <a:p>
            <a:r>
              <a:rPr lang="fr-FR" dirty="0"/>
              <a:t>Partie 3 : Les aspects collectifs</a:t>
            </a:r>
          </a:p>
          <a:p>
            <a:pPr lvl="1"/>
            <a:r>
              <a:rPr lang="fr-FR" dirty="0"/>
              <a:t>Chapitre </a:t>
            </a:r>
            <a:r>
              <a:rPr lang="fr-FR" dirty="0" smtClean="0"/>
              <a:t>IX </a:t>
            </a:r>
            <a:r>
              <a:rPr lang="fr-FR" dirty="0"/>
              <a:t>: La représentation collective</a:t>
            </a:r>
          </a:p>
          <a:p>
            <a:pPr lvl="1"/>
            <a:r>
              <a:rPr lang="fr-FR" dirty="0"/>
              <a:t>Chapitre </a:t>
            </a:r>
            <a:r>
              <a:rPr lang="fr-FR" dirty="0" smtClean="0"/>
              <a:t>X </a:t>
            </a:r>
            <a:r>
              <a:rPr lang="fr-FR" dirty="0"/>
              <a:t>: La négociation collective</a:t>
            </a:r>
          </a:p>
          <a:p>
            <a:endParaRPr lang="fr-FR" dirty="0"/>
          </a:p>
          <a:p>
            <a:endParaRPr lang="fr-FR" dirty="0"/>
          </a:p>
        </p:txBody>
      </p:sp>
      <p:sp>
        <p:nvSpPr>
          <p:cNvPr id="4" name="Espace réservé du numéro de diapositive 3">
            <a:extLst>
              <a:ext uri="{FF2B5EF4-FFF2-40B4-BE49-F238E27FC236}">
                <a16:creationId xmlns:a16="http://schemas.microsoft.com/office/drawing/2014/main" id="{0956FC7A-3655-998A-4EB2-EA679C0709A4}"/>
              </a:ext>
            </a:extLst>
          </p:cNvPr>
          <p:cNvSpPr>
            <a:spLocks noGrp="1"/>
          </p:cNvSpPr>
          <p:nvPr>
            <p:ph type="sldNum" sz="quarter" idx="12"/>
          </p:nvPr>
        </p:nvSpPr>
        <p:spPr/>
        <p:txBody>
          <a:bodyPr/>
          <a:lstStyle/>
          <a:p>
            <a:fld id="{67B9981E-9421-462A-A61B-A4762FEB4036}" type="slidenum">
              <a:rPr lang="fr-FR" smtClean="0"/>
              <a:t>2</a:t>
            </a:fld>
            <a:endParaRPr lang="fr-FR"/>
          </a:p>
        </p:txBody>
      </p:sp>
    </p:spTree>
    <p:extLst>
      <p:ext uri="{BB962C8B-B14F-4D97-AF65-F5344CB8AC3E}">
        <p14:creationId xmlns:p14="http://schemas.microsoft.com/office/powerpoint/2010/main" val="126949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8ECDA-E75E-30EC-EFEE-03DE1D19368D}"/>
              </a:ext>
            </a:extLst>
          </p:cNvPr>
          <p:cNvSpPr>
            <a:spLocks noGrp="1"/>
          </p:cNvSpPr>
          <p:nvPr>
            <p:ph type="title"/>
          </p:nvPr>
        </p:nvSpPr>
        <p:spPr/>
        <p:txBody>
          <a:bodyPr/>
          <a:lstStyle/>
          <a:p>
            <a:r>
              <a:rPr lang="fr-FR"/>
              <a:t>III. Les sources nationales étatiques</a:t>
            </a:r>
          </a:p>
        </p:txBody>
      </p:sp>
      <p:sp>
        <p:nvSpPr>
          <p:cNvPr id="3" name="Espace réservé du contenu 2">
            <a:extLst>
              <a:ext uri="{FF2B5EF4-FFF2-40B4-BE49-F238E27FC236}">
                <a16:creationId xmlns:a16="http://schemas.microsoft.com/office/drawing/2014/main" id="{052B2884-EC65-665A-7C51-FD8CFD4B95E5}"/>
              </a:ext>
            </a:extLst>
          </p:cNvPr>
          <p:cNvSpPr>
            <a:spLocks noGrp="1"/>
          </p:cNvSpPr>
          <p:nvPr>
            <p:ph idx="1"/>
          </p:nvPr>
        </p:nvSpPr>
        <p:spPr/>
        <p:txBody>
          <a:bodyPr/>
          <a:lstStyle/>
          <a:p>
            <a:pPr marL="514350" indent="-514350">
              <a:buFont typeface="+mj-lt"/>
              <a:buAutoNum type="alphaUcPeriod"/>
            </a:pPr>
            <a:r>
              <a:rPr lang="fr-FR"/>
              <a:t>La constitution et le bloc de constitutionnalité</a:t>
            </a:r>
          </a:p>
          <a:p>
            <a:pPr marL="514350" indent="-514350">
              <a:buFont typeface="+mj-lt"/>
              <a:buAutoNum type="alphaUcPeriod"/>
            </a:pPr>
            <a:r>
              <a:rPr lang="fr-FR"/>
              <a:t>Les lois ordonnances et règlements</a:t>
            </a:r>
          </a:p>
          <a:p>
            <a:endParaRPr lang="fr-FR"/>
          </a:p>
        </p:txBody>
      </p:sp>
      <p:sp>
        <p:nvSpPr>
          <p:cNvPr id="4" name="Espace réservé du numéro de diapositive 3">
            <a:extLst>
              <a:ext uri="{FF2B5EF4-FFF2-40B4-BE49-F238E27FC236}">
                <a16:creationId xmlns:a16="http://schemas.microsoft.com/office/drawing/2014/main" id="{683C09CD-F3B6-3D21-8FB2-0CD84669BF6F}"/>
              </a:ext>
            </a:extLst>
          </p:cNvPr>
          <p:cNvSpPr>
            <a:spLocks noGrp="1"/>
          </p:cNvSpPr>
          <p:nvPr>
            <p:ph type="sldNum" sz="quarter" idx="12"/>
          </p:nvPr>
        </p:nvSpPr>
        <p:spPr/>
        <p:txBody>
          <a:bodyPr/>
          <a:lstStyle/>
          <a:p>
            <a:fld id="{67B9981E-9421-462A-A61B-A4762FEB4036}" type="slidenum">
              <a:rPr lang="fr-FR" smtClean="0"/>
              <a:t>20</a:t>
            </a:fld>
            <a:endParaRPr lang="fr-FR"/>
          </a:p>
        </p:txBody>
      </p:sp>
    </p:spTree>
    <p:extLst>
      <p:ext uri="{BB962C8B-B14F-4D97-AF65-F5344CB8AC3E}">
        <p14:creationId xmlns:p14="http://schemas.microsoft.com/office/powerpoint/2010/main" val="137426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090CE-5738-B60D-E99E-EB0DBF108AFD}"/>
              </a:ext>
            </a:extLst>
          </p:cNvPr>
          <p:cNvSpPr>
            <a:spLocks noGrp="1"/>
          </p:cNvSpPr>
          <p:nvPr>
            <p:ph type="title"/>
          </p:nvPr>
        </p:nvSpPr>
        <p:spPr/>
        <p:txBody>
          <a:bodyPr>
            <a:normAutofit/>
          </a:bodyPr>
          <a:lstStyle/>
          <a:p>
            <a:r>
              <a:rPr lang="fr-FR" dirty="0"/>
              <a:t>A. La constitution et le bloc de constitutionnalité</a:t>
            </a:r>
          </a:p>
        </p:txBody>
      </p:sp>
      <p:sp>
        <p:nvSpPr>
          <p:cNvPr id="3" name="Espace réservé du contenu 2">
            <a:extLst>
              <a:ext uri="{FF2B5EF4-FFF2-40B4-BE49-F238E27FC236}">
                <a16:creationId xmlns:a16="http://schemas.microsoft.com/office/drawing/2014/main" id="{70845842-C674-0B30-54DF-01F8EA29420F}"/>
              </a:ext>
            </a:extLst>
          </p:cNvPr>
          <p:cNvSpPr>
            <a:spLocks noGrp="1"/>
          </p:cNvSpPr>
          <p:nvPr>
            <p:ph idx="1"/>
          </p:nvPr>
        </p:nvSpPr>
        <p:spPr/>
        <p:txBody>
          <a:bodyPr/>
          <a:lstStyle/>
          <a:p>
            <a:r>
              <a:rPr lang="fr-FR" dirty="0"/>
              <a:t>Constitution de 1958 + préambules de la constitution de 1946 + chartes de l’environnement + déclaration des droits de l’Homme et du citoyen de 1789.</a:t>
            </a:r>
          </a:p>
          <a:p>
            <a:endParaRPr lang="fr-FR" dirty="0"/>
          </a:p>
          <a:p>
            <a:r>
              <a:rPr lang="fr-FR" dirty="0"/>
              <a:t>Contient des grands principes du droit du travail comme le droit de grève ou le droit à l’emploi.</a:t>
            </a:r>
          </a:p>
        </p:txBody>
      </p:sp>
      <p:sp>
        <p:nvSpPr>
          <p:cNvPr id="4" name="Espace réservé du numéro de diapositive 3">
            <a:extLst>
              <a:ext uri="{FF2B5EF4-FFF2-40B4-BE49-F238E27FC236}">
                <a16:creationId xmlns:a16="http://schemas.microsoft.com/office/drawing/2014/main" id="{F592BC37-F5FD-8123-C086-BC6A9EDBE4C6}"/>
              </a:ext>
            </a:extLst>
          </p:cNvPr>
          <p:cNvSpPr>
            <a:spLocks noGrp="1"/>
          </p:cNvSpPr>
          <p:nvPr>
            <p:ph type="sldNum" sz="quarter" idx="12"/>
          </p:nvPr>
        </p:nvSpPr>
        <p:spPr/>
        <p:txBody>
          <a:bodyPr/>
          <a:lstStyle/>
          <a:p>
            <a:fld id="{67B9981E-9421-462A-A61B-A4762FEB4036}" type="slidenum">
              <a:rPr lang="fr-FR" smtClean="0"/>
              <a:t>21</a:t>
            </a:fld>
            <a:endParaRPr lang="fr-FR"/>
          </a:p>
        </p:txBody>
      </p:sp>
    </p:spTree>
    <p:extLst>
      <p:ext uri="{BB962C8B-B14F-4D97-AF65-F5344CB8AC3E}">
        <p14:creationId xmlns:p14="http://schemas.microsoft.com/office/powerpoint/2010/main" val="52268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7EC10-F449-277A-C5FD-0FCAC3346704}"/>
              </a:ext>
            </a:extLst>
          </p:cNvPr>
          <p:cNvSpPr>
            <a:spLocks noGrp="1"/>
          </p:cNvSpPr>
          <p:nvPr>
            <p:ph type="title"/>
          </p:nvPr>
        </p:nvSpPr>
        <p:spPr/>
        <p:txBody>
          <a:bodyPr/>
          <a:lstStyle/>
          <a:p>
            <a:r>
              <a:rPr lang="fr-FR" dirty="0"/>
              <a:t>B. Les lois ordonnances et règlements</a:t>
            </a:r>
          </a:p>
        </p:txBody>
      </p:sp>
      <p:sp>
        <p:nvSpPr>
          <p:cNvPr id="3" name="Espace réservé du contenu 2">
            <a:extLst>
              <a:ext uri="{FF2B5EF4-FFF2-40B4-BE49-F238E27FC236}">
                <a16:creationId xmlns:a16="http://schemas.microsoft.com/office/drawing/2014/main" id="{99C1035D-36A2-AC7B-676F-7EEA8DAFCCF4}"/>
              </a:ext>
            </a:extLst>
          </p:cNvPr>
          <p:cNvSpPr>
            <a:spLocks noGrp="1"/>
          </p:cNvSpPr>
          <p:nvPr>
            <p:ph idx="1"/>
          </p:nvPr>
        </p:nvSpPr>
        <p:spPr/>
        <p:txBody>
          <a:bodyPr/>
          <a:lstStyle/>
          <a:p>
            <a:r>
              <a:rPr lang="fr-FR" dirty="0"/>
              <a:t>La loi émane du pouvoir législatif et fixe les principes fondamentaux du droit du travail et du droit social. Les lois doivent être précédées d’une consultation des syndicats de salariés et d’employeurs</a:t>
            </a:r>
          </a:p>
          <a:p>
            <a:r>
              <a:rPr lang="fr-FR" dirty="0"/>
              <a:t>Les règlements (décrets et arrêtés) émanent du pouvoir exécutif. Ils concernent les domaines non traités de la loi et/ou complètent des lois.</a:t>
            </a:r>
          </a:p>
          <a:p>
            <a:r>
              <a:rPr lang="fr-FR" dirty="0"/>
              <a:t>Les ordonnances permettent au gouvernement de prendre des mesures qui sont normalement du domaine de la loi. Le parlement doit autoriser le gouvernement à prendre des ordonnances.</a:t>
            </a:r>
          </a:p>
          <a:p>
            <a:endParaRPr lang="fr-FR" dirty="0"/>
          </a:p>
        </p:txBody>
      </p:sp>
      <p:sp>
        <p:nvSpPr>
          <p:cNvPr id="4" name="Espace réservé du numéro de diapositive 3">
            <a:extLst>
              <a:ext uri="{FF2B5EF4-FFF2-40B4-BE49-F238E27FC236}">
                <a16:creationId xmlns:a16="http://schemas.microsoft.com/office/drawing/2014/main" id="{B61E01DD-46B6-9A8D-B6D1-5FE71C948E77}"/>
              </a:ext>
            </a:extLst>
          </p:cNvPr>
          <p:cNvSpPr>
            <a:spLocks noGrp="1"/>
          </p:cNvSpPr>
          <p:nvPr>
            <p:ph type="sldNum" sz="quarter" idx="12"/>
          </p:nvPr>
        </p:nvSpPr>
        <p:spPr/>
        <p:txBody>
          <a:bodyPr/>
          <a:lstStyle/>
          <a:p>
            <a:fld id="{67B9981E-9421-462A-A61B-A4762FEB4036}" type="slidenum">
              <a:rPr lang="fr-FR" smtClean="0"/>
              <a:t>22</a:t>
            </a:fld>
            <a:endParaRPr lang="fr-FR"/>
          </a:p>
        </p:txBody>
      </p:sp>
    </p:spTree>
    <p:extLst>
      <p:ext uri="{BB962C8B-B14F-4D97-AF65-F5344CB8AC3E}">
        <p14:creationId xmlns:p14="http://schemas.microsoft.com/office/powerpoint/2010/main" val="145300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8ECDA-E75E-30EC-EFEE-03DE1D19368D}"/>
              </a:ext>
            </a:extLst>
          </p:cNvPr>
          <p:cNvSpPr>
            <a:spLocks noGrp="1"/>
          </p:cNvSpPr>
          <p:nvPr>
            <p:ph type="title"/>
          </p:nvPr>
        </p:nvSpPr>
        <p:spPr/>
        <p:txBody>
          <a:bodyPr/>
          <a:lstStyle/>
          <a:p>
            <a:r>
              <a:rPr lang="fr-FR"/>
              <a:t>IV. Les sources nationales professionnelles</a:t>
            </a:r>
          </a:p>
        </p:txBody>
      </p:sp>
      <p:sp>
        <p:nvSpPr>
          <p:cNvPr id="3" name="Espace réservé du contenu 2">
            <a:extLst>
              <a:ext uri="{FF2B5EF4-FFF2-40B4-BE49-F238E27FC236}">
                <a16:creationId xmlns:a16="http://schemas.microsoft.com/office/drawing/2014/main" id="{052B2884-EC65-665A-7C51-FD8CFD4B95E5}"/>
              </a:ext>
            </a:extLst>
          </p:cNvPr>
          <p:cNvSpPr>
            <a:spLocks noGrp="1"/>
          </p:cNvSpPr>
          <p:nvPr>
            <p:ph idx="1"/>
          </p:nvPr>
        </p:nvSpPr>
        <p:spPr/>
        <p:txBody>
          <a:bodyPr/>
          <a:lstStyle/>
          <a:p>
            <a:pPr marL="514350" indent="-514350">
              <a:buFont typeface="+mj-lt"/>
              <a:buAutoNum type="alphaUcPeriod"/>
            </a:pPr>
            <a:r>
              <a:rPr lang="fr-FR" dirty="0"/>
              <a:t>La jurisprudence.</a:t>
            </a:r>
          </a:p>
          <a:p>
            <a:pPr marL="514350" indent="-514350">
              <a:buFont typeface="+mj-lt"/>
              <a:buAutoNum type="alphaUcPeriod"/>
            </a:pPr>
            <a:r>
              <a:rPr lang="fr-FR" dirty="0"/>
              <a:t>Les conventions et accords collectifs.</a:t>
            </a:r>
          </a:p>
          <a:p>
            <a:pPr marL="514350" indent="-514350">
              <a:buFont typeface="+mj-lt"/>
              <a:buAutoNum type="alphaUcPeriod"/>
            </a:pPr>
            <a:r>
              <a:rPr lang="fr-FR" dirty="0"/>
              <a:t>Les usages et engagements unilatéraux de l’employeur.</a:t>
            </a:r>
          </a:p>
          <a:p>
            <a:pPr marL="514350" indent="-514350">
              <a:buFont typeface="+mj-lt"/>
              <a:buAutoNum type="alphaUcPeriod"/>
            </a:pPr>
            <a:r>
              <a:rPr lang="fr-FR" dirty="0"/>
              <a:t>Le contrat de travail.</a:t>
            </a:r>
          </a:p>
        </p:txBody>
      </p:sp>
      <p:sp>
        <p:nvSpPr>
          <p:cNvPr id="4" name="Espace réservé du numéro de diapositive 3">
            <a:extLst>
              <a:ext uri="{FF2B5EF4-FFF2-40B4-BE49-F238E27FC236}">
                <a16:creationId xmlns:a16="http://schemas.microsoft.com/office/drawing/2014/main" id="{652F2C9A-1580-73DA-184A-9F7B1A92339D}"/>
              </a:ext>
            </a:extLst>
          </p:cNvPr>
          <p:cNvSpPr>
            <a:spLocks noGrp="1"/>
          </p:cNvSpPr>
          <p:nvPr>
            <p:ph type="sldNum" sz="quarter" idx="12"/>
          </p:nvPr>
        </p:nvSpPr>
        <p:spPr/>
        <p:txBody>
          <a:bodyPr/>
          <a:lstStyle/>
          <a:p>
            <a:fld id="{67B9981E-9421-462A-A61B-A4762FEB4036}" type="slidenum">
              <a:rPr lang="fr-FR" smtClean="0"/>
              <a:t>23</a:t>
            </a:fld>
            <a:endParaRPr lang="fr-FR"/>
          </a:p>
        </p:txBody>
      </p:sp>
    </p:spTree>
    <p:extLst>
      <p:ext uri="{BB962C8B-B14F-4D97-AF65-F5344CB8AC3E}">
        <p14:creationId xmlns:p14="http://schemas.microsoft.com/office/powerpoint/2010/main" val="375826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56ABC-9049-4619-E85F-EEBD74F465F8}"/>
              </a:ext>
            </a:extLst>
          </p:cNvPr>
          <p:cNvSpPr>
            <a:spLocks noGrp="1"/>
          </p:cNvSpPr>
          <p:nvPr>
            <p:ph type="title"/>
          </p:nvPr>
        </p:nvSpPr>
        <p:spPr/>
        <p:txBody>
          <a:bodyPr/>
          <a:lstStyle/>
          <a:p>
            <a:r>
              <a:rPr lang="fr-FR" dirty="0"/>
              <a:t>A. La jurisprudence.</a:t>
            </a:r>
          </a:p>
        </p:txBody>
      </p:sp>
      <p:sp>
        <p:nvSpPr>
          <p:cNvPr id="3" name="Espace réservé du contenu 2">
            <a:extLst>
              <a:ext uri="{FF2B5EF4-FFF2-40B4-BE49-F238E27FC236}">
                <a16:creationId xmlns:a16="http://schemas.microsoft.com/office/drawing/2014/main" id="{C052B1C9-0DD6-8395-6B7A-0A982D7B75BA}"/>
              </a:ext>
            </a:extLst>
          </p:cNvPr>
          <p:cNvSpPr>
            <a:spLocks noGrp="1"/>
          </p:cNvSpPr>
          <p:nvPr>
            <p:ph idx="1"/>
          </p:nvPr>
        </p:nvSpPr>
        <p:spPr/>
        <p:txBody>
          <a:bodyPr/>
          <a:lstStyle/>
          <a:p>
            <a:r>
              <a:rPr lang="fr-FR" dirty="0"/>
              <a:t>Les décisions de justices des différentes juridictions permettent de comprendre comment il faut interpréter les différentes normes.</a:t>
            </a:r>
          </a:p>
        </p:txBody>
      </p:sp>
      <p:sp>
        <p:nvSpPr>
          <p:cNvPr id="4" name="Espace réservé du numéro de diapositive 3">
            <a:extLst>
              <a:ext uri="{FF2B5EF4-FFF2-40B4-BE49-F238E27FC236}">
                <a16:creationId xmlns:a16="http://schemas.microsoft.com/office/drawing/2014/main" id="{19876299-CB84-A355-C775-245ABF2E0941}"/>
              </a:ext>
            </a:extLst>
          </p:cNvPr>
          <p:cNvSpPr>
            <a:spLocks noGrp="1"/>
          </p:cNvSpPr>
          <p:nvPr>
            <p:ph type="sldNum" sz="quarter" idx="12"/>
          </p:nvPr>
        </p:nvSpPr>
        <p:spPr/>
        <p:txBody>
          <a:bodyPr/>
          <a:lstStyle/>
          <a:p>
            <a:fld id="{67B9981E-9421-462A-A61B-A4762FEB4036}" type="slidenum">
              <a:rPr lang="fr-FR" smtClean="0"/>
              <a:t>24</a:t>
            </a:fld>
            <a:endParaRPr lang="fr-FR"/>
          </a:p>
        </p:txBody>
      </p:sp>
    </p:spTree>
    <p:extLst>
      <p:ext uri="{BB962C8B-B14F-4D97-AF65-F5344CB8AC3E}">
        <p14:creationId xmlns:p14="http://schemas.microsoft.com/office/powerpoint/2010/main" val="104233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56ABC-9049-4619-E85F-EEBD74F465F8}"/>
              </a:ext>
            </a:extLst>
          </p:cNvPr>
          <p:cNvSpPr>
            <a:spLocks noGrp="1"/>
          </p:cNvSpPr>
          <p:nvPr>
            <p:ph type="title"/>
          </p:nvPr>
        </p:nvSpPr>
        <p:spPr/>
        <p:txBody>
          <a:bodyPr/>
          <a:lstStyle/>
          <a:p>
            <a:r>
              <a:rPr lang="fr-FR" dirty="0"/>
              <a:t>B. Les conventions et accords collectifs.</a:t>
            </a:r>
          </a:p>
        </p:txBody>
      </p:sp>
      <p:sp>
        <p:nvSpPr>
          <p:cNvPr id="3" name="Espace réservé du contenu 2">
            <a:extLst>
              <a:ext uri="{FF2B5EF4-FFF2-40B4-BE49-F238E27FC236}">
                <a16:creationId xmlns:a16="http://schemas.microsoft.com/office/drawing/2014/main" id="{C052B1C9-0DD6-8395-6B7A-0A982D7B75BA}"/>
              </a:ext>
            </a:extLst>
          </p:cNvPr>
          <p:cNvSpPr>
            <a:spLocks noGrp="1"/>
          </p:cNvSpPr>
          <p:nvPr>
            <p:ph idx="1"/>
          </p:nvPr>
        </p:nvSpPr>
        <p:spPr/>
        <p:txBody>
          <a:bodyPr/>
          <a:lstStyle/>
          <a:p>
            <a:r>
              <a:rPr lang="fr-FR" dirty="0"/>
              <a:t>Les accords concluent par les représentants des salariés et les organismes patronaux.</a:t>
            </a:r>
          </a:p>
          <a:p>
            <a:r>
              <a:rPr lang="fr-FR" dirty="0"/>
              <a:t>Les conventions traitent de l’ensemble des conditions d’emploi alors qu’un contrat en traite un ou quelques un.</a:t>
            </a:r>
          </a:p>
          <a:p>
            <a:endParaRPr lang="fr-FR" dirty="0"/>
          </a:p>
        </p:txBody>
      </p:sp>
      <p:sp>
        <p:nvSpPr>
          <p:cNvPr id="4" name="Espace réservé du numéro de diapositive 3">
            <a:extLst>
              <a:ext uri="{FF2B5EF4-FFF2-40B4-BE49-F238E27FC236}">
                <a16:creationId xmlns:a16="http://schemas.microsoft.com/office/drawing/2014/main" id="{80EFB6BD-F53B-9154-B364-BB4DA65A4090}"/>
              </a:ext>
            </a:extLst>
          </p:cNvPr>
          <p:cNvSpPr>
            <a:spLocks noGrp="1"/>
          </p:cNvSpPr>
          <p:nvPr>
            <p:ph type="sldNum" sz="quarter" idx="12"/>
          </p:nvPr>
        </p:nvSpPr>
        <p:spPr/>
        <p:txBody>
          <a:bodyPr/>
          <a:lstStyle/>
          <a:p>
            <a:fld id="{67B9981E-9421-462A-A61B-A4762FEB4036}" type="slidenum">
              <a:rPr lang="fr-FR" smtClean="0"/>
              <a:t>25</a:t>
            </a:fld>
            <a:endParaRPr lang="fr-FR"/>
          </a:p>
        </p:txBody>
      </p:sp>
    </p:spTree>
    <p:extLst>
      <p:ext uri="{BB962C8B-B14F-4D97-AF65-F5344CB8AC3E}">
        <p14:creationId xmlns:p14="http://schemas.microsoft.com/office/powerpoint/2010/main" val="1329134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56ABC-9049-4619-E85F-EEBD74F465F8}"/>
              </a:ext>
            </a:extLst>
          </p:cNvPr>
          <p:cNvSpPr>
            <a:spLocks noGrp="1"/>
          </p:cNvSpPr>
          <p:nvPr>
            <p:ph type="title"/>
          </p:nvPr>
        </p:nvSpPr>
        <p:spPr/>
        <p:txBody>
          <a:bodyPr>
            <a:normAutofit/>
          </a:bodyPr>
          <a:lstStyle/>
          <a:p>
            <a:r>
              <a:rPr lang="fr-FR" dirty="0"/>
              <a:t>C. Les usages et engagements unilatéraux de l’employeur.</a:t>
            </a:r>
          </a:p>
        </p:txBody>
      </p:sp>
      <p:sp>
        <p:nvSpPr>
          <p:cNvPr id="3" name="Espace réservé du contenu 2">
            <a:extLst>
              <a:ext uri="{FF2B5EF4-FFF2-40B4-BE49-F238E27FC236}">
                <a16:creationId xmlns:a16="http://schemas.microsoft.com/office/drawing/2014/main" id="{C052B1C9-0DD6-8395-6B7A-0A982D7B75BA}"/>
              </a:ext>
            </a:extLst>
          </p:cNvPr>
          <p:cNvSpPr>
            <a:spLocks noGrp="1"/>
          </p:cNvSpPr>
          <p:nvPr>
            <p:ph idx="1"/>
          </p:nvPr>
        </p:nvSpPr>
        <p:spPr/>
        <p:txBody>
          <a:bodyPr/>
          <a:lstStyle/>
          <a:p>
            <a:r>
              <a:rPr lang="fr-FR" dirty="0"/>
              <a:t>Usage = pratique habituelle suivie dans l’entreprise qui s’applique à tous les salariés d’une ou plusieurs catégories.</a:t>
            </a:r>
          </a:p>
          <a:p>
            <a:r>
              <a:rPr lang="fr-FR" dirty="0"/>
              <a:t>L’usage doit être général, constant dans le temps et fixes.</a:t>
            </a:r>
          </a:p>
          <a:p>
            <a:r>
              <a:rPr lang="fr-FR" dirty="0"/>
              <a:t>Un usage peut être dénoncé par l’employeur</a:t>
            </a:r>
          </a:p>
          <a:p>
            <a:r>
              <a:rPr lang="fr-FR" dirty="0"/>
              <a:t>L’engagement unilatéral octroi des avantages aux salariés. Il peut être proclamé ou négocié.</a:t>
            </a:r>
          </a:p>
        </p:txBody>
      </p:sp>
      <p:sp>
        <p:nvSpPr>
          <p:cNvPr id="4" name="Espace réservé du numéro de diapositive 3">
            <a:extLst>
              <a:ext uri="{FF2B5EF4-FFF2-40B4-BE49-F238E27FC236}">
                <a16:creationId xmlns:a16="http://schemas.microsoft.com/office/drawing/2014/main" id="{BBD4204D-D75F-4B41-CC4E-3434BFBE9898}"/>
              </a:ext>
            </a:extLst>
          </p:cNvPr>
          <p:cNvSpPr>
            <a:spLocks noGrp="1"/>
          </p:cNvSpPr>
          <p:nvPr>
            <p:ph type="sldNum" sz="quarter" idx="12"/>
          </p:nvPr>
        </p:nvSpPr>
        <p:spPr/>
        <p:txBody>
          <a:bodyPr/>
          <a:lstStyle/>
          <a:p>
            <a:fld id="{67B9981E-9421-462A-A61B-A4762FEB4036}" type="slidenum">
              <a:rPr lang="fr-FR" smtClean="0"/>
              <a:t>26</a:t>
            </a:fld>
            <a:endParaRPr lang="fr-FR"/>
          </a:p>
        </p:txBody>
      </p:sp>
    </p:spTree>
    <p:extLst>
      <p:ext uri="{BB962C8B-B14F-4D97-AF65-F5344CB8AC3E}">
        <p14:creationId xmlns:p14="http://schemas.microsoft.com/office/powerpoint/2010/main" val="3510153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56ABC-9049-4619-E85F-EEBD74F465F8}"/>
              </a:ext>
            </a:extLst>
          </p:cNvPr>
          <p:cNvSpPr>
            <a:spLocks noGrp="1"/>
          </p:cNvSpPr>
          <p:nvPr>
            <p:ph type="title"/>
          </p:nvPr>
        </p:nvSpPr>
        <p:spPr/>
        <p:txBody>
          <a:bodyPr/>
          <a:lstStyle/>
          <a:p>
            <a:r>
              <a:rPr lang="fr-FR" dirty="0"/>
              <a:t>D. Le contrat de travail.</a:t>
            </a:r>
          </a:p>
        </p:txBody>
      </p:sp>
      <p:sp>
        <p:nvSpPr>
          <p:cNvPr id="3" name="Espace réservé du contenu 2">
            <a:extLst>
              <a:ext uri="{FF2B5EF4-FFF2-40B4-BE49-F238E27FC236}">
                <a16:creationId xmlns:a16="http://schemas.microsoft.com/office/drawing/2014/main" id="{C052B1C9-0DD6-8395-6B7A-0A982D7B75BA}"/>
              </a:ext>
            </a:extLst>
          </p:cNvPr>
          <p:cNvSpPr>
            <a:spLocks noGrp="1"/>
          </p:cNvSpPr>
          <p:nvPr>
            <p:ph idx="1"/>
          </p:nvPr>
        </p:nvSpPr>
        <p:spPr/>
        <p:txBody>
          <a:bodyPr/>
          <a:lstStyle/>
          <a:p>
            <a:r>
              <a:rPr lang="fr-FR" dirty="0"/>
              <a:t>Fixe les règles applicables à la relation individuelle de travail. </a:t>
            </a:r>
          </a:p>
          <a:p>
            <a:endParaRPr lang="fr-FR" dirty="0"/>
          </a:p>
          <a:p>
            <a:r>
              <a:rPr lang="fr-FR" dirty="0"/>
              <a:t>Le salaire versé par l’employeur compense le lien de subordination et le travail fourni par </a:t>
            </a:r>
            <a:r>
              <a:rPr lang="fr-FR"/>
              <a:t>le salarié.</a:t>
            </a:r>
            <a:endParaRPr lang="fr-FR" dirty="0"/>
          </a:p>
        </p:txBody>
      </p:sp>
      <p:sp>
        <p:nvSpPr>
          <p:cNvPr id="4" name="Espace réservé du numéro de diapositive 3">
            <a:extLst>
              <a:ext uri="{FF2B5EF4-FFF2-40B4-BE49-F238E27FC236}">
                <a16:creationId xmlns:a16="http://schemas.microsoft.com/office/drawing/2014/main" id="{9AB0C777-0F34-5342-52E7-6547DADC7228}"/>
              </a:ext>
            </a:extLst>
          </p:cNvPr>
          <p:cNvSpPr>
            <a:spLocks noGrp="1"/>
          </p:cNvSpPr>
          <p:nvPr>
            <p:ph type="sldNum" sz="quarter" idx="12"/>
          </p:nvPr>
        </p:nvSpPr>
        <p:spPr/>
        <p:txBody>
          <a:bodyPr/>
          <a:lstStyle/>
          <a:p>
            <a:fld id="{67B9981E-9421-462A-A61B-A4762FEB4036}" type="slidenum">
              <a:rPr lang="fr-FR" smtClean="0"/>
              <a:t>27</a:t>
            </a:fld>
            <a:endParaRPr lang="fr-FR"/>
          </a:p>
        </p:txBody>
      </p:sp>
    </p:spTree>
    <p:extLst>
      <p:ext uri="{BB962C8B-B14F-4D97-AF65-F5344CB8AC3E}">
        <p14:creationId xmlns:p14="http://schemas.microsoft.com/office/powerpoint/2010/main" val="1632438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8ECDA-E75E-30EC-EFEE-03DE1D19368D}"/>
              </a:ext>
            </a:extLst>
          </p:cNvPr>
          <p:cNvSpPr>
            <a:spLocks noGrp="1"/>
          </p:cNvSpPr>
          <p:nvPr>
            <p:ph type="title"/>
          </p:nvPr>
        </p:nvSpPr>
        <p:spPr/>
        <p:txBody>
          <a:bodyPr/>
          <a:lstStyle/>
          <a:p>
            <a:r>
              <a:rPr lang="fr-FR"/>
              <a:t>V. La hiérarchie des normes</a:t>
            </a:r>
          </a:p>
        </p:txBody>
      </p:sp>
      <p:sp>
        <p:nvSpPr>
          <p:cNvPr id="6" name="Espace réservé du contenu 5">
            <a:extLst>
              <a:ext uri="{FF2B5EF4-FFF2-40B4-BE49-F238E27FC236}">
                <a16:creationId xmlns:a16="http://schemas.microsoft.com/office/drawing/2014/main" id="{066B0BAA-2E3F-AAD5-38C1-319C270025CB}"/>
              </a:ext>
            </a:extLst>
          </p:cNvPr>
          <p:cNvSpPr>
            <a:spLocks noGrp="1"/>
          </p:cNvSpPr>
          <p:nvPr>
            <p:ph idx="1"/>
          </p:nvPr>
        </p:nvSpPr>
        <p:spPr/>
        <p:txBody>
          <a:bodyPr/>
          <a:lstStyle/>
          <a:p>
            <a:pPr marL="514350" indent="-514350">
              <a:buFont typeface="+mj-lt"/>
              <a:buAutoNum type="alphaUcPeriod"/>
            </a:pPr>
            <a:r>
              <a:rPr lang="fr-FR" dirty="0"/>
              <a:t>Principes</a:t>
            </a:r>
          </a:p>
          <a:p>
            <a:pPr marL="514350" indent="-514350">
              <a:buFont typeface="+mj-lt"/>
              <a:buAutoNum type="alphaUcPeriod"/>
            </a:pPr>
            <a:r>
              <a:rPr lang="fr-FR" dirty="0"/>
              <a:t>Importances des sources professionnelles</a:t>
            </a:r>
          </a:p>
          <a:p>
            <a:pPr marL="514350" indent="-514350">
              <a:buFont typeface="+mj-lt"/>
              <a:buAutoNum type="alphaUcPeriod"/>
            </a:pPr>
            <a:r>
              <a:rPr lang="fr-FR" dirty="0"/>
              <a:t>Conflit des normes</a:t>
            </a:r>
          </a:p>
        </p:txBody>
      </p:sp>
      <p:sp>
        <p:nvSpPr>
          <p:cNvPr id="7" name="Espace réservé du numéro de diapositive 6">
            <a:extLst>
              <a:ext uri="{FF2B5EF4-FFF2-40B4-BE49-F238E27FC236}">
                <a16:creationId xmlns:a16="http://schemas.microsoft.com/office/drawing/2014/main" id="{E466D48A-7BD0-92F8-38CB-A2B5600547BF}"/>
              </a:ext>
            </a:extLst>
          </p:cNvPr>
          <p:cNvSpPr>
            <a:spLocks noGrp="1"/>
          </p:cNvSpPr>
          <p:nvPr>
            <p:ph type="sldNum" sz="quarter" idx="12"/>
          </p:nvPr>
        </p:nvSpPr>
        <p:spPr/>
        <p:txBody>
          <a:bodyPr/>
          <a:lstStyle/>
          <a:p>
            <a:fld id="{67B9981E-9421-462A-A61B-A4762FEB4036}" type="slidenum">
              <a:rPr lang="fr-FR" smtClean="0"/>
              <a:t>28</a:t>
            </a:fld>
            <a:endParaRPr lang="fr-FR"/>
          </a:p>
        </p:txBody>
      </p:sp>
    </p:spTree>
    <p:extLst>
      <p:ext uri="{BB962C8B-B14F-4D97-AF65-F5344CB8AC3E}">
        <p14:creationId xmlns:p14="http://schemas.microsoft.com/office/powerpoint/2010/main" val="419991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D17EE-BF10-079B-85E5-DBC9ABC52108}"/>
              </a:ext>
            </a:extLst>
          </p:cNvPr>
          <p:cNvSpPr>
            <a:spLocks noGrp="1"/>
          </p:cNvSpPr>
          <p:nvPr>
            <p:ph type="title"/>
          </p:nvPr>
        </p:nvSpPr>
        <p:spPr/>
        <p:txBody>
          <a:bodyPr/>
          <a:lstStyle/>
          <a:p>
            <a:r>
              <a:rPr lang="fr-FR" dirty="0"/>
              <a:t>A. Principes</a:t>
            </a:r>
          </a:p>
        </p:txBody>
      </p:sp>
      <p:sp>
        <p:nvSpPr>
          <p:cNvPr id="3" name="Espace réservé du contenu 2">
            <a:extLst>
              <a:ext uri="{FF2B5EF4-FFF2-40B4-BE49-F238E27FC236}">
                <a16:creationId xmlns:a16="http://schemas.microsoft.com/office/drawing/2014/main" id="{8EC5403B-9444-5490-ADE0-AB33352CFF32}"/>
              </a:ext>
            </a:extLst>
          </p:cNvPr>
          <p:cNvSpPr>
            <a:spLocks noGrp="1"/>
          </p:cNvSpPr>
          <p:nvPr>
            <p:ph idx="1"/>
          </p:nvPr>
        </p:nvSpPr>
        <p:spPr/>
        <p:txBody>
          <a:bodyPr/>
          <a:lstStyle/>
          <a:p>
            <a:endParaRPr lang="fr-FR"/>
          </a:p>
        </p:txBody>
      </p:sp>
      <p:graphicFrame>
        <p:nvGraphicFramePr>
          <p:cNvPr id="4" name="Espace réservé du contenu 3">
            <a:extLst>
              <a:ext uri="{FF2B5EF4-FFF2-40B4-BE49-F238E27FC236}">
                <a16:creationId xmlns:a16="http://schemas.microsoft.com/office/drawing/2014/main" id="{EE2A3A38-CEA2-A138-4058-5E13E7C086BE}"/>
              </a:ext>
            </a:extLst>
          </p:cNvPr>
          <p:cNvGraphicFramePr>
            <a:graphicFrameLocks/>
          </p:cNvGraphicFramePr>
          <p:nvPr>
            <p:extLst>
              <p:ext uri="{D42A27DB-BD31-4B8C-83A1-F6EECF244321}">
                <p14:modId xmlns:p14="http://schemas.microsoft.com/office/powerpoint/2010/main" val="705595241"/>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a:extLst>
              <a:ext uri="{FF2B5EF4-FFF2-40B4-BE49-F238E27FC236}">
                <a16:creationId xmlns:a16="http://schemas.microsoft.com/office/drawing/2014/main" id="{43DE08C1-7AEE-8945-4F7F-865E505C0AD5}"/>
              </a:ext>
            </a:extLst>
          </p:cNvPr>
          <p:cNvSpPr>
            <a:spLocks noGrp="1"/>
          </p:cNvSpPr>
          <p:nvPr>
            <p:ph type="sldNum" sz="quarter" idx="12"/>
          </p:nvPr>
        </p:nvSpPr>
        <p:spPr/>
        <p:txBody>
          <a:bodyPr/>
          <a:lstStyle/>
          <a:p>
            <a:fld id="{67B9981E-9421-462A-A61B-A4762FEB4036}" type="slidenum">
              <a:rPr lang="fr-FR" smtClean="0"/>
              <a:t>29</a:t>
            </a:fld>
            <a:endParaRPr lang="fr-FR"/>
          </a:p>
        </p:txBody>
      </p:sp>
    </p:spTree>
    <p:extLst>
      <p:ext uri="{BB962C8B-B14F-4D97-AF65-F5344CB8AC3E}">
        <p14:creationId xmlns:p14="http://schemas.microsoft.com/office/powerpoint/2010/main" val="142450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DF3AC27-38BB-CAC3-9313-EA0E06C2AA34}"/>
              </a:ext>
            </a:extLst>
          </p:cNvPr>
          <p:cNvSpPr>
            <a:spLocks noGrp="1"/>
          </p:cNvSpPr>
          <p:nvPr>
            <p:ph type="ctrTitle"/>
          </p:nvPr>
        </p:nvSpPr>
        <p:spPr/>
        <p:txBody>
          <a:bodyPr/>
          <a:lstStyle/>
          <a:p>
            <a:r>
              <a:rPr lang="fr-FR"/>
              <a:t>Partie 1 : Introduction</a:t>
            </a:r>
          </a:p>
        </p:txBody>
      </p:sp>
      <p:sp>
        <p:nvSpPr>
          <p:cNvPr id="5" name="Sous-titre 4">
            <a:extLst>
              <a:ext uri="{FF2B5EF4-FFF2-40B4-BE49-F238E27FC236}">
                <a16:creationId xmlns:a16="http://schemas.microsoft.com/office/drawing/2014/main" id="{A8CA048F-B3B1-7548-7F8B-62343E5C080C}"/>
              </a:ext>
            </a:extLst>
          </p:cNvPr>
          <p:cNvSpPr>
            <a:spLocks noGrp="1"/>
          </p:cNvSpPr>
          <p:nvPr>
            <p:ph type="subTitle" idx="1"/>
          </p:nvPr>
        </p:nvSpPr>
        <p:spPr/>
        <p:txBody>
          <a:bodyPr/>
          <a:lstStyle/>
          <a:p>
            <a:endParaRPr lang="fr-FR"/>
          </a:p>
        </p:txBody>
      </p:sp>
      <p:sp>
        <p:nvSpPr>
          <p:cNvPr id="2" name="Espace réservé du numéro de diapositive 1">
            <a:extLst>
              <a:ext uri="{FF2B5EF4-FFF2-40B4-BE49-F238E27FC236}">
                <a16:creationId xmlns:a16="http://schemas.microsoft.com/office/drawing/2014/main" id="{F1D0C1CC-2583-E0EF-8678-22676073B9A3}"/>
              </a:ext>
            </a:extLst>
          </p:cNvPr>
          <p:cNvSpPr>
            <a:spLocks noGrp="1"/>
          </p:cNvSpPr>
          <p:nvPr>
            <p:ph type="sldNum" sz="quarter" idx="12"/>
          </p:nvPr>
        </p:nvSpPr>
        <p:spPr/>
        <p:txBody>
          <a:bodyPr/>
          <a:lstStyle/>
          <a:p>
            <a:fld id="{67B9981E-9421-462A-A61B-A4762FEB4036}" type="slidenum">
              <a:rPr lang="fr-FR" smtClean="0"/>
              <a:t>3</a:t>
            </a:fld>
            <a:endParaRPr lang="fr-FR"/>
          </a:p>
        </p:txBody>
      </p:sp>
    </p:spTree>
    <p:extLst>
      <p:ext uri="{BB962C8B-B14F-4D97-AF65-F5344CB8AC3E}">
        <p14:creationId xmlns:p14="http://schemas.microsoft.com/office/powerpoint/2010/main" val="340302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38875-642C-D324-5D4E-DCD3004F6049}"/>
              </a:ext>
            </a:extLst>
          </p:cNvPr>
          <p:cNvSpPr>
            <a:spLocks noGrp="1"/>
          </p:cNvSpPr>
          <p:nvPr>
            <p:ph type="title"/>
          </p:nvPr>
        </p:nvSpPr>
        <p:spPr/>
        <p:txBody>
          <a:bodyPr/>
          <a:lstStyle/>
          <a:p>
            <a:r>
              <a:rPr lang="fr-FR" dirty="0"/>
              <a:t>B. Importances des sources professionnelles</a:t>
            </a:r>
          </a:p>
        </p:txBody>
      </p:sp>
      <p:sp>
        <p:nvSpPr>
          <p:cNvPr id="3" name="Espace réservé du contenu 2">
            <a:extLst>
              <a:ext uri="{FF2B5EF4-FFF2-40B4-BE49-F238E27FC236}">
                <a16:creationId xmlns:a16="http://schemas.microsoft.com/office/drawing/2014/main" id="{2F7E66FA-CF47-FBFB-AD69-209F5F4CD3B2}"/>
              </a:ext>
            </a:extLst>
          </p:cNvPr>
          <p:cNvSpPr>
            <a:spLocks noGrp="1"/>
          </p:cNvSpPr>
          <p:nvPr>
            <p:ph idx="1"/>
          </p:nvPr>
        </p:nvSpPr>
        <p:spPr/>
        <p:txBody>
          <a:bodyPr/>
          <a:lstStyle/>
          <a:p>
            <a:r>
              <a:rPr lang="fr-FR" dirty="0"/>
              <a:t>En droit la hiérarchie des normes signifie qu’une source de rang inférieur ne peut contredire une source de rang supérieur</a:t>
            </a:r>
          </a:p>
          <a:p>
            <a:r>
              <a:rPr lang="fr-FR" dirty="0"/>
              <a:t>Le droit du travail prévoit une exception : le principe de faveur</a:t>
            </a:r>
          </a:p>
          <a:p>
            <a:pPr lvl="1"/>
            <a:r>
              <a:rPr lang="fr-FR" dirty="0"/>
              <a:t>source de rang inférieur peut déroger à une source de droit supérieure si elle est plus favorable aux salariés.</a:t>
            </a:r>
          </a:p>
          <a:p>
            <a:r>
              <a:rPr lang="fr-FR" dirty="0"/>
              <a:t>Depuis la loi travail de 2016, dans certains domaines, les conventions et accords collectifs peuvent être moins favorables aux salariés (taux heures supplémentaires par exemple)</a:t>
            </a:r>
          </a:p>
        </p:txBody>
      </p:sp>
      <p:sp>
        <p:nvSpPr>
          <p:cNvPr id="4" name="Espace réservé du numéro de diapositive 3">
            <a:extLst>
              <a:ext uri="{FF2B5EF4-FFF2-40B4-BE49-F238E27FC236}">
                <a16:creationId xmlns:a16="http://schemas.microsoft.com/office/drawing/2014/main" id="{0E8B6680-45D8-5BCC-0986-EC6023CCF28F}"/>
              </a:ext>
            </a:extLst>
          </p:cNvPr>
          <p:cNvSpPr>
            <a:spLocks noGrp="1"/>
          </p:cNvSpPr>
          <p:nvPr>
            <p:ph type="sldNum" sz="quarter" idx="12"/>
          </p:nvPr>
        </p:nvSpPr>
        <p:spPr/>
        <p:txBody>
          <a:bodyPr/>
          <a:lstStyle/>
          <a:p>
            <a:fld id="{67B9981E-9421-462A-A61B-A4762FEB4036}" type="slidenum">
              <a:rPr lang="fr-FR" smtClean="0"/>
              <a:t>30</a:t>
            </a:fld>
            <a:endParaRPr lang="fr-FR"/>
          </a:p>
        </p:txBody>
      </p:sp>
    </p:spTree>
    <p:extLst>
      <p:ext uri="{BB962C8B-B14F-4D97-AF65-F5344CB8AC3E}">
        <p14:creationId xmlns:p14="http://schemas.microsoft.com/office/powerpoint/2010/main" val="3964195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38875-642C-D324-5D4E-DCD3004F6049}"/>
              </a:ext>
            </a:extLst>
          </p:cNvPr>
          <p:cNvSpPr>
            <a:spLocks noGrp="1"/>
          </p:cNvSpPr>
          <p:nvPr>
            <p:ph type="title"/>
          </p:nvPr>
        </p:nvSpPr>
        <p:spPr/>
        <p:txBody>
          <a:bodyPr/>
          <a:lstStyle/>
          <a:p>
            <a:r>
              <a:rPr lang="fr-FR" dirty="0"/>
              <a:t>C. Conflit des normes</a:t>
            </a:r>
          </a:p>
        </p:txBody>
      </p:sp>
      <p:sp>
        <p:nvSpPr>
          <p:cNvPr id="3" name="Espace réservé du contenu 2">
            <a:extLst>
              <a:ext uri="{FF2B5EF4-FFF2-40B4-BE49-F238E27FC236}">
                <a16:creationId xmlns:a16="http://schemas.microsoft.com/office/drawing/2014/main" id="{2F7E66FA-CF47-FBFB-AD69-209F5F4CD3B2}"/>
              </a:ext>
            </a:extLst>
          </p:cNvPr>
          <p:cNvSpPr>
            <a:spLocks noGrp="1"/>
          </p:cNvSpPr>
          <p:nvPr>
            <p:ph idx="1"/>
          </p:nvPr>
        </p:nvSpPr>
        <p:spPr/>
        <p:txBody>
          <a:bodyPr/>
          <a:lstStyle/>
          <a:p>
            <a:r>
              <a:rPr lang="fr-FR" dirty="0"/>
              <a:t>Depuis la loi travail de 2016</a:t>
            </a:r>
          </a:p>
          <a:p>
            <a:pPr lvl="1"/>
            <a:r>
              <a:rPr lang="fr-FR" dirty="0"/>
              <a:t>Les accords d’entreprises l’emportent sur les accords de branches</a:t>
            </a:r>
          </a:p>
          <a:p>
            <a:pPr lvl="1"/>
            <a:r>
              <a:rPr lang="fr-FR" dirty="0"/>
              <a:t>Cependant les accords de branches peuvent prévoir des domaines dans lesquels les accords d’entreprises ne peuvent déroger</a:t>
            </a:r>
          </a:p>
        </p:txBody>
      </p:sp>
      <p:sp>
        <p:nvSpPr>
          <p:cNvPr id="4" name="Espace réservé du numéro de diapositive 3">
            <a:extLst>
              <a:ext uri="{FF2B5EF4-FFF2-40B4-BE49-F238E27FC236}">
                <a16:creationId xmlns:a16="http://schemas.microsoft.com/office/drawing/2014/main" id="{94BE339C-3FD3-8102-0D36-60594D8F3887}"/>
              </a:ext>
            </a:extLst>
          </p:cNvPr>
          <p:cNvSpPr>
            <a:spLocks noGrp="1"/>
          </p:cNvSpPr>
          <p:nvPr>
            <p:ph type="sldNum" sz="quarter" idx="12"/>
          </p:nvPr>
        </p:nvSpPr>
        <p:spPr/>
        <p:txBody>
          <a:bodyPr/>
          <a:lstStyle/>
          <a:p>
            <a:fld id="{67B9981E-9421-462A-A61B-A4762FEB4036}" type="slidenum">
              <a:rPr lang="fr-FR" smtClean="0"/>
              <a:t>31</a:t>
            </a:fld>
            <a:endParaRPr lang="fr-FR"/>
          </a:p>
        </p:txBody>
      </p:sp>
    </p:spTree>
    <p:extLst>
      <p:ext uri="{BB962C8B-B14F-4D97-AF65-F5344CB8AC3E}">
        <p14:creationId xmlns:p14="http://schemas.microsoft.com/office/powerpoint/2010/main" val="3682661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BBA60-8065-2DD3-B8D8-25AF01AE623D}"/>
              </a:ext>
            </a:extLst>
          </p:cNvPr>
          <p:cNvSpPr>
            <a:spLocks noGrp="1"/>
          </p:cNvSpPr>
          <p:nvPr>
            <p:ph type="ctrTitle"/>
          </p:nvPr>
        </p:nvSpPr>
        <p:spPr/>
        <p:txBody>
          <a:bodyPr>
            <a:normAutofit/>
          </a:bodyPr>
          <a:lstStyle/>
          <a:p>
            <a:r>
              <a:rPr lang="fr-FR"/>
              <a:t>Chapitre III : Les contrôles du droit et les contentieux</a:t>
            </a:r>
          </a:p>
        </p:txBody>
      </p:sp>
      <p:sp>
        <p:nvSpPr>
          <p:cNvPr id="3" name="Sous-titre 2">
            <a:extLst>
              <a:ext uri="{FF2B5EF4-FFF2-40B4-BE49-F238E27FC236}">
                <a16:creationId xmlns:a16="http://schemas.microsoft.com/office/drawing/2014/main" id="{CE69B61C-C5DF-2211-88D7-38135DC9BB92}"/>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5D6D6F7-1554-581A-3E40-8C10FC559F7E}"/>
              </a:ext>
            </a:extLst>
          </p:cNvPr>
          <p:cNvSpPr>
            <a:spLocks noGrp="1"/>
          </p:cNvSpPr>
          <p:nvPr>
            <p:ph type="sldNum" sz="quarter" idx="12"/>
          </p:nvPr>
        </p:nvSpPr>
        <p:spPr/>
        <p:txBody>
          <a:bodyPr/>
          <a:lstStyle/>
          <a:p>
            <a:fld id="{67B9981E-9421-462A-A61B-A4762FEB4036}" type="slidenum">
              <a:rPr lang="fr-FR" smtClean="0"/>
              <a:t>32</a:t>
            </a:fld>
            <a:endParaRPr lang="fr-FR"/>
          </a:p>
        </p:txBody>
      </p:sp>
    </p:spTree>
    <p:extLst>
      <p:ext uri="{BB962C8B-B14F-4D97-AF65-F5344CB8AC3E}">
        <p14:creationId xmlns:p14="http://schemas.microsoft.com/office/powerpoint/2010/main" val="1859542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a:t>Les contrôles de l’inspection du travail</a:t>
            </a:r>
          </a:p>
          <a:p>
            <a:pPr marL="571500" indent="-571500">
              <a:buFont typeface="+mj-lt"/>
              <a:buAutoNum type="romanUcPeriod"/>
            </a:pPr>
            <a:r>
              <a:rPr lang="fr-FR" dirty="0"/>
              <a:t>Les contentieux de la relation de travail</a:t>
            </a:r>
          </a:p>
        </p:txBody>
      </p:sp>
      <p:sp>
        <p:nvSpPr>
          <p:cNvPr id="4" name="Espace réservé du numéro de diapositive 3">
            <a:extLst>
              <a:ext uri="{FF2B5EF4-FFF2-40B4-BE49-F238E27FC236}">
                <a16:creationId xmlns:a16="http://schemas.microsoft.com/office/drawing/2014/main" id="{A22999C6-6EEB-4CF9-5160-E3648A7F72E6}"/>
              </a:ext>
            </a:extLst>
          </p:cNvPr>
          <p:cNvSpPr>
            <a:spLocks noGrp="1"/>
          </p:cNvSpPr>
          <p:nvPr>
            <p:ph type="sldNum" sz="quarter" idx="12"/>
          </p:nvPr>
        </p:nvSpPr>
        <p:spPr/>
        <p:txBody>
          <a:bodyPr/>
          <a:lstStyle/>
          <a:p>
            <a:fld id="{67B9981E-9421-462A-A61B-A4762FEB4036}" type="slidenum">
              <a:rPr lang="fr-FR" smtClean="0"/>
              <a:t>33</a:t>
            </a:fld>
            <a:endParaRPr lang="fr-FR"/>
          </a:p>
        </p:txBody>
      </p:sp>
    </p:spTree>
    <p:extLst>
      <p:ext uri="{BB962C8B-B14F-4D97-AF65-F5344CB8AC3E}">
        <p14:creationId xmlns:p14="http://schemas.microsoft.com/office/powerpoint/2010/main" val="280386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1EF80-6FD5-BE09-8FDD-43D94D60A2B8}"/>
              </a:ext>
            </a:extLst>
          </p:cNvPr>
          <p:cNvSpPr>
            <a:spLocks noGrp="1"/>
          </p:cNvSpPr>
          <p:nvPr>
            <p:ph type="title"/>
          </p:nvPr>
        </p:nvSpPr>
        <p:spPr/>
        <p:txBody>
          <a:bodyPr/>
          <a:lstStyle/>
          <a:p>
            <a:r>
              <a:rPr lang="fr-FR" dirty="0"/>
              <a:t>I. Les contrôles de l’inspection du travail</a:t>
            </a:r>
          </a:p>
        </p:txBody>
      </p:sp>
      <p:sp>
        <p:nvSpPr>
          <p:cNvPr id="3" name="Espace réservé du contenu 2">
            <a:extLst>
              <a:ext uri="{FF2B5EF4-FFF2-40B4-BE49-F238E27FC236}">
                <a16:creationId xmlns:a16="http://schemas.microsoft.com/office/drawing/2014/main" id="{3231E649-29D8-AEAE-6CE9-12B950134A83}"/>
              </a:ext>
            </a:extLst>
          </p:cNvPr>
          <p:cNvSpPr>
            <a:spLocks noGrp="1"/>
          </p:cNvSpPr>
          <p:nvPr>
            <p:ph idx="1"/>
          </p:nvPr>
        </p:nvSpPr>
        <p:spPr/>
        <p:txBody>
          <a:bodyPr>
            <a:normAutofit/>
          </a:bodyPr>
          <a:lstStyle/>
          <a:p>
            <a:r>
              <a:rPr lang="fr-FR" dirty="0"/>
              <a:t>Les Directions Régionales de l’Économie, de l’Emploi, du Travail et des Solidarités DREETS comprennent 3 pôles</a:t>
            </a:r>
          </a:p>
          <a:p>
            <a:pPr lvl="1"/>
            <a:r>
              <a:rPr lang="fr-FR" dirty="0"/>
              <a:t>Concurrence, consommation</a:t>
            </a:r>
          </a:p>
          <a:p>
            <a:pPr lvl="1"/>
            <a:r>
              <a:rPr lang="fr-FR" dirty="0"/>
              <a:t>Entreprise, emploi et politiques publiques de cohésion sociales</a:t>
            </a:r>
          </a:p>
          <a:p>
            <a:pPr lvl="1"/>
            <a:r>
              <a:rPr lang="fr-FR" dirty="0"/>
              <a:t>Travail</a:t>
            </a:r>
          </a:p>
          <a:p>
            <a:r>
              <a:rPr lang="fr-FR" dirty="0"/>
              <a:t>L’inspection du travail est rattaché au pôle Travail des DREETS. Elle a pour missions :</a:t>
            </a:r>
          </a:p>
          <a:p>
            <a:pPr lvl="1"/>
            <a:r>
              <a:rPr lang="fr-FR" dirty="0"/>
              <a:t>Contrôler le respect de la réglementation</a:t>
            </a:r>
          </a:p>
          <a:p>
            <a:pPr lvl="1"/>
            <a:r>
              <a:rPr lang="fr-FR" dirty="0"/>
              <a:t>Assistance et conseil aux salariés et employeurs</a:t>
            </a:r>
          </a:p>
          <a:p>
            <a:pPr lvl="1"/>
            <a:r>
              <a:rPr lang="fr-FR" dirty="0"/>
              <a:t>Conciliation entre les employeurs et les salariés</a:t>
            </a:r>
          </a:p>
        </p:txBody>
      </p:sp>
      <p:sp>
        <p:nvSpPr>
          <p:cNvPr id="4" name="Espace réservé du numéro de diapositive 3">
            <a:extLst>
              <a:ext uri="{FF2B5EF4-FFF2-40B4-BE49-F238E27FC236}">
                <a16:creationId xmlns:a16="http://schemas.microsoft.com/office/drawing/2014/main" id="{3AA0EA1E-F23B-606B-D2BC-D3063C8139D5}"/>
              </a:ext>
            </a:extLst>
          </p:cNvPr>
          <p:cNvSpPr>
            <a:spLocks noGrp="1"/>
          </p:cNvSpPr>
          <p:nvPr>
            <p:ph type="sldNum" sz="quarter" idx="12"/>
          </p:nvPr>
        </p:nvSpPr>
        <p:spPr/>
        <p:txBody>
          <a:bodyPr/>
          <a:lstStyle/>
          <a:p>
            <a:fld id="{67B9981E-9421-462A-A61B-A4762FEB4036}" type="slidenum">
              <a:rPr lang="fr-FR" smtClean="0"/>
              <a:t>34</a:t>
            </a:fld>
            <a:endParaRPr lang="fr-FR"/>
          </a:p>
        </p:txBody>
      </p:sp>
    </p:spTree>
    <p:extLst>
      <p:ext uri="{BB962C8B-B14F-4D97-AF65-F5344CB8AC3E}">
        <p14:creationId xmlns:p14="http://schemas.microsoft.com/office/powerpoint/2010/main" val="198651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EAF95-254C-629E-9A3B-2767F2D74FA2}"/>
              </a:ext>
            </a:extLst>
          </p:cNvPr>
          <p:cNvSpPr>
            <a:spLocks noGrp="1"/>
          </p:cNvSpPr>
          <p:nvPr>
            <p:ph type="title"/>
          </p:nvPr>
        </p:nvSpPr>
        <p:spPr/>
        <p:txBody>
          <a:bodyPr/>
          <a:lstStyle/>
          <a:p>
            <a:r>
              <a:rPr lang="fr-FR" dirty="0"/>
              <a:t>II. Les contentieux de la relation de travail</a:t>
            </a:r>
          </a:p>
        </p:txBody>
      </p:sp>
      <p:sp>
        <p:nvSpPr>
          <p:cNvPr id="3" name="Espace réservé du contenu 2">
            <a:extLst>
              <a:ext uri="{FF2B5EF4-FFF2-40B4-BE49-F238E27FC236}">
                <a16:creationId xmlns:a16="http://schemas.microsoft.com/office/drawing/2014/main" id="{4D6CB672-1B2F-FFF2-6D09-89D560AB2884}"/>
              </a:ext>
            </a:extLst>
          </p:cNvPr>
          <p:cNvSpPr>
            <a:spLocks noGrp="1"/>
          </p:cNvSpPr>
          <p:nvPr>
            <p:ph idx="1"/>
          </p:nvPr>
        </p:nvSpPr>
        <p:spPr/>
        <p:txBody>
          <a:bodyPr/>
          <a:lstStyle/>
          <a:p>
            <a:pPr marL="514350" indent="-514350">
              <a:buFont typeface="+mj-lt"/>
              <a:buAutoNum type="alphaUcPeriod"/>
            </a:pPr>
            <a:r>
              <a:rPr lang="fr-FR" dirty="0"/>
              <a:t>Le contentieux prud’homal</a:t>
            </a:r>
          </a:p>
          <a:p>
            <a:pPr marL="514350" indent="-514350">
              <a:buFont typeface="+mj-lt"/>
              <a:buAutoNum type="alphaUcPeriod"/>
            </a:pPr>
            <a:r>
              <a:rPr lang="fr-FR" dirty="0"/>
              <a:t>Les autres contentieux</a:t>
            </a:r>
          </a:p>
        </p:txBody>
      </p:sp>
      <p:sp>
        <p:nvSpPr>
          <p:cNvPr id="4" name="Espace réservé du numéro de diapositive 3">
            <a:extLst>
              <a:ext uri="{FF2B5EF4-FFF2-40B4-BE49-F238E27FC236}">
                <a16:creationId xmlns:a16="http://schemas.microsoft.com/office/drawing/2014/main" id="{91E65F4F-0108-A6F5-D104-5977A37AD900}"/>
              </a:ext>
            </a:extLst>
          </p:cNvPr>
          <p:cNvSpPr>
            <a:spLocks noGrp="1"/>
          </p:cNvSpPr>
          <p:nvPr>
            <p:ph type="sldNum" sz="quarter" idx="12"/>
          </p:nvPr>
        </p:nvSpPr>
        <p:spPr/>
        <p:txBody>
          <a:bodyPr/>
          <a:lstStyle/>
          <a:p>
            <a:fld id="{67B9981E-9421-462A-A61B-A4762FEB4036}" type="slidenum">
              <a:rPr lang="fr-FR" smtClean="0"/>
              <a:t>35</a:t>
            </a:fld>
            <a:endParaRPr lang="fr-FR"/>
          </a:p>
        </p:txBody>
      </p:sp>
    </p:spTree>
    <p:extLst>
      <p:ext uri="{BB962C8B-B14F-4D97-AF65-F5344CB8AC3E}">
        <p14:creationId xmlns:p14="http://schemas.microsoft.com/office/powerpoint/2010/main" val="321025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A04A3-BFC4-0ED5-D832-40532CA9E81B}"/>
              </a:ext>
            </a:extLst>
          </p:cNvPr>
          <p:cNvSpPr>
            <a:spLocks noGrp="1"/>
          </p:cNvSpPr>
          <p:nvPr>
            <p:ph type="title"/>
          </p:nvPr>
        </p:nvSpPr>
        <p:spPr/>
        <p:txBody>
          <a:bodyPr/>
          <a:lstStyle/>
          <a:p>
            <a:r>
              <a:rPr lang="fr-FR" dirty="0"/>
              <a:t>A. Le contentieux prud’homal</a:t>
            </a:r>
          </a:p>
        </p:txBody>
      </p:sp>
      <p:sp>
        <p:nvSpPr>
          <p:cNvPr id="3" name="Espace réservé du contenu 2">
            <a:extLst>
              <a:ext uri="{FF2B5EF4-FFF2-40B4-BE49-F238E27FC236}">
                <a16:creationId xmlns:a16="http://schemas.microsoft.com/office/drawing/2014/main" id="{CAA46211-FAA3-2A8E-755C-D0F4793293F9}"/>
              </a:ext>
            </a:extLst>
          </p:cNvPr>
          <p:cNvSpPr>
            <a:spLocks noGrp="1"/>
          </p:cNvSpPr>
          <p:nvPr>
            <p:ph idx="1"/>
          </p:nvPr>
        </p:nvSpPr>
        <p:spPr/>
        <p:txBody>
          <a:bodyPr/>
          <a:lstStyle/>
          <a:p>
            <a:pPr marL="514350" indent="-514350">
              <a:buFont typeface="+mj-lt"/>
              <a:buAutoNum type="arabicPeriod"/>
            </a:pPr>
            <a:r>
              <a:rPr lang="fr-FR" dirty="0"/>
              <a:t>La compétence du conseil prud’homal</a:t>
            </a:r>
          </a:p>
          <a:p>
            <a:pPr marL="514350" indent="-514350">
              <a:buFont typeface="+mj-lt"/>
              <a:buAutoNum type="arabicPeriod"/>
            </a:pPr>
            <a:r>
              <a:rPr lang="fr-FR" dirty="0"/>
              <a:t>La procédure prud’homal</a:t>
            </a:r>
          </a:p>
          <a:p>
            <a:pPr marL="514350" indent="-514350">
              <a:buFont typeface="+mj-lt"/>
              <a:buAutoNum type="arabicPeriod"/>
            </a:pPr>
            <a:r>
              <a:rPr lang="fr-FR" dirty="0"/>
              <a:t>Les voies de recours</a:t>
            </a:r>
          </a:p>
        </p:txBody>
      </p:sp>
      <p:sp>
        <p:nvSpPr>
          <p:cNvPr id="4" name="Espace réservé du numéro de diapositive 3">
            <a:extLst>
              <a:ext uri="{FF2B5EF4-FFF2-40B4-BE49-F238E27FC236}">
                <a16:creationId xmlns:a16="http://schemas.microsoft.com/office/drawing/2014/main" id="{C39881B0-1D48-2D69-3CC1-D3F5EC1E4763}"/>
              </a:ext>
            </a:extLst>
          </p:cNvPr>
          <p:cNvSpPr>
            <a:spLocks noGrp="1"/>
          </p:cNvSpPr>
          <p:nvPr>
            <p:ph type="sldNum" sz="quarter" idx="12"/>
          </p:nvPr>
        </p:nvSpPr>
        <p:spPr/>
        <p:txBody>
          <a:bodyPr/>
          <a:lstStyle/>
          <a:p>
            <a:fld id="{67B9981E-9421-462A-A61B-A4762FEB4036}" type="slidenum">
              <a:rPr lang="fr-FR" smtClean="0"/>
              <a:t>36</a:t>
            </a:fld>
            <a:endParaRPr lang="fr-FR"/>
          </a:p>
        </p:txBody>
      </p:sp>
    </p:spTree>
    <p:extLst>
      <p:ext uri="{BB962C8B-B14F-4D97-AF65-F5344CB8AC3E}">
        <p14:creationId xmlns:p14="http://schemas.microsoft.com/office/powerpoint/2010/main" val="3084106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4268D-95F5-46A3-4EC0-AA4A2039CDC5}"/>
              </a:ext>
            </a:extLst>
          </p:cNvPr>
          <p:cNvSpPr>
            <a:spLocks noGrp="1"/>
          </p:cNvSpPr>
          <p:nvPr>
            <p:ph type="title"/>
          </p:nvPr>
        </p:nvSpPr>
        <p:spPr/>
        <p:txBody>
          <a:bodyPr/>
          <a:lstStyle/>
          <a:p>
            <a:r>
              <a:rPr lang="fr-FR" dirty="0"/>
              <a:t>1. La compétence du conseil prud’homal, </a:t>
            </a:r>
          </a:p>
        </p:txBody>
      </p:sp>
      <p:sp>
        <p:nvSpPr>
          <p:cNvPr id="3" name="Espace réservé du contenu 2">
            <a:extLst>
              <a:ext uri="{FF2B5EF4-FFF2-40B4-BE49-F238E27FC236}">
                <a16:creationId xmlns:a16="http://schemas.microsoft.com/office/drawing/2014/main" id="{A96194BB-36A2-4A70-C8B7-6A1258B2F12F}"/>
              </a:ext>
            </a:extLst>
          </p:cNvPr>
          <p:cNvSpPr>
            <a:spLocks noGrp="1"/>
          </p:cNvSpPr>
          <p:nvPr>
            <p:ph idx="1"/>
          </p:nvPr>
        </p:nvSpPr>
        <p:spPr/>
        <p:txBody>
          <a:bodyPr>
            <a:normAutofit/>
          </a:bodyPr>
          <a:lstStyle/>
          <a:p>
            <a:r>
              <a:rPr lang="fr-FR" dirty="0"/>
              <a:t>Juridiction d’exception du premier degré.</a:t>
            </a:r>
          </a:p>
          <a:p>
            <a:r>
              <a:rPr lang="fr-FR" dirty="0"/>
              <a:t>Compétence matérielle : chargée de résoudre les litiges individuels opposant employeur et salarié, à l’occasion d’un contrat de travail.</a:t>
            </a:r>
          </a:p>
          <a:p>
            <a:r>
              <a:rPr lang="fr-FR" dirty="0"/>
              <a:t>Compétences territoriale : </a:t>
            </a:r>
          </a:p>
          <a:p>
            <a:pPr lvl="1"/>
            <a:r>
              <a:rPr lang="fr-FR" dirty="0"/>
              <a:t>Si le salarié travaille dans les locaux de l’entreprise : le conseil de l’entreprise ou de l’établissement.</a:t>
            </a:r>
          </a:p>
          <a:p>
            <a:pPr lvl="1"/>
            <a:r>
              <a:rPr lang="fr-FR" dirty="0"/>
              <a:t>Si le salarié télétravaille : le conseil du domicile du salarié</a:t>
            </a:r>
          </a:p>
          <a:p>
            <a:r>
              <a:rPr lang="fr-FR" dirty="0"/>
              <a:t>Juridiction paritaire : le conseil est composé de conseillers prud’homaux choisi par les syndicats d’employeurs et de salariés.</a:t>
            </a:r>
          </a:p>
          <a:p>
            <a:endParaRPr lang="fr-FR" dirty="0"/>
          </a:p>
        </p:txBody>
      </p:sp>
      <p:sp>
        <p:nvSpPr>
          <p:cNvPr id="4" name="Espace réservé du numéro de diapositive 3">
            <a:extLst>
              <a:ext uri="{FF2B5EF4-FFF2-40B4-BE49-F238E27FC236}">
                <a16:creationId xmlns:a16="http://schemas.microsoft.com/office/drawing/2014/main" id="{30AE4DEA-62C6-6EB4-2CB5-74516C68A5BB}"/>
              </a:ext>
            </a:extLst>
          </p:cNvPr>
          <p:cNvSpPr>
            <a:spLocks noGrp="1"/>
          </p:cNvSpPr>
          <p:nvPr>
            <p:ph type="sldNum" sz="quarter" idx="12"/>
          </p:nvPr>
        </p:nvSpPr>
        <p:spPr/>
        <p:txBody>
          <a:bodyPr/>
          <a:lstStyle/>
          <a:p>
            <a:fld id="{67B9981E-9421-462A-A61B-A4762FEB4036}" type="slidenum">
              <a:rPr lang="fr-FR" smtClean="0"/>
              <a:t>37</a:t>
            </a:fld>
            <a:endParaRPr lang="fr-FR"/>
          </a:p>
        </p:txBody>
      </p:sp>
    </p:spTree>
    <p:extLst>
      <p:ext uri="{BB962C8B-B14F-4D97-AF65-F5344CB8AC3E}">
        <p14:creationId xmlns:p14="http://schemas.microsoft.com/office/powerpoint/2010/main" val="277217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53C70-7281-4CE9-A0C4-5E4BACB1705A}"/>
              </a:ext>
            </a:extLst>
          </p:cNvPr>
          <p:cNvSpPr>
            <a:spLocks noGrp="1"/>
          </p:cNvSpPr>
          <p:nvPr>
            <p:ph type="title"/>
          </p:nvPr>
        </p:nvSpPr>
        <p:spPr/>
        <p:txBody>
          <a:bodyPr/>
          <a:lstStyle/>
          <a:p>
            <a:r>
              <a:rPr lang="fr-FR" dirty="0"/>
              <a:t>2. La procédure prud’homal</a:t>
            </a:r>
          </a:p>
        </p:txBody>
      </p:sp>
      <p:graphicFrame>
        <p:nvGraphicFramePr>
          <p:cNvPr id="4" name="Espace réservé du contenu 3">
            <a:extLst>
              <a:ext uri="{FF2B5EF4-FFF2-40B4-BE49-F238E27FC236}">
                <a16:creationId xmlns:a16="http://schemas.microsoft.com/office/drawing/2014/main" id="{9D946C49-D861-CDBF-6311-768C12C7113D}"/>
              </a:ext>
            </a:extLst>
          </p:cNvPr>
          <p:cNvGraphicFramePr>
            <a:graphicFrameLocks noGrp="1"/>
          </p:cNvGraphicFramePr>
          <p:nvPr>
            <p:ph idx="1"/>
            <p:extLst>
              <p:ext uri="{D42A27DB-BD31-4B8C-83A1-F6EECF244321}">
                <p14:modId xmlns:p14="http://schemas.microsoft.com/office/powerpoint/2010/main" val="31609314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a:extLst>
              <a:ext uri="{FF2B5EF4-FFF2-40B4-BE49-F238E27FC236}">
                <a16:creationId xmlns:a16="http://schemas.microsoft.com/office/drawing/2014/main" id="{BF84E0CD-FB64-4615-4EEA-4AE39C6C1DB7}"/>
              </a:ext>
            </a:extLst>
          </p:cNvPr>
          <p:cNvSpPr>
            <a:spLocks noGrp="1"/>
          </p:cNvSpPr>
          <p:nvPr>
            <p:ph type="sldNum" sz="quarter" idx="12"/>
          </p:nvPr>
        </p:nvSpPr>
        <p:spPr/>
        <p:txBody>
          <a:bodyPr/>
          <a:lstStyle/>
          <a:p>
            <a:fld id="{67B9981E-9421-462A-A61B-A4762FEB4036}" type="slidenum">
              <a:rPr lang="fr-FR" smtClean="0"/>
              <a:t>38</a:t>
            </a:fld>
            <a:endParaRPr lang="fr-FR"/>
          </a:p>
        </p:txBody>
      </p:sp>
    </p:spTree>
    <p:extLst>
      <p:ext uri="{BB962C8B-B14F-4D97-AF65-F5344CB8AC3E}">
        <p14:creationId xmlns:p14="http://schemas.microsoft.com/office/powerpoint/2010/main" val="661484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5A4FC-0437-A4AE-EAE8-6D1AE1C1868B}"/>
              </a:ext>
            </a:extLst>
          </p:cNvPr>
          <p:cNvSpPr>
            <a:spLocks noGrp="1"/>
          </p:cNvSpPr>
          <p:nvPr>
            <p:ph type="title"/>
          </p:nvPr>
        </p:nvSpPr>
        <p:spPr/>
        <p:txBody>
          <a:bodyPr/>
          <a:lstStyle/>
          <a:p>
            <a:r>
              <a:rPr lang="fr-FR" dirty="0"/>
              <a:t>3. Les voies de recours</a:t>
            </a:r>
          </a:p>
        </p:txBody>
      </p:sp>
      <p:sp>
        <p:nvSpPr>
          <p:cNvPr id="3" name="Espace réservé du contenu 2">
            <a:extLst>
              <a:ext uri="{FF2B5EF4-FFF2-40B4-BE49-F238E27FC236}">
                <a16:creationId xmlns:a16="http://schemas.microsoft.com/office/drawing/2014/main" id="{DB8E67F5-195A-68BA-5F4D-6C8E9D2FAF49}"/>
              </a:ext>
            </a:extLst>
          </p:cNvPr>
          <p:cNvSpPr>
            <a:spLocks noGrp="1"/>
          </p:cNvSpPr>
          <p:nvPr>
            <p:ph idx="1"/>
          </p:nvPr>
        </p:nvSpPr>
        <p:spPr/>
        <p:txBody>
          <a:bodyPr/>
          <a:lstStyle/>
          <a:p>
            <a:r>
              <a:rPr lang="fr-FR" dirty="0"/>
              <a:t>Le conseil juge en premier et dernier ressort pour les demandes n’excédant pas 5000 €</a:t>
            </a:r>
          </a:p>
          <a:p>
            <a:r>
              <a:rPr lang="fr-FR" dirty="0"/>
              <a:t>Au-delà, les parties peuvent interjeter en appel.</a:t>
            </a:r>
          </a:p>
          <a:p>
            <a:r>
              <a:rPr lang="fr-FR" dirty="0"/>
              <a:t>L’appel est suspensif.</a:t>
            </a:r>
          </a:p>
          <a:p>
            <a:r>
              <a:rPr lang="fr-FR" dirty="0"/>
              <a:t>Le pourvoi en cassation est toujours possible. Le pourvoi n’est pas suspensif.</a:t>
            </a:r>
          </a:p>
        </p:txBody>
      </p:sp>
      <p:sp>
        <p:nvSpPr>
          <p:cNvPr id="5" name="Espace réservé du numéro de diapositive 4">
            <a:extLst>
              <a:ext uri="{FF2B5EF4-FFF2-40B4-BE49-F238E27FC236}">
                <a16:creationId xmlns:a16="http://schemas.microsoft.com/office/drawing/2014/main" id="{3A4F4AAD-28BB-95CD-89E1-5267C8195941}"/>
              </a:ext>
            </a:extLst>
          </p:cNvPr>
          <p:cNvSpPr>
            <a:spLocks noGrp="1"/>
          </p:cNvSpPr>
          <p:nvPr>
            <p:ph type="sldNum" sz="quarter" idx="12"/>
          </p:nvPr>
        </p:nvSpPr>
        <p:spPr/>
        <p:txBody>
          <a:bodyPr/>
          <a:lstStyle/>
          <a:p>
            <a:fld id="{67B9981E-9421-462A-A61B-A4762FEB4036}" type="slidenum">
              <a:rPr lang="fr-FR" smtClean="0"/>
              <a:t>39</a:t>
            </a:fld>
            <a:endParaRPr lang="fr-FR"/>
          </a:p>
        </p:txBody>
      </p:sp>
    </p:spTree>
    <p:extLst>
      <p:ext uri="{BB962C8B-B14F-4D97-AF65-F5344CB8AC3E}">
        <p14:creationId xmlns:p14="http://schemas.microsoft.com/office/powerpoint/2010/main" val="425334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8AD6D-CDAF-297F-8DFB-D976E6EC4D63}"/>
              </a:ext>
            </a:extLst>
          </p:cNvPr>
          <p:cNvSpPr>
            <a:spLocks noGrp="1"/>
          </p:cNvSpPr>
          <p:nvPr>
            <p:ph type="ctrTitle"/>
          </p:nvPr>
        </p:nvSpPr>
        <p:spPr/>
        <p:txBody>
          <a:bodyPr>
            <a:normAutofit/>
          </a:bodyPr>
          <a:lstStyle/>
          <a:p>
            <a:r>
              <a:rPr lang="fr-FR"/>
              <a:t>Chapitre I : Repères historiques et principes </a:t>
            </a:r>
          </a:p>
        </p:txBody>
      </p:sp>
      <p:sp>
        <p:nvSpPr>
          <p:cNvPr id="3" name="Sous-titre 2">
            <a:extLst>
              <a:ext uri="{FF2B5EF4-FFF2-40B4-BE49-F238E27FC236}">
                <a16:creationId xmlns:a16="http://schemas.microsoft.com/office/drawing/2014/main" id="{5EDF4602-642E-A487-E25F-21FF5814A69A}"/>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9C973AD-14B7-C4A7-4546-3FAB4A429DEA}"/>
              </a:ext>
            </a:extLst>
          </p:cNvPr>
          <p:cNvSpPr>
            <a:spLocks noGrp="1"/>
          </p:cNvSpPr>
          <p:nvPr>
            <p:ph type="sldNum" sz="quarter" idx="12"/>
          </p:nvPr>
        </p:nvSpPr>
        <p:spPr/>
        <p:txBody>
          <a:bodyPr/>
          <a:lstStyle/>
          <a:p>
            <a:fld id="{67B9981E-9421-462A-A61B-A4762FEB4036}" type="slidenum">
              <a:rPr lang="fr-FR" smtClean="0"/>
              <a:t>4</a:t>
            </a:fld>
            <a:endParaRPr lang="fr-FR"/>
          </a:p>
        </p:txBody>
      </p:sp>
    </p:spTree>
    <p:extLst>
      <p:ext uri="{BB962C8B-B14F-4D97-AF65-F5344CB8AC3E}">
        <p14:creationId xmlns:p14="http://schemas.microsoft.com/office/powerpoint/2010/main" val="2224019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E7897-F03B-6BE8-DB89-9DE4BB02C422}"/>
              </a:ext>
            </a:extLst>
          </p:cNvPr>
          <p:cNvSpPr>
            <a:spLocks noGrp="1"/>
          </p:cNvSpPr>
          <p:nvPr>
            <p:ph type="title"/>
          </p:nvPr>
        </p:nvSpPr>
        <p:spPr/>
        <p:txBody>
          <a:bodyPr/>
          <a:lstStyle/>
          <a:p>
            <a:r>
              <a:rPr lang="fr-FR" dirty="0"/>
              <a:t>B. Les autres contentieux</a:t>
            </a:r>
          </a:p>
        </p:txBody>
      </p:sp>
      <p:sp>
        <p:nvSpPr>
          <p:cNvPr id="3" name="Espace réservé du contenu 2">
            <a:extLst>
              <a:ext uri="{FF2B5EF4-FFF2-40B4-BE49-F238E27FC236}">
                <a16:creationId xmlns:a16="http://schemas.microsoft.com/office/drawing/2014/main" id="{0FE30CF5-29F3-E3A7-7C28-E91AF5023442}"/>
              </a:ext>
            </a:extLst>
          </p:cNvPr>
          <p:cNvSpPr>
            <a:spLocks noGrp="1"/>
          </p:cNvSpPr>
          <p:nvPr>
            <p:ph idx="1"/>
          </p:nvPr>
        </p:nvSpPr>
        <p:spPr/>
        <p:txBody>
          <a:bodyPr/>
          <a:lstStyle/>
          <a:p>
            <a:pPr marL="0" indent="0">
              <a:buNone/>
            </a:pPr>
            <a:r>
              <a:rPr lang="fr-FR" dirty="0"/>
              <a:t>Certains litiges ne sont pas de la compétence du conseil de prud’hommes</a:t>
            </a:r>
          </a:p>
          <a:p>
            <a:pPr lvl="1"/>
            <a:r>
              <a:rPr lang="fr-FR" dirty="0"/>
              <a:t>Le contentieux civil du travail : élections professionnelles, interprétation des accords collectifs…</a:t>
            </a:r>
          </a:p>
          <a:p>
            <a:pPr lvl="1"/>
            <a:r>
              <a:rPr lang="fr-FR" dirty="0"/>
              <a:t>Le contentieux pénal du travail : travail dissimulé, obstacle aux missions de l’inspection du travail…</a:t>
            </a:r>
          </a:p>
          <a:p>
            <a:pPr lvl="1"/>
            <a:r>
              <a:rPr lang="fr-FR" dirty="0"/>
              <a:t>Le contentieux administratif du travail : décision de l’inspection du travail, extension d’une convention collective…</a:t>
            </a:r>
          </a:p>
        </p:txBody>
      </p:sp>
      <p:sp>
        <p:nvSpPr>
          <p:cNvPr id="4" name="Espace réservé du numéro de diapositive 3">
            <a:extLst>
              <a:ext uri="{FF2B5EF4-FFF2-40B4-BE49-F238E27FC236}">
                <a16:creationId xmlns:a16="http://schemas.microsoft.com/office/drawing/2014/main" id="{5D8BEE79-67D3-6949-FAC8-0CAA3BC82D2B}"/>
              </a:ext>
            </a:extLst>
          </p:cNvPr>
          <p:cNvSpPr>
            <a:spLocks noGrp="1"/>
          </p:cNvSpPr>
          <p:nvPr>
            <p:ph type="sldNum" sz="quarter" idx="12"/>
          </p:nvPr>
        </p:nvSpPr>
        <p:spPr/>
        <p:txBody>
          <a:bodyPr/>
          <a:lstStyle/>
          <a:p>
            <a:fld id="{67B9981E-9421-462A-A61B-A4762FEB4036}" type="slidenum">
              <a:rPr lang="fr-FR" smtClean="0"/>
              <a:t>40</a:t>
            </a:fld>
            <a:endParaRPr lang="fr-FR"/>
          </a:p>
        </p:txBody>
      </p:sp>
    </p:spTree>
    <p:extLst>
      <p:ext uri="{BB962C8B-B14F-4D97-AF65-F5344CB8AC3E}">
        <p14:creationId xmlns:p14="http://schemas.microsoft.com/office/powerpoint/2010/main" val="1522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a:t>Les principales dates</a:t>
            </a:r>
          </a:p>
          <a:p>
            <a:pPr marL="571500" indent="-571500">
              <a:buFont typeface="+mj-lt"/>
              <a:buAutoNum type="romanUcPeriod"/>
            </a:pPr>
            <a:r>
              <a:rPr lang="fr-FR"/>
              <a:t>Qu’est-ce-que le droit du travail ?</a:t>
            </a:r>
          </a:p>
          <a:p>
            <a:endParaRPr lang="fr-FR"/>
          </a:p>
        </p:txBody>
      </p:sp>
      <p:sp>
        <p:nvSpPr>
          <p:cNvPr id="4" name="Espace réservé du numéro de diapositive 3">
            <a:extLst>
              <a:ext uri="{FF2B5EF4-FFF2-40B4-BE49-F238E27FC236}">
                <a16:creationId xmlns:a16="http://schemas.microsoft.com/office/drawing/2014/main" id="{FDE623AC-F3EF-D64C-FEA0-5538B57D05D8}"/>
              </a:ext>
            </a:extLst>
          </p:cNvPr>
          <p:cNvSpPr>
            <a:spLocks noGrp="1"/>
          </p:cNvSpPr>
          <p:nvPr>
            <p:ph type="sldNum" sz="quarter" idx="12"/>
          </p:nvPr>
        </p:nvSpPr>
        <p:spPr/>
        <p:txBody>
          <a:bodyPr/>
          <a:lstStyle/>
          <a:p>
            <a:fld id="{67B9981E-9421-462A-A61B-A4762FEB4036}" type="slidenum">
              <a:rPr lang="fr-FR" smtClean="0"/>
              <a:t>5</a:t>
            </a:fld>
            <a:endParaRPr lang="fr-FR"/>
          </a:p>
        </p:txBody>
      </p:sp>
    </p:spTree>
    <p:extLst>
      <p:ext uri="{BB962C8B-B14F-4D97-AF65-F5344CB8AC3E}">
        <p14:creationId xmlns:p14="http://schemas.microsoft.com/office/powerpoint/2010/main" val="4186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0A432-DB91-750E-4FCE-142F72640306}"/>
              </a:ext>
            </a:extLst>
          </p:cNvPr>
          <p:cNvSpPr>
            <a:spLocks noGrp="1"/>
          </p:cNvSpPr>
          <p:nvPr>
            <p:ph type="title"/>
          </p:nvPr>
        </p:nvSpPr>
        <p:spPr/>
        <p:txBody>
          <a:bodyPr/>
          <a:lstStyle/>
          <a:p>
            <a:r>
              <a:rPr lang="fr-FR"/>
              <a:t>I. Les principales dates</a:t>
            </a:r>
          </a:p>
        </p:txBody>
      </p:sp>
      <p:sp>
        <p:nvSpPr>
          <p:cNvPr id="3" name="Espace réservé du contenu 2">
            <a:extLst>
              <a:ext uri="{FF2B5EF4-FFF2-40B4-BE49-F238E27FC236}">
                <a16:creationId xmlns:a16="http://schemas.microsoft.com/office/drawing/2014/main" id="{0172025B-6077-DF15-BB82-42F713D45D51}"/>
              </a:ext>
            </a:extLst>
          </p:cNvPr>
          <p:cNvSpPr>
            <a:spLocks noGrp="1"/>
          </p:cNvSpPr>
          <p:nvPr>
            <p:ph idx="1"/>
          </p:nvPr>
        </p:nvSpPr>
        <p:spPr/>
        <p:txBody>
          <a:bodyPr/>
          <a:lstStyle/>
          <a:p>
            <a:r>
              <a:rPr lang="fr-FR" dirty="0"/>
              <a:t>1791 : Décret d’Allarde et Le Chapelier</a:t>
            </a:r>
          </a:p>
          <a:p>
            <a:r>
              <a:rPr lang="fr-FR" dirty="0"/>
              <a:t>1841 : Limitation du temps de travail des enfants en usine</a:t>
            </a:r>
          </a:p>
          <a:p>
            <a:r>
              <a:rPr lang="fr-FR" dirty="0"/>
              <a:t>1864 : Droit de grève</a:t>
            </a:r>
          </a:p>
          <a:p>
            <a:r>
              <a:rPr lang="fr-FR" dirty="0"/>
              <a:t>1884 : Autorisation des syndicats</a:t>
            </a:r>
          </a:p>
          <a:p>
            <a:r>
              <a:rPr lang="fr-FR" dirty="0"/>
              <a:t>1893 – 1898 : Généralisation des protections des salariés</a:t>
            </a:r>
          </a:p>
          <a:p>
            <a:r>
              <a:rPr lang="fr-FR" dirty="0"/>
              <a:t>1900 – 1936 : Extension des droits collectifs</a:t>
            </a:r>
          </a:p>
          <a:p>
            <a:r>
              <a:rPr lang="fr-FR" dirty="0"/>
              <a:t>Depuis 2013 : Recherche de la flexibilité avec le droit négocié</a:t>
            </a:r>
          </a:p>
        </p:txBody>
      </p:sp>
      <p:sp>
        <p:nvSpPr>
          <p:cNvPr id="4" name="Espace réservé du numéro de diapositive 3">
            <a:extLst>
              <a:ext uri="{FF2B5EF4-FFF2-40B4-BE49-F238E27FC236}">
                <a16:creationId xmlns:a16="http://schemas.microsoft.com/office/drawing/2014/main" id="{2C6C9A2F-D69E-610C-6DDB-D612E787AE9F}"/>
              </a:ext>
            </a:extLst>
          </p:cNvPr>
          <p:cNvSpPr>
            <a:spLocks noGrp="1"/>
          </p:cNvSpPr>
          <p:nvPr>
            <p:ph type="sldNum" sz="quarter" idx="12"/>
          </p:nvPr>
        </p:nvSpPr>
        <p:spPr/>
        <p:txBody>
          <a:bodyPr/>
          <a:lstStyle/>
          <a:p>
            <a:fld id="{67B9981E-9421-462A-A61B-A4762FEB4036}" type="slidenum">
              <a:rPr lang="fr-FR" smtClean="0"/>
              <a:t>6</a:t>
            </a:fld>
            <a:endParaRPr lang="fr-FR"/>
          </a:p>
        </p:txBody>
      </p:sp>
    </p:spTree>
    <p:extLst>
      <p:ext uri="{BB962C8B-B14F-4D97-AF65-F5344CB8AC3E}">
        <p14:creationId xmlns:p14="http://schemas.microsoft.com/office/powerpoint/2010/main" val="187580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55B8A-0A50-BA90-5F82-2C8BA2EF9E27}"/>
              </a:ext>
            </a:extLst>
          </p:cNvPr>
          <p:cNvSpPr>
            <a:spLocks noGrp="1"/>
          </p:cNvSpPr>
          <p:nvPr>
            <p:ph type="title"/>
          </p:nvPr>
        </p:nvSpPr>
        <p:spPr/>
        <p:txBody>
          <a:bodyPr/>
          <a:lstStyle/>
          <a:p>
            <a:r>
              <a:rPr lang="fr-FR"/>
              <a:t>II. Qu’est-ce-que le droit du travail ?</a:t>
            </a:r>
          </a:p>
        </p:txBody>
      </p:sp>
      <p:sp>
        <p:nvSpPr>
          <p:cNvPr id="3" name="Espace réservé du contenu 2">
            <a:extLst>
              <a:ext uri="{FF2B5EF4-FFF2-40B4-BE49-F238E27FC236}">
                <a16:creationId xmlns:a16="http://schemas.microsoft.com/office/drawing/2014/main" id="{2AC1829F-CE5A-E680-3497-FB3AE3545271}"/>
              </a:ext>
            </a:extLst>
          </p:cNvPr>
          <p:cNvSpPr>
            <a:spLocks noGrp="1"/>
          </p:cNvSpPr>
          <p:nvPr>
            <p:ph idx="1"/>
          </p:nvPr>
        </p:nvSpPr>
        <p:spPr/>
        <p:txBody>
          <a:bodyPr/>
          <a:lstStyle/>
          <a:p>
            <a:pPr marL="571500" indent="-571500">
              <a:buFont typeface="+mj-lt"/>
              <a:buAutoNum type="alphaUcPeriod"/>
            </a:pPr>
            <a:r>
              <a:rPr lang="fr-FR"/>
              <a:t>Champ d’application</a:t>
            </a:r>
          </a:p>
          <a:p>
            <a:pPr marL="571500" indent="-571500">
              <a:buFont typeface="+mj-lt"/>
              <a:buAutoNum type="alphaUcPeriod"/>
            </a:pPr>
            <a:r>
              <a:rPr lang="fr-FR"/>
              <a:t>Caractère du droit du travail</a:t>
            </a:r>
          </a:p>
          <a:p>
            <a:endParaRPr lang="fr-FR"/>
          </a:p>
        </p:txBody>
      </p:sp>
      <p:sp>
        <p:nvSpPr>
          <p:cNvPr id="4" name="Espace réservé du numéro de diapositive 3">
            <a:extLst>
              <a:ext uri="{FF2B5EF4-FFF2-40B4-BE49-F238E27FC236}">
                <a16:creationId xmlns:a16="http://schemas.microsoft.com/office/drawing/2014/main" id="{9219E670-2EFD-39E4-B33C-BA0EE9CCE3BF}"/>
              </a:ext>
            </a:extLst>
          </p:cNvPr>
          <p:cNvSpPr>
            <a:spLocks noGrp="1"/>
          </p:cNvSpPr>
          <p:nvPr>
            <p:ph type="sldNum" sz="quarter" idx="12"/>
          </p:nvPr>
        </p:nvSpPr>
        <p:spPr/>
        <p:txBody>
          <a:bodyPr/>
          <a:lstStyle/>
          <a:p>
            <a:fld id="{67B9981E-9421-462A-A61B-A4762FEB4036}" type="slidenum">
              <a:rPr lang="fr-FR" smtClean="0"/>
              <a:t>7</a:t>
            </a:fld>
            <a:endParaRPr lang="fr-FR"/>
          </a:p>
        </p:txBody>
      </p:sp>
    </p:spTree>
    <p:extLst>
      <p:ext uri="{BB962C8B-B14F-4D97-AF65-F5344CB8AC3E}">
        <p14:creationId xmlns:p14="http://schemas.microsoft.com/office/powerpoint/2010/main" val="41750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31B23-3528-3974-5984-50A8507E1BCF}"/>
              </a:ext>
            </a:extLst>
          </p:cNvPr>
          <p:cNvSpPr>
            <a:spLocks noGrp="1"/>
          </p:cNvSpPr>
          <p:nvPr>
            <p:ph type="title"/>
          </p:nvPr>
        </p:nvSpPr>
        <p:spPr/>
        <p:txBody>
          <a:bodyPr/>
          <a:lstStyle/>
          <a:p>
            <a:r>
              <a:rPr lang="fr-FR"/>
              <a:t>A. Champ d’application</a:t>
            </a:r>
          </a:p>
        </p:txBody>
      </p:sp>
      <p:sp>
        <p:nvSpPr>
          <p:cNvPr id="3" name="Espace réservé du contenu 2">
            <a:extLst>
              <a:ext uri="{FF2B5EF4-FFF2-40B4-BE49-F238E27FC236}">
                <a16:creationId xmlns:a16="http://schemas.microsoft.com/office/drawing/2014/main" id="{7E131659-EC15-9CEE-081C-E3C8A9A7874E}"/>
              </a:ext>
            </a:extLst>
          </p:cNvPr>
          <p:cNvSpPr>
            <a:spLocks noGrp="1"/>
          </p:cNvSpPr>
          <p:nvPr>
            <p:ph idx="1"/>
          </p:nvPr>
        </p:nvSpPr>
        <p:spPr/>
        <p:txBody>
          <a:bodyPr/>
          <a:lstStyle/>
          <a:p>
            <a:r>
              <a:rPr lang="fr-FR"/>
              <a:t>Ensemble de règles qui organisent les relations entre employeurs et salariés.</a:t>
            </a:r>
          </a:p>
          <a:p>
            <a:r>
              <a:rPr lang="fr-FR"/>
              <a:t>Le travail doit être subordonné.</a:t>
            </a:r>
          </a:p>
          <a:p>
            <a:r>
              <a:rPr lang="fr-FR"/>
              <a:t>Sont exclus :</a:t>
            </a:r>
          </a:p>
          <a:p>
            <a:pPr lvl="1"/>
            <a:r>
              <a:rPr lang="fr-FR"/>
              <a:t>Les professions indépendantes</a:t>
            </a:r>
          </a:p>
          <a:p>
            <a:pPr lvl="1"/>
            <a:r>
              <a:rPr lang="fr-FR"/>
              <a:t>Les fonctionnaires</a:t>
            </a:r>
          </a:p>
          <a:p>
            <a:pPr lvl="1"/>
            <a:r>
              <a:rPr lang="fr-FR"/>
              <a:t>Les bénévoles</a:t>
            </a:r>
          </a:p>
          <a:p>
            <a:pPr lvl="1"/>
            <a:r>
              <a:rPr lang="fr-FR"/>
              <a:t>Le contrat d’entreprise</a:t>
            </a:r>
          </a:p>
        </p:txBody>
      </p:sp>
      <p:sp>
        <p:nvSpPr>
          <p:cNvPr id="4" name="Espace réservé du numéro de diapositive 3">
            <a:extLst>
              <a:ext uri="{FF2B5EF4-FFF2-40B4-BE49-F238E27FC236}">
                <a16:creationId xmlns:a16="http://schemas.microsoft.com/office/drawing/2014/main" id="{73C75FF4-6BDF-881D-C697-771209CA9D32}"/>
              </a:ext>
            </a:extLst>
          </p:cNvPr>
          <p:cNvSpPr>
            <a:spLocks noGrp="1"/>
          </p:cNvSpPr>
          <p:nvPr>
            <p:ph type="sldNum" sz="quarter" idx="12"/>
          </p:nvPr>
        </p:nvSpPr>
        <p:spPr/>
        <p:txBody>
          <a:bodyPr/>
          <a:lstStyle/>
          <a:p>
            <a:fld id="{67B9981E-9421-462A-A61B-A4762FEB4036}" type="slidenum">
              <a:rPr lang="fr-FR" smtClean="0"/>
              <a:t>8</a:t>
            </a:fld>
            <a:endParaRPr lang="fr-FR"/>
          </a:p>
        </p:txBody>
      </p:sp>
    </p:spTree>
    <p:extLst>
      <p:ext uri="{BB962C8B-B14F-4D97-AF65-F5344CB8AC3E}">
        <p14:creationId xmlns:p14="http://schemas.microsoft.com/office/powerpoint/2010/main" val="69419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88465-B146-2AD2-826F-3DD883DED5B7}"/>
              </a:ext>
            </a:extLst>
          </p:cNvPr>
          <p:cNvSpPr>
            <a:spLocks noGrp="1"/>
          </p:cNvSpPr>
          <p:nvPr>
            <p:ph type="title"/>
          </p:nvPr>
        </p:nvSpPr>
        <p:spPr/>
        <p:txBody>
          <a:bodyPr/>
          <a:lstStyle/>
          <a:p>
            <a:endParaRPr lang="fr-FR"/>
          </a:p>
        </p:txBody>
      </p:sp>
      <p:graphicFrame>
        <p:nvGraphicFramePr>
          <p:cNvPr id="4" name="Tableau 4">
            <a:extLst>
              <a:ext uri="{FF2B5EF4-FFF2-40B4-BE49-F238E27FC236}">
                <a16:creationId xmlns:a16="http://schemas.microsoft.com/office/drawing/2014/main" id="{8150E508-1D28-8010-F319-41BF18C98999}"/>
              </a:ext>
            </a:extLst>
          </p:cNvPr>
          <p:cNvGraphicFramePr>
            <a:graphicFrameLocks noGrp="1"/>
          </p:cNvGraphicFramePr>
          <p:nvPr>
            <p:ph idx="1"/>
            <p:extLst>
              <p:ext uri="{D42A27DB-BD31-4B8C-83A1-F6EECF244321}">
                <p14:modId xmlns:p14="http://schemas.microsoft.com/office/powerpoint/2010/main" val="1991346009"/>
              </p:ext>
            </p:extLst>
          </p:nvPr>
        </p:nvGraphicFramePr>
        <p:xfrm>
          <a:off x="838200" y="1825625"/>
          <a:ext cx="10515600" cy="138176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3834455185"/>
                    </a:ext>
                  </a:extLst>
                </a:gridCol>
                <a:gridCol w="5257800">
                  <a:extLst>
                    <a:ext uri="{9D8B030D-6E8A-4147-A177-3AD203B41FA5}">
                      <a16:colId xmlns:a16="http://schemas.microsoft.com/office/drawing/2014/main" val="2585296044"/>
                    </a:ext>
                  </a:extLst>
                </a:gridCol>
              </a:tblGrid>
              <a:tr h="370840">
                <a:tc>
                  <a:txBody>
                    <a:bodyPr/>
                    <a:lstStyle/>
                    <a:p>
                      <a:r>
                        <a:rPr lang="fr-FR"/>
                        <a:t>Les salariés des organisations privées</a:t>
                      </a:r>
                    </a:p>
                  </a:txBody>
                  <a:tcPr/>
                </a:tc>
                <a:tc>
                  <a:txBody>
                    <a:bodyPr/>
                    <a:lstStyle/>
                    <a:p>
                      <a:r>
                        <a:rPr lang="fr-FR"/>
                        <a:t>Entreprise, Associations, Mutuelles..</a:t>
                      </a:r>
                    </a:p>
                  </a:txBody>
                  <a:tcPr/>
                </a:tc>
                <a:extLst>
                  <a:ext uri="{0D108BD9-81ED-4DB2-BD59-A6C34878D82A}">
                    <a16:rowId xmlns:a16="http://schemas.microsoft.com/office/drawing/2014/main" val="2168841528"/>
                  </a:ext>
                </a:extLst>
              </a:tr>
              <a:tr h="370840">
                <a:tc>
                  <a:txBody>
                    <a:bodyPr/>
                    <a:lstStyle/>
                    <a:p>
                      <a:r>
                        <a:rPr lang="fr-FR"/>
                        <a:t>Certains salariés du secteur public</a:t>
                      </a:r>
                    </a:p>
                  </a:txBody>
                  <a:tcPr/>
                </a:tc>
                <a:tc>
                  <a:txBody>
                    <a:bodyPr/>
                    <a:lstStyle/>
                    <a:p>
                      <a:r>
                        <a:rPr lang="fr-FR"/>
                        <a:t>Les contractuels</a:t>
                      </a:r>
                    </a:p>
                    <a:p>
                      <a:r>
                        <a:rPr lang="fr-FR"/>
                        <a:t>Les salariés des EPIC (RATP régie d’eau de Bordeaux…)</a:t>
                      </a:r>
                    </a:p>
                  </a:txBody>
                  <a:tcPr/>
                </a:tc>
                <a:extLst>
                  <a:ext uri="{0D108BD9-81ED-4DB2-BD59-A6C34878D82A}">
                    <a16:rowId xmlns:a16="http://schemas.microsoft.com/office/drawing/2014/main" val="2887580432"/>
                  </a:ext>
                </a:extLst>
              </a:tr>
              <a:tr h="370840">
                <a:tc>
                  <a:txBody>
                    <a:bodyPr/>
                    <a:lstStyle/>
                    <a:p>
                      <a:r>
                        <a:rPr lang="fr-FR"/>
                        <a:t>Certains salariés indépendants</a:t>
                      </a:r>
                    </a:p>
                  </a:txBody>
                  <a:tcPr/>
                </a:tc>
                <a:tc>
                  <a:txBody>
                    <a:bodyPr/>
                    <a:lstStyle/>
                    <a:p>
                      <a:r>
                        <a:rPr lang="fr-FR"/>
                        <a:t>Le gérant minoritaire</a:t>
                      </a:r>
                    </a:p>
                  </a:txBody>
                  <a:tcPr/>
                </a:tc>
                <a:extLst>
                  <a:ext uri="{0D108BD9-81ED-4DB2-BD59-A6C34878D82A}">
                    <a16:rowId xmlns:a16="http://schemas.microsoft.com/office/drawing/2014/main" val="3965190901"/>
                  </a:ext>
                </a:extLst>
              </a:tr>
            </a:tbl>
          </a:graphicData>
        </a:graphic>
      </p:graphicFrame>
      <p:sp>
        <p:nvSpPr>
          <p:cNvPr id="3" name="Espace réservé du numéro de diapositive 2">
            <a:extLst>
              <a:ext uri="{FF2B5EF4-FFF2-40B4-BE49-F238E27FC236}">
                <a16:creationId xmlns:a16="http://schemas.microsoft.com/office/drawing/2014/main" id="{0C965572-36D8-D2D1-4982-1F7FB95F6020}"/>
              </a:ext>
            </a:extLst>
          </p:cNvPr>
          <p:cNvSpPr>
            <a:spLocks noGrp="1"/>
          </p:cNvSpPr>
          <p:nvPr>
            <p:ph type="sldNum" sz="quarter" idx="12"/>
          </p:nvPr>
        </p:nvSpPr>
        <p:spPr/>
        <p:txBody>
          <a:bodyPr/>
          <a:lstStyle/>
          <a:p>
            <a:fld id="{67B9981E-9421-462A-A61B-A4762FEB4036}" type="slidenum">
              <a:rPr lang="fr-FR" smtClean="0"/>
              <a:t>9</a:t>
            </a:fld>
            <a:endParaRPr lang="fr-FR"/>
          </a:p>
        </p:txBody>
      </p:sp>
    </p:spTree>
    <p:extLst>
      <p:ext uri="{BB962C8B-B14F-4D97-AF65-F5344CB8AC3E}">
        <p14:creationId xmlns:p14="http://schemas.microsoft.com/office/powerpoint/2010/main" val="13150790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5502</TotalTime>
  <Words>1501</Words>
  <Application>Microsoft Office PowerPoint</Application>
  <PresentationFormat>Grand écran</PresentationFormat>
  <Paragraphs>216</Paragraphs>
  <Slides>40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40</vt:i4>
      </vt:variant>
    </vt:vector>
  </HeadingPairs>
  <TitlesOfParts>
    <vt:vector size="44" baseType="lpstr">
      <vt:lpstr>Arial</vt:lpstr>
      <vt:lpstr>Calibri</vt:lpstr>
      <vt:lpstr>Calibri Light</vt:lpstr>
      <vt:lpstr>Thème Office</vt:lpstr>
      <vt:lpstr>Droit du travail</vt:lpstr>
      <vt:lpstr>Plan</vt:lpstr>
      <vt:lpstr>Partie 1 : Introduction</vt:lpstr>
      <vt:lpstr>Chapitre I : Repères historiques et principes </vt:lpstr>
      <vt:lpstr>Plan du chapitre</vt:lpstr>
      <vt:lpstr>I. Les principales dates</vt:lpstr>
      <vt:lpstr>II. Qu’est-ce-que le droit du travail ?</vt:lpstr>
      <vt:lpstr>A. Champ d’application</vt:lpstr>
      <vt:lpstr>Présentation PowerPoint</vt:lpstr>
      <vt:lpstr>B. Caractère du droit du travail</vt:lpstr>
      <vt:lpstr>Chapitre II : Les sources du droit du travail</vt:lpstr>
      <vt:lpstr>Plan du chapitre</vt:lpstr>
      <vt:lpstr>I. Les sources internationales</vt:lpstr>
      <vt:lpstr>A. L’Organisation Internationale du travail (OIT)</vt:lpstr>
      <vt:lpstr>B. Le conseil de l’Europe</vt:lpstr>
      <vt:lpstr>II. Les sources de l’Union Européenne</vt:lpstr>
      <vt:lpstr>A. Les traités</vt:lpstr>
      <vt:lpstr>B. Les directives</vt:lpstr>
      <vt:lpstr>C. La jurisprudence de la cours de justice de l’UE (CJUE)</vt:lpstr>
      <vt:lpstr>III. Les sources nationales étatiques</vt:lpstr>
      <vt:lpstr>A. La constitution et le bloc de constitutionnalité</vt:lpstr>
      <vt:lpstr>B. Les lois ordonnances et règlements</vt:lpstr>
      <vt:lpstr>IV. Les sources nationales professionnelles</vt:lpstr>
      <vt:lpstr>A. La jurisprudence.</vt:lpstr>
      <vt:lpstr>B. Les conventions et accords collectifs.</vt:lpstr>
      <vt:lpstr>C. Les usages et engagements unilatéraux de l’employeur.</vt:lpstr>
      <vt:lpstr>D. Le contrat de travail.</vt:lpstr>
      <vt:lpstr>V. La hiérarchie des normes</vt:lpstr>
      <vt:lpstr>A. Principes</vt:lpstr>
      <vt:lpstr>B. Importances des sources professionnelles</vt:lpstr>
      <vt:lpstr>C. Conflit des normes</vt:lpstr>
      <vt:lpstr>Chapitre III : Les contrôles du droit et les contentieux</vt:lpstr>
      <vt:lpstr>Plan du chapitre</vt:lpstr>
      <vt:lpstr>I. Les contrôles de l’inspection du travail</vt:lpstr>
      <vt:lpstr>II. Les contentieux de la relation de travail</vt:lpstr>
      <vt:lpstr>A. Le contentieux prud’homal</vt:lpstr>
      <vt:lpstr>1. La compétence du conseil prud’homal, </vt:lpstr>
      <vt:lpstr>2. La procédure prud’homal</vt:lpstr>
      <vt:lpstr>3. Les voies de recours</vt:lpstr>
      <vt:lpstr>B. Les autres contentieux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du travail</dc:title>
  <dc:creator>Antoine Moulin</dc:creator>
  <cp:lastModifiedBy>Antoine Moulin</cp:lastModifiedBy>
  <cp:revision>31</cp:revision>
  <dcterms:created xsi:type="dcterms:W3CDTF">2022-11-20T16:40:51Z</dcterms:created>
  <dcterms:modified xsi:type="dcterms:W3CDTF">2022-12-01T08:00:34Z</dcterms:modified>
</cp:coreProperties>
</file>