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6DA87-CE1C-A1B8-F743-27F1A850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7DCB1-F4CC-CC81-6A46-C88BCA90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B8879D-2CED-6E11-28E4-9873A115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36A05-128F-849B-B24A-2F2129B9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D2F9DD-33C6-F1F9-0385-A7373C61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8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4A2B9-C404-53FE-FCC2-C186E888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28F159-0310-69AB-9422-E44EEA762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8214CE-3AAC-AB1C-86A2-ECAF30E7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43350-8EAA-8C41-1F78-21219EC4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E4F6F-9A2C-5B3C-89A0-7AFC0B5A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2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4C8E7D-2345-BF43-05EF-AE92BABDB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DF7BB0-2132-3B68-76B4-9F5C8CB9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842F2-E789-1468-7909-9D0C087E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4085E-1F13-8021-1A6E-08010C4B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1AFE04-9E5C-8892-2D2B-258297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27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21ABD-FFAA-6A6D-B4A0-BA82D424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460F1-B782-C735-DFB0-B2641AF0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CA78E0-4632-6A59-3432-8FA554B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9DFF8-1D0F-8C4C-B38F-892D28ED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542EC-533E-16D2-2A56-20DFC76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8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C88B7-E851-12B7-217E-7F8DCA1B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A5815C-2FFF-76EA-8B13-DA69FBC1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32260-D49B-1E38-1F00-2FF635F8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80E422-7CAC-6C59-2B82-A8985E22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BB420B-CFEC-43B6-AEA7-BC6C1C86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05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166B3-0BA3-C001-AC2C-BC049FDD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C7334-A8B4-1E10-B405-B14A82ADE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84BEE-FECC-8E3F-A7FC-E3EDE7157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13DD3-0B2A-2CD0-D71F-2A32D802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1E5F0-8FF6-0E33-A90F-04E9E4C6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D8AF1F-CAF0-D7D8-64A0-611574CB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01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9DE3C-D849-15AF-2922-D19CE1C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933C7-D70E-5D89-4EEE-A463C8B0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4BF5AC-EC08-91EF-C5C9-2B22E3473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BE6804-A708-C00C-AA96-BA65D58F8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ED67B1-60A8-6E28-1758-86AFE4170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C331BA-8585-3F05-A897-4299FD1A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E9EFD6-72BD-98B2-5AA7-24971F6C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EA0950-8681-0D36-E567-A7115BA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2D53F-573D-A54B-FDA4-0931582D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8E1B9E-449C-3DCD-1084-4061F6A1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360947-1B89-9A4D-EED8-6E446F4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F8712F-3A09-1C51-4491-FE66700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41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F62166-01CD-307E-A4F7-C6ED83D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8898F5-29EF-6AAE-185E-AA2CDB88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DB43F8-B4C2-7126-26D6-6893A266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75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03849-9D4A-59FF-FCF8-15B48C1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E86FDC-7E0E-48B4-33D8-8DF18A8C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37841F-E2D4-847E-AB59-4AA31C54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569DDB-D268-94C9-D15B-5C6A315D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8AF69F-DA88-792B-DAA1-DCFA1B8E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75C5E1-892A-A15A-48AF-5B93E1AE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4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0439C-6ADD-AC6C-5E7A-96A4A6C2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FDA0A3-8294-2C8A-C799-68BA0C7F7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274BC8-40BA-C4F3-ED1F-E430819B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5976E-0435-1A45-7574-F0F30F97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07718E-EBFC-75FC-CE98-B12A8BC6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A07AF-31D3-5F60-2C24-B9838A74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1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1CD4FF-E53E-693F-F134-3A75F77E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0D6EFE-E4B8-9496-B708-892699F5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17104-066C-231C-3ED2-D7B2E70F4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2278-3106-4262-9677-307E7BA10A88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A4CA47-763F-AE9E-2407-DAE0FA542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160A7-0360-A23E-7937-892DB83D6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AEA4-3CB1-4370-B49B-BCFE1E8517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4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ofbusiness.com/articles/the-tesla-empire-on-a-world-map/" TargetMode="External"/><Relationship Id="rId2" Type="http://schemas.openxmlformats.org/officeDocument/2006/relationships/hyperlink" Target="https://vividmaps.com/the-countries-that-pay-the-most-and-least-for-a-tesla-mapp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uto-infos.fr/article/ou-en-est-tesla-a-l-echelle-mondiale.2573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ck Tesla Wallpapers on WallpaperDog">
            <a:extLst>
              <a:ext uri="{FF2B5EF4-FFF2-40B4-BE49-F238E27FC236}">
                <a16:creationId xmlns:a16="http://schemas.microsoft.com/office/drawing/2014/main" id="{FF08C328-B741-EF49-78E1-CFBCFF7F03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6"/>
          <a:stretch/>
        </p:blipFill>
        <p:spPr bwMode="auto">
          <a:xfrm>
            <a:off x="0" y="318416"/>
            <a:ext cx="12192000" cy="625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7C168AEB-76AC-8312-D034-ACDA7309B7E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08400" y="1411181"/>
            <a:ext cx="4775200" cy="845576"/>
            <a:chOff x="3708400" y="1230313"/>
            <a:chExt cx="4775200" cy="8455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26DA4D-1AC5-63C3-21E6-C6657BB730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11559" y="1457014"/>
              <a:ext cx="4119717" cy="606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5" name="Picture 8" descr="Tesla Logo PNG - PNG All">
              <a:extLst>
                <a:ext uri="{FF2B5EF4-FFF2-40B4-BE49-F238E27FC236}">
                  <a16:creationId xmlns:a16="http://schemas.microsoft.com/office/drawing/2014/main" id="{EF580534-09B6-FDA7-5107-20AED14FD94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49" b="16221"/>
            <a:stretch/>
          </p:blipFill>
          <p:spPr bwMode="auto">
            <a:xfrm>
              <a:off x="3708400" y="1230313"/>
              <a:ext cx="4775200" cy="8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63198B1F-B3CD-6BE9-2A22-F6A79AAA5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164" y="70398"/>
            <a:ext cx="1193850" cy="173598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4184492-03D3-8423-92EB-3BE90018BA55}"/>
              </a:ext>
            </a:extLst>
          </p:cNvPr>
          <p:cNvSpPr txBox="1"/>
          <p:nvPr/>
        </p:nvSpPr>
        <p:spPr>
          <a:xfrm>
            <a:off x="76986" y="91540"/>
            <a:ext cx="5189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OCR A Extended" panose="02010509020102010303" pitchFamily="50" charset="0"/>
              </a:rPr>
              <a:t>Matis Chabanat</a:t>
            </a:r>
          </a:p>
          <a:p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TD1 – TP1</a:t>
            </a:r>
          </a:p>
          <a:p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01/12/2023</a:t>
            </a:r>
          </a:p>
          <a:p>
            <a:endParaRPr lang="fr-FR" sz="20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903F7-4328-6EFC-5234-C67738E44851}"/>
              </a:ext>
            </a:extLst>
          </p:cNvPr>
          <p:cNvSpPr txBox="1"/>
          <p:nvPr/>
        </p:nvSpPr>
        <p:spPr>
          <a:xfrm>
            <a:off x="3233868" y="6117557"/>
            <a:ext cx="572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Bachelor’s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Degree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 in Computer Science</a:t>
            </a:r>
          </a:p>
          <a:p>
            <a:pPr algn="ctr"/>
            <a:r>
              <a:rPr lang="fr-FR" sz="16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Semester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 3 | R3.12 - English</a:t>
            </a:r>
          </a:p>
        </p:txBody>
      </p:sp>
    </p:spTree>
    <p:extLst>
      <p:ext uri="{BB962C8B-B14F-4D97-AF65-F5344CB8AC3E}">
        <p14:creationId xmlns:p14="http://schemas.microsoft.com/office/powerpoint/2010/main" val="16877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F9C6C-3A2A-B61B-712C-1AE241E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Tesla’s</a:t>
            </a:r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 story</a:t>
            </a:r>
          </a:p>
        </p:txBody>
      </p:sp>
      <p:pic>
        <p:nvPicPr>
          <p:cNvPr id="4" name="Picture 2" descr="Tesla Logo et symbole, sens, histoire, PNG, marque">
            <a:extLst>
              <a:ext uri="{FF2B5EF4-FFF2-40B4-BE49-F238E27FC236}">
                <a16:creationId xmlns:a16="http://schemas.microsoft.com/office/drawing/2014/main" id="{5444FA1B-34D3-50ED-125D-4DDC09833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7" r="27118"/>
          <a:stretch/>
        </p:blipFill>
        <p:spPr bwMode="auto">
          <a:xfrm>
            <a:off x="10880522" y="440806"/>
            <a:ext cx="946555" cy="11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748989-DD15-3234-D6DE-24AC28FCEF4E}"/>
              </a:ext>
            </a:extLst>
          </p:cNvPr>
          <p:cNvSpPr txBox="1"/>
          <p:nvPr/>
        </p:nvSpPr>
        <p:spPr>
          <a:xfrm>
            <a:off x="578609" y="858629"/>
            <a:ext cx="34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A1810B-5836-E90C-671A-8ABF8D4636E7}"/>
              </a:ext>
            </a:extLst>
          </p:cNvPr>
          <p:cNvSpPr txBox="1"/>
          <p:nvPr/>
        </p:nvSpPr>
        <p:spPr>
          <a:xfrm>
            <a:off x="770336" y="3298372"/>
            <a:ext cx="340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OCR A Extended" panose="02010509020102010303" pitchFamily="50" charset="0"/>
              </a:rPr>
              <a:t>Tesla Motors 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(2003-2017)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2CF984-0FBC-F995-098B-C88EADDD3D56}"/>
              </a:ext>
            </a:extLst>
          </p:cNvPr>
          <p:cNvSpPr txBox="1"/>
          <p:nvPr/>
        </p:nvSpPr>
        <p:spPr>
          <a:xfrm>
            <a:off x="770336" y="4363135"/>
            <a:ext cx="340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OCR A Extended" panose="02010509020102010303" pitchFamily="50" charset="0"/>
              </a:rPr>
              <a:t>Tesla </a:t>
            </a:r>
            <a:r>
              <a:rPr lang="fr-FR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Inc</a:t>
            </a:r>
            <a:r>
              <a:rPr lang="fr-FR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(2017-...)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715003D1-3F7E-65DA-6BF0-3BC8A5DD99D2}"/>
              </a:ext>
            </a:extLst>
          </p:cNvPr>
          <p:cNvSpPr/>
          <p:nvPr/>
        </p:nvSpPr>
        <p:spPr>
          <a:xfrm>
            <a:off x="2334412" y="3742714"/>
            <a:ext cx="275303" cy="530942"/>
          </a:xfrm>
          <a:prstGeom prst="downArrow">
            <a:avLst>
              <a:gd name="adj1" fmla="val 50000"/>
              <a:gd name="adj2" fmla="val 1323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 descr="Tesla Logo Meaning and History [Tesla symbol]">
            <a:extLst>
              <a:ext uri="{FF2B5EF4-FFF2-40B4-BE49-F238E27FC236}">
                <a16:creationId xmlns:a16="http://schemas.microsoft.com/office/drawing/2014/main" id="{09725D45-0B5F-265C-F8FE-38F884275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3" t="4758" r="30493"/>
          <a:stretch/>
        </p:blipFill>
        <p:spPr bwMode="auto">
          <a:xfrm>
            <a:off x="1949296" y="1486298"/>
            <a:ext cx="1045529" cy="112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sla Logo et symbole, sens, histoire, PNG, marque">
            <a:extLst>
              <a:ext uri="{FF2B5EF4-FFF2-40B4-BE49-F238E27FC236}">
                <a16:creationId xmlns:a16="http://schemas.microsoft.com/office/drawing/2014/main" id="{AAF782E5-AD4C-E565-7645-A489D55D2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7" r="27118"/>
          <a:stretch/>
        </p:blipFill>
        <p:spPr bwMode="auto">
          <a:xfrm>
            <a:off x="2017366" y="5537577"/>
            <a:ext cx="909383" cy="112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4D1F6312-9533-92BB-901B-13D62C61486F}"/>
              </a:ext>
            </a:extLst>
          </p:cNvPr>
          <p:cNvGrpSpPr/>
          <p:nvPr/>
        </p:nvGrpSpPr>
        <p:grpSpPr>
          <a:xfrm>
            <a:off x="4814191" y="2050342"/>
            <a:ext cx="2563617" cy="3774740"/>
            <a:chOff x="7382459" y="1766100"/>
            <a:chExt cx="2563617" cy="377474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7953287-CCF8-77E4-CED9-1A46B1939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459" y="1766100"/>
              <a:ext cx="2563617" cy="343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2C8108A-0F61-84B1-E59C-40EFDF01D419}"/>
                </a:ext>
              </a:extLst>
            </p:cNvPr>
            <p:cNvSpPr txBox="1"/>
            <p:nvPr/>
          </p:nvSpPr>
          <p:spPr>
            <a:xfrm>
              <a:off x="7382459" y="5202286"/>
              <a:ext cx="2563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Nikola Tesla</a:t>
              </a:r>
            </a:p>
          </p:txBody>
        </p:sp>
      </p:grp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22575FB1-9C21-B269-7DF4-77BBED9BFA94}"/>
              </a:ext>
            </a:extLst>
          </p:cNvPr>
          <p:cNvSpPr/>
          <p:nvPr/>
        </p:nvSpPr>
        <p:spPr>
          <a:xfrm>
            <a:off x="2334408" y="2677245"/>
            <a:ext cx="275303" cy="530942"/>
          </a:xfrm>
          <a:prstGeom prst="downArrow">
            <a:avLst>
              <a:gd name="adj1" fmla="val 50000"/>
              <a:gd name="adj2" fmla="val 1323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4A1CBCC7-BF87-052F-F8EC-D2B74EDB36CD}"/>
              </a:ext>
            </a:extLst>
          </p:cNvPr>
          <p:cNvSpPr/>
          <p:nvPr/>
        </p:nvSpPr>
        <p:spPr>
          <a:xfrm>
            <a:off x="2334407" y="4817690"/>
            <a:ext cx="275303" cy="530942"/>
          </a:xfrm>
          <a:prstGeom prst="downArrow">
            <a:avLst>
              <a:gd name="adj1" fmla="val 50000"/>
              <a:gd name="adj2" fmla="val 1323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7AF1BF1-752D-56F8-F117-7D05FD1EAE0E}"/>
              </a:ext>
            </a:extLst>
          </p:cNvPr>
          <p:cNvGrpSpPr/>
          <p:nvPr/>
        </p:nvGrpSpPr>
        <p:grpSpPr>
          <a:xfrm>
            <a:off x="7892947" y="2685449"/>
            <a:ext cx="3850617" cy="2750747"/>
            <a:chOff x="7892947" y="2685449"/>
            <a:chExt cx="3850617" cy="2750747"/>
          </a:xfrm>
        </p:grpSpPr>
        <p:pic>
          <p:nvPicPr>
            <p:cNvPr id="4100" name="Picture 4" descr="Velodyne Lidar : Le webinaire de l'ITS America présente en quoi les  solutions basées sur le lidar peuvent améliorer la sécurité des piétons |  Zonebourse">
              <a:extLst>
                <a:ext uri="{FF2B5EF4-FFF2-40B4-BE49-F238E27FC236}">
                  <a16:creationId xmlns:a16="http://schemas.microsoft.com/office/drawing/2014/main" id="{0E070888-DA45-4057-DED0-337AA6752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2947" y="2685449"/>
              <a:ext cx="3850617" cy="2165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6D05E6A-2999-63C1-8859-FB0198C06062}"/>
                </a:ext>
              </a:extLst>
            </p:cNvPr>
            <p:cNvSpPr txBox="1"/>
            <p:nvPr/>
          </p:nvSpPr>
          <p:spPr>
            <a:xfrm>
              <a:off x="7892947" y="4851421"/>
              <a:ext cx="38506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bg1"/>
                  </a:solidFill>
                  <a:latin typeface="OCR A Extended" panose="02010509020102010303" pitchFamily="50" charset="0"/>
                </a:rPr>
                <a:t>Create</a:t>
              </a:r>
              <a:r>
                <a:rPr lang="fr-FR" sz="16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 cars </a:t>
              </a:r>
              <a:r>
                <a:rPr lang="fr-FR" sz="1600" dirty="0" err="1">
                  <a:solidFill>
                    <a:schemeClr val="bg1"/>
                  </a:solidFill>
                  <a:latin typeface="OCR A Extended" panose="02010509020102010303" pitchFamily="50" charset="0"/>
                </a:rPr>
                <a:t>using</a:t>
              </a:r>
              <a:r>
                <a:rPr lang="fr-FR" sz="16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 new technologies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56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F9C6C-3A2A-B61B-712C-1AE241E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Importants facts (1/2)</a:t>
            </a:r>
          </a:p>
        </p:txBody>
      </p:sp>
      <p:pic>
        <p:nvPicPr>
          <p:cNvPr id="1026" name="Picture 2" descr="Tesla Logo et symbole, sens, histoire, PNG, marque">
            <a:extLst>
              <a:ext uri="{FF2B5EF4-FFF2-40B4-BE49-F238E27FC236}">
                <a16:creationId xmlns:a16="http://schemas.microsoft.com/office/drawing/2014/main" id="{5A49AFE5-A679-0A46-FE59-E75ADCE28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7" r="27118"/>
          <a:stretch/>
        </p:blipFill>
        <p:spPr bwMode="auto">
          <a:xfrm>
            <a:off x="10880522" y="440806"/>
            <a:ext cx="946555" cy="11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56E53E-67AE-5B6C-F1F6-B9FBADA5B91F}"/>
              </a:ext>
            </a:extLst>
          </p:cNvPr>
          <p:cNvSpPr txBox="1"/>
          <p:nvPr/>
        </p:nvSpPr>
        <p:spPr>
          <a:xfrm>
            <a:off x="922739" y="5544720"/>
            <a:ext cx="340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>
                <a:solidFill>
                  <a:schemeClr val="bg1"/>
                </a:solidFill>
                <a:latin typeface="OCR A Extended" panose="02010509020102010303" pitchFamily="50" charset="0"/>
              </a:rPr>
              <a:t>CEO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: Elon Musk</a:t>
            </a:r>
          </a:p>
        </p:txBody>
      </p:sp>
      <p:pic>
        <p:nvPicPr>
          <p:cNvPr id="5" name="Picture 4" descr="Biographie | Elon Musk - Entrepreneur | Futura Tech">
            <a:extLst>
              <a:ext uri="{FF2B5EF4-FFF2-40B4-BE49-F238E27FC236}">
                <a16:creationId xmlns:a16="http://schemas.microsoft.com/office/drawing/2014/main" id="{233330D7-CF9C-C833-58B0-0CA3A1C2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40" y="2144396"/>
            <a:ext cx="3403455" cy="34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7730DA-AF9A-6F6B-9EDB-07F45550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195" y="2144396"/>
            <a:ext cx="5701761" cy="341082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D6401A-67CB-5186-66CC-A4FD377849B0}"/>
              </a:ext>
            </a:extLst>
          </p:cNvPr>
          <p:cNvSpPr txBox="1"/>
          <p:nvPr/>
        </p:nvSpPr>
        <p:spPr>
          <a:xfrm>
            <a:off x="5547194" y="5555225"/>
            <a:ext cx="570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>
                <a:solidFill>
                  <a:schemeClr val="bg1"/>
                </a:solidFill>
                <a:latin typeface="OCR A Extended" panose="02010509020102010303" pitchFamily="50" charset="0"/>
              </a:rPr>
              <a:t>Location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: Austin, Texas, USA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226192-8397-BA9E-A7E6-60E05E82DDE6}"/>
              </a:ext>
            </a:extLst>
          </p:cNvPr>
          <p:cNvSpPr txBox="1"/>
          <p:nvPr/>
        </p:nvSpPr>
        <p:spPr>
          <a:xfrm>
            <a:off x="578609" y="858629"/>
            <a:ext cx="34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03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F9C6C-3A2A-B61B-712C-1AE241E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Importants facts (2/2)</a:t>
            </a:r>
          </a:p>
        </p:txBody>
      </p:sp>
      <p:pic>
        <p:nvPicPr>
          <p:cNvPr id="1026" name="Picture 2" descr="Tesla Logo et symbole, sens, histoire, PNG, marque">
            <a:extLst>
              <a:ext uri="{FF2B5EF4-FFF2-40B4-BE49-F238E27FC236}">
                <a16:creationId xmlns:a16="http://schemas.microsoft.com/office/drawing/2014/main" id="{5A49AFE5-A679-0A46-FE59-E75ADCE28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7" r="27118"/>
          <a:stretch/>
        </p:blipFill>
        <p:spPr bwMode="auto">
          <a:xfrm>
            <a:off x="10880522" y="440806"/>
            <a:ext cx="946555" cy="11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56E53E-67AE-5B6C-F1F6-B9FBADA5B91F}"/>
              </a:ext>
            </a:extLst>
          </p:cNvPr>
          <p:cNvSpPr txBox="1"/>
          <p:nvPr/>
        </p:nvSpPr>
        <p:spPr>
          <a:xfrm>
            <a:off x="838200" y="5810651"/>
            <a:ext cx="358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>
                <a:solidFill>
                  <a:schemeClr val="bg1"/>
                </a:solidFill>
                <a:latin typeface="OCR A Extended" panose="02010509020102010303" pitchFamily="50" charset="0"/>
              </a:rPr>
              <a:t>Flag </a:t>
            </a:r>
            <a:r>
              <a:rPr lang="en-US" sz="1600" u="sng" dirty="0">
                <a:solidFill>
                  <a:schemeClr val="bg1"/>
                </a:solidFill>
                <a:latin typeface="OCR A Extended" panose="02010509020102010303" pitchFamily="50" charset="0"/>
              </a:rPr>
              <a:t>ship</a:t>
            </a:r>
            <a:r>
              <a:rPr lang="fr-FR" sz="1600" u="sng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fr-FR" sz="1600" u="sng" dirty="0" err="1">
                <a:solidFill>
                  <a:schemeClr val="bg1"/>
                </a:solidFill>
                <a:latin typeface="OCR A Extended" panose="02010509020102010303" pitchFamily="50" charset="0"/>
              </a:rPr>
              <a:t>product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: Electric cars</a:t>
            </a:r>
          </a:p>
        </p:txBody>
      </p:sp>
      <p:pic>
        <p:nvPicPr>
          <p:cNvPr id="5122" name="Picture 2" descr="Essai - Tesla Model Y Performance (2022) : on en a pour son argent">
            <a:extLst>
              <a:ext uri="{FF2B5EF4-FFF2-40B4-BE49-F238E27FC236}">
                <a16:creationId xmlns:a16="http://schemas.microsoft.com/office/drawing/2014/main" id="{C655C23B-04F7-F35F-EF1E-2D60399D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6751"/>
            <a:ext cx="3585353" cy="20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382DD91-66DD-5782-4C85-7E07F93828D4}"/>
              </a:ext>
            </a:extLst>
          </p:cNvPr>
          <p:cNvSpPr txBox="1"/>
          <p:nvPr/>
        </p:nvSpPr>
        <p:spPr>
          <a:xfrm>
            <a:off x="5159577" y="5639313"/>
            <a:ext cx="666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bg1"/>
                </a:solidFill>
                <a:latin typeface="OCR A Extended" panose="02010509020102010303" pitchFamily="50" charset="0"/>
              </a:rPr>
              <a:t>Important facts</a:t>
            </a:r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85% </a:t>
            </a:r>
            <a:r>
              <a:rPr lang="fr-FR" sz="16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market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share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 in the high-end </a:t>
            </a:r>
            <a:r>
              <a:rPr lang="fr-FR" sz="16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electric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vehicle</a:t>
            </a: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sector</a:t>
            </a:r>
            <a:endParaRPr lang="fr-FR" sz="1600" dirty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International influence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2831FE-9679-71E3-476F-456C2A51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7" y="1734063"/>
            <a:ext cx="6667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4976B76-D4E4-40AB-F7A9-1C9C3BDB3B65}"/>
              </a:ext>
            </a:extLst>
          </p:cNvPr>
          <p:cNvSpPr txBox="1"/>
          <p:nvPr/>
        </p:nvSpPr>
        <p:spPr>
          <a:xfrm>
            <a:off x="578609" y="858629"/>
            <a:ext cx="34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4</a:t>
            </a:r>
          </a:p>
        </p:txBody>
      </p:sp>
      <p:pic>
        <p:nvPicPr>
          <p:cNvPr id="2054" name="Picture 6" descr="Quelle Tesla Model 3 (2021) faut-il acheter ?">
            <a:extLst>
              <a:ext uri="{FF2B5EF4-FFF2-40B4-BE49-F238E27FC236}">
                <a16:creationId xmlns:a16="http://schemas.microsoft.com/office/drawing/2014/main" id="{0B58E481-7276-2459-F1E4-B7377671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81205"/>
            <a:ext cx="3585353" cy="21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F9C6C-3A2A-B61B-712C-1AE241E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Important figures</a:t>
            </a:r>
          </a:p>
        </p:txBody>
      </p:sp>
      <p:pic>
        <p:nvPicPr>
          <p:cNvPr id="4" name="Picture 2" descr="Tesla Logo et symbole, sens, histoire, PNG, marque">
            <a:extLst>
              <a:ext uri="{FF2B5EF4-FFF2-40B4-BE49-F238E27FC236}">
                <a16:creationId xmlns:a16="http://schemas.microsoft.com/office/drawing/2014/main" id="{C662109B-F8F2-AC3E-0137-A3B87D1D7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7" r="27118"/>
          <a:stretch/>
        </p:blipFill>
        <p:spPr bwMode="auto">
          <a:xfrm>
            <a:off x="10880522" y="440806"/>
            <a:ext cx="946555" cy="11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988BE5-BA17-71E0-EE74-6CE8B0EA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5" y="2013018"/>
            <a:ext cx="4458137" cy="44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334F5C-1857-7DB4-14A6-98297234C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2013926"/>
            <a:ext cx="6547154" cy="44032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F7B8FF8-DDFD-77C1-C4D1-1AC3287B2D5F}"/>
              </a:ext>
            </a:extLst>
          </p:cNvPr>
          <p:cNvSpPr txBox="1"/>
          <p:nvPr/>
        </p:nvSpPr>
        <p:spPr>
          <a:xfrm>
            <a:off x="578609" y="858629"/>
            <a:ext cx="34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28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F9C6C-3A2A-B61B-712C-1AE241E9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877"/>
            <a:ext cx="10515600" cy="748245"/>
          </a:xfrm>
        </p:spPr>
        <p:txBody>
          <a:bodyPr>
            <a:no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  <a:latin typeface="OCR A Extended" panose="02010509020102010303" pitchFamily="50" charset="0"/>
              </a:rPr>
              <a:t>Conclusion</a:t>
            </a:r>
          </a:p>
        </p:txBody>
      </p:sp>
      <p:pic>
        <p:nvPicPr>
          <p:cNvPr id="3" name="Picture 2" descr="Tesla Logo et symbole, sens, histoire, PNG, marque">
            <a:extLst>
              <a:ext uri="{FF2B5EF4-FFF2-40B4-BE49-F238E27FC236}">
                <a16:creationId xmlns:a16="http://schemas.microsoft.com/office/drawing/2014/main" id="{7C86BAE5-2EC2-361F-CDA3-ECB58A2051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7" r="27118"/>
          <a:stretch/>
        </p:blipFill>
        <p:spPr bwMode="auto">
          <a:xfrm>
            <a:off x="3890800" y="693452"/>
            <a:ext cx="4410400" cy="54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CC3BD2A-9B2A-BE15-A35E-A53F96FF6A91}"/>
              </a:ext>
            </a:extLst>
          </p:cNvPr>
          <p:cNvSpPr txBox="1"/>
          <p:nvPr/>
        </p:nvSpPr>
        <p:spPr>
          <a:xfrm>
            <a:off x="2446739" y="3259722"/>
            <a:ext cx="34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OCR A Extended" panose="02010509020102010303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540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F9C6C-3A2A-B61B-712C-1AE241E9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877"/>
            <a:ext cx="10515600" cy="748245"/>
          </a:xfrm>
        </p:spPr>
        <p:txBody>
          <a:bodyPr>
            <a:noAutofit/>
          </a:bodyPr>
          <a:lstStyle/>
          <a:p>
            <a:pPr algn="ctr"/>
            <a:r>
              <a:rPr lang="fr-FR" sz="88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Thanks</a:t>
            </a:r>
            <a:r>
              <a:rPr lang="fr-FR" sz="8800" dirty="0">
                <a:solidFill>
                  <a:schemeClr val="bg1"/>
                </a:solidFill>
                <a:latin typeface="OCR A Extended" panose="02010509020102010303" pitchFamily="50" charset="0"/>
              </a:rPr>
              <a:t> for </a:t>
            </a:r>
            <a:r>
              <a:rPr lang="fr-FR" sz="8800" dirty="0" err="1">
                <a:solidFill>
                  <a:schemeClr val="bg1"/>
                </a:solidFill>
                <a:latin typeface="OCR A Extended" panose="02010509020102010303" pitchFamily="50" charset="0"/>
              </a:rPr>
              <a:t>listening</a:t>
            </a:r>
            <a:r>
              <a:rPr lang="fr-FR" sz="8800" dirty="0">
                <a:solidFill>
                  <a:schemeClr val="bg1"/>
                </a:solidFill>
                <a:latin typeface="OCR A Extended" panose="02010509020102010303" pitchFamily="50" charset="0"/>
              </a:rPr>
              <a:t>!</a:t>
            </a:r>
          </a:p>
        </p:txBody>
      </p:sp>
      <p:pic>
        <p:nvPicPr>
          <p:cNvPr id="3" name="Picture 2" descr="Tesla Logo et symbole, sens, histoire, PNG, marque">
            <a:extLst>
              <a:ext uri="{FF2B5EF4-FFF2-40B4-BE49-F238E27FC236}">
                <a16:creationId xmlns:a16="http://schemas.microsoft.com/office/drawing/2014/main" id="{7C86BAE5-2EC2-361F-CDA3-ECB58A2051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7" r="27118"/>
          <a:stretch/>
        </p:blipFill>
        <p:spPr bwMode="auto">
          <a:xfrm>
            <a:off x="3890800" y="693452"/>
            <a:ext cx="4410400" cy="54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9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6DA54-2C9E-3067-94CA-E0C635EF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DC4E4-ECF2-C3E4-E907-CA4E2EE1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  <a:hlinkClick r:id="rId2"/>
              </a:rPr>
              <a:t>https://vividmaps.com/the-countries-that-pay-the-most-and-least-for-a-tesla-mapped/</a:t>
            </a:r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  <a:hlinkClick r:id="rId3"/>
              </a:rPr>
              <a:t>https://www.businessofbusiness.com/articles/the-tesla-empire-on-a-world-map/</a:t>
            </a:r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  <a:hlinkClick r:id="rId4"/>
              </a:rPr>
              <a:t>https://www.auto-infos.fr/article/ou-en-est-tesla-a-l-echelle-mondiale.257357</a:t>
            </a:r>
            <a:r>
              <a:rPr lang="fr-FR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</a:p>
          <a:p>
            <a:endParaRPr lang="fr-FR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74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2865</TotalTime>
  <Words>124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OCR A Extended</vt:lpstr>
      <vt:lpstr>Thème Office</vt:lpstr>
      <vt:lpstr>Présentation PowerPoint</vt:lpstr>
      <vt:lpstr>Tesla’s story</vt:lpstr>
      <vt:lpstr>Importants facts (1/2)</vt:lpstr>
      <vt:lpstr>Importants facts (2/2)</vt:lpstr>
      <vt:lpstr>Important figures</vt:lpstr>
      <vt:lpstr>Conclusion</vt:lpstr>
      <vt:lpstr>Thanks for listening!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Chabanat Matis</dc:creator>
  <cp:lastModifiedBy>Chabanat Matis</cp:lastModifiedBy>
  <cp:revision>14</cp:revision>
  <dcterms:created xsi:type="dcterms:W3CDTF">2022-12-27T11:38:17Z</dcterms:created>
  <dcterms:modified xsi:type="dcterms:W3CDTF">2023-01-10T14:27:12Z</dcterms:modified>
</cp:coreProperties>
</file>