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93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32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76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13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55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010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9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2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3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53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4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8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393DC3-AF2B-45BA-AA32-FA57AE82B5F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437C-E33D-4C6A-A304-48D3621BB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8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0" y="4771506"/>
            <a:ext cx="1311468" cy="190419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37883" y="4048298"/>
            <a:ext cx="125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R1.10</a:t>
            </a:r>
          </a:p>
          <a:p>
            <a:pPr algn="ctr"/>
            <a:r>
              <a:rPr lang="fr-FR" dirty="0" smtClean="0"/>
              <a:t>BUT S1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066713" y="108065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Matis Chabanat</a:t>
            </a:r>
          </a:p>
          <a:p>
            <a:pPr algn="r"/>
            <a:r>
              <a:rPr lang="fr-FR" dirty="0" smtClean="0"/>
              <a:t>TD2 | TP3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521228" y="6306367"/>
            <a:ext cx="289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30th </a:t>
            </a:r>
            <a:r>
              <a:rPr lang="fr-FR" dirty="0" err="1" smtClean="0"/>
              <a:t>September</a:t>
            </a:r>
            <a:r>
              <a:rPr lang="fr-FR" dirty="0" smtClean="0"/>
              <a:t>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2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6957"/>
          </a:xfrm>
        </p:spPr>
        <p:txBody>
          <a:bodyPr/>
          <a:lstStyle/>
          <a:p>
            <a:r>
              <a:rPr lang="fr-FR" dirty="0" err="1" smtClean="0"/>
              <a:t>Creation</a:t>
            </a:r>
            <a:endParaRPr lang="fr-FR" dirty="0"/>
          </a:p>
        </p:txBody>
      </p:sp>
      <p:pic>
        <p:nvPicPr>
          <p:cNvPr id="1026" name="Picture 2" descr="Valve et ses secrets – Chroniques à Bo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34" y="4412136"/>
            <a:ext cx="3636185" cy="9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am Logo - Marques et logos: histoire et signification |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r="21469"/>
          <a:stretch/>
        </p:blipFill>
        <p:spPr bwMode="auto">
          <a:xfrm>
            <a:off x="9564644" y="2201140"/>
            <a:ext cx="2390775" cy="236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actualisé 2020: Le top 5 du PC gaming bon marché en 2018 - Avira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72" y="2265399"/>
            <a:ext cx="2819399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701526" y="5684870"/>
            <a:ext cx="235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: </a:t>
            </a:r>
            <a:r>
              <a:rPr lang="fr-FR" dirty="0" err="1" smtClean="0"/>
              <a:t>august</a:t>
            </a:r>
            <a:r>
              <a:rPr lang="fr-FR" dirty="0" smtClean="0"/>
              <a:t> 2012</a:t>
            </a:r>
            <a:endParaRPr lang="fr-FR" dirty="0"/>
          </a:p>
        </p:txBody>
      </p:sp>
      <p:pic>
        <p:nvPicPr>
          <p:cNvPr id="1032" name="Picture 8" descr="Jess Cliffe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90" y="2176116"/>
            <a:ext cx="1359855" cy="16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08813" y="3764566"/>
            <a:ext cx="119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Jess </a:t>
            </a:r>
            <a:r>
              <a:rPr lang="fr-FR" dirty="0" err="1" smtClean="0"/>
              <a:t>Clife</a:t>
            </a:r>
            <a:endParaRPr lang="fr-FR" dirty="0"/>
          </a:p>
        </p:txBody>
      </p:sp>
      <p:pic>
        <p:nvPicPr>
          <p:cNvPr id="1034" name="Picture 10" descr="Minh Le — Wikipé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04" y="2176116"/>
            <a:ext cx="1370601" cy="1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441421" y="3764566"/>
            <a:ext cx="10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Minh Le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954296" y="4379949"/>
            <a:ext cx="27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Playable</a:t>
            </a:r>
            <a:r>
              <a:rPr lang="fr-FR" dirty="0" smtClean="0"/>
              <a:t> on computer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8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Rules</a:t>
            </a:r>
            <a:r>
              <a:rPr lang="fr-FR" dirty="0" smtClean="0"/>
              <a:t> of the </a:t>
            </a:r>
            <a:r>
              <a:rPr lang="fr-FR" dirty="0" err="1" smtClean="0"/>
              <a:t>game</a:t>
            </a:r>
            <a:endParaRPr lang="fr-FR" dirty="0"/>
          </a:p>
        </p:txBody>
      </p:sp>
      <p:pic>
        <p:nvPicPr>
          <p:cNvPr id="2056" name="Picture 8" descr="⚡ Éclair Emoji — Signification, Copier &amp;amp; Coller, Combinais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65" y="3265775"/>
            <a:ext cx="1271587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gents | Counter-Strike Wiki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952" y="1316195"/>
            <a:ext cx="1428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file history - csgo terrorist character png - Free PNG Images |  TOP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87" y="1533555"/>
            <a:ext cx="725578" cy="22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89" y="3820245"/>
            <a:ext cx="2344370" cy="24625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02" y="3901569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9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87937" y="1609375"/>
            <a:ext cx="163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Ranking</a:t>
            </a:r>
            <a:r>
              <a:rPr lang="fr-FR" dirty="0" smtClean="0"/>
              <a:t> system</a:t>
            </a:r>
            <a:endParaRPr lang="fr-FR" dirty="0"/>
          </a:p>
        </p:txBody>
      </p:sp>
      <p:pic>
        <p:nvPicPr>
          <p:cNvPr id="1026" name="Picture 2" descr="Tout sur les rangs compétitifs de CS:GO - Dot Esports F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" y="2104165"/>
            <a:ext cx="55245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K-47 Exploration | Informations sur le skin Exploration de CS GO - CSGO  Sk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821" y="1521883"/>
            <a:ext cx="2319191" cy="231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am Community Market :: Listings for M4A4 | Jungle Tiger (Well-Worn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821" y="3021692"/>
            <a:ext cx="2279745" cy="227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eam Community Market :: Listings for AWP | Dragon Lore (Factory New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205" y="4570849"/>
            <a:ext cx="2016421" cy="20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33125 -0.014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-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2617 -0.0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5" y="-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3289 -0.011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5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Advantages</a:t>
            </a:r>
            <a:r>
              <a:rPr lang="fr-FR" dirty="0" smtClean="0"/>
              <a:t> | </a:t>
            </a:r>
            <a:r>
              <a:rPr lang="fr-FR" dirty="0" err="1" smtClean="0"/>
              <a:t>Disadvantages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 rot="263948">
            <a:off x="5244643" y="1729599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Bad </a:t>
            </a:r>
            <a:r>
              <a:rPr lang="fr-FR" dirty="0" err="1" smtClean="0"/>
              <a:t>graphics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rot="21091948">
            <a:off x="582054" y="3129259"/>
            <a:ext cx="2778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Not </a:t>
            </a:r>
            <a:r>
              <a:rPr lang="fr-FR" dirty="0" err="1" smtClean="0"/>
              <a:t>necesarry</a:t>
            </a:r>
            <a:r>
              <a:rPr lang="fr-FR" dirty="0" smtClean="0"/>
              <a:t> to have a </a:t>
            </a:r>
            <a:r>
              <a:rPr lang="fr-FR" dirty="0" err="1" smtClean="0"/>
              <a:t>big</a:t>
            </a:r>
            <a:r>
              <a:rPr lang="fr-FR" dirty="0" smtClean="0"/>
              <a:t> computer</a:t>
            </a:r>
          </a:p>
          <a:p>
            <a:pPr algn="ctr"/>
            <a:r>
              <a:rPr lang="fr-FR" dirty="0" smtClean="0"/>
              <a:t>for </a:t>
            </a:r>
            <a:r>
              <a:rPr lang="fr-FR" dirty="0" err="1" smtClean="0"/>
              <a:t>playing</a:t>
            </a:r>
            <a:r>
              <a:rPr lang="fr-FR" dirty="0" smtClean="0"/>
              <a:t> </a:t>
            </a:r>
            <a:r>
              <a:rPr lang="fr-FR" dirty="0" err="1" smtClean="0"/>
              <a:t>csgo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rot="21086074">
            <a:off x="5087597" y="2762316"/>
            <a:ext cx="2679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There are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drunk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Russians</a:t>
            </a:r>
            <a:r>
              <a:rPr lang="fr-FR" dirty="0" smtClean="0"/>
              <a:t> on the </a:t>
            </a:r>
            <a:r>
              <a:rPr lang="fr-FR" dirty="0" err="1" smtClean="0"/>
              <a:t>games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rot="445858">
            <a:off x="1159369" y="1967695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Best settings -&gt; FPS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914998">
            <a:off x="5010751" y="4678905"/>
            <a:ext cx="28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funny</a:t>
            </a:r>
            <a:r>
              <a:rPr lang="fr-FR" dirty="0" smtClean="0"/>
              <a:t> but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rage a lot 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4257675" y="1495425"/>
            <a:ext cx="9525" cy="419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2050" name="Picture 2" descr="Quest-ce que Valorant ? Un guide sur Valorant et comment gagn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2" y="1567497"/>
            <a:ext cx="5004236" cy="33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37481" y="4905374"/>
            <a:ext cx="438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New </a:t>
            </a:r>
            <a:r>
              <a:rPr lang="fr-FR" dirty="0" err="1" smtClean="0"/>
              <a:t>game</a:t>
            </a:r>
            <a:r>
              <a:rPr lang="fr-FR" dirty="0" smtClean="0"/>
              <a:t> (2020)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79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Présentation PowerPoint</vt:lpstr>
      <vt:lpstr>Creation</vt:lpstr>
      <vt:lpstr>Rules of the game</vt:lpstr>
      <vt:lpstr>The game </vt:lpstr>
      <vt:lpstr>Advantages | Disadvantages</vt:lpstr>
      <vt:lpstr>Conclusion</vt:lpstr>
    </vt:vector>
  </TitlesOfParts>
  <Company>iutbay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(Counter Strike: Global Offensive)</dc:title>
  <dc:creator>Chabanat Matis</dc:creator>
  <cp:lastModifiedBy>Chabanat Matis</cp:lastModifiedBy>
  <cp:revision>34</cp:revision>
  <dcterms:created xsi:type="dcterms:W3CDTF">2021-09-20T16:17:25Z</dcterms:created>
  <dcterms:modified xsi:type="dcterms:W3CDTF">2021-10-05T11:21:09Z</dcterms:modified>
</cp:coreProperties>
</file>