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105A-06D0-4103-BD85-C85D0B8E96F3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4459-0556-438A-8BB1-260A9C3D64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43808" y="1143891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Semester</a:t>
            </a:r>
            <a:r>
              <a:rPr lang="fr-FR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6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  <a:p>
            <a:pPr algn="ctr"/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BUT</a:t>
            </a:r>
            <a:endParaRPr lang="fr-FR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Logo, Charte Graphique | IUT de Bayonne et du Pays Basq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1779662" cy="258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923928" y="613342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Matis CHABANAT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73678" y="3627808"/>
            <a:ext cx="63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The Invention of the USB Flash Drive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300192" y="759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Friday 10th </a:t>
            </a:r>
            <a:r>
              <a:rPr lang="fr-FR" dirty="0" err="1"/>
              <a:t>September</a:t>
            </a:r>
            <a:r>
              <a:rPr lang="fr-FR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050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fr-FR" dirty="0"/>
              <a:t>USB FLASH DRIVE</a:t>
            </a:r>
          </a:p>
        </p:txBody>
      </p:sp>
      <p:pic>
        <p:nvPicPr>
          <p:cNvPr id="11266" name="Picture 2" descr="256GO Clé USB 3.0 Stick Rotatif Pendrive Mémoire Flash Externe Stockage  NOIR - Prix pas cher - Cdiscou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071678"/>
            <a:ext cx="3286068" cy="3286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mment réparer un port USB d'ordinateur portable / Saloninnovationsinc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3409950" cy="261937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857356" y="200024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USB port</a:t>
            </a:r>
          </a:p>
          <a:p>
            <a:endParaRPr lang="fr-F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071810"/>
            <a:ext cx="3962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4929190" y="278605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Transfer </a:t>
            </a:r>
            <a:r>
              <a:rPr lang="fr-FR" dirty="0" err="1"/>
              <a:t>between</a:t>
            </a:r>
            <a:r>
              <a:rPr lang="fr-FR" dirty="0"/>
              <a:t> 2 computers</a:t>
            </a:r>
          </a:p>
          <a:p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ooter sur CD, changer séquence de boot - Comment Ça March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3770040" cy="3800568"/>
          </a:xfrm>
          <a:prstGeom prst="rect">
            <a:avLst/>
          </a:prstGeom>
          <a:noFill/>
        </p:spPr>
      </p:pic>
      <p:pic>
        <p:nvPicPr>
          <p:cNvPr id="15364" name="Picture 4" descr="Clé USB 2.0 Sandisk Cruzer Blade 128 Go - Clé USB - Achat &amp; prix | fn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000372"/>
            <a:ext cx="1238236" cy="1238236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>
            <a:off x="4429124" y="3643314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85918" y="121442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650 mo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429388" y="23574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32 go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429388" y="45005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10€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28794" y="564357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34</Words>
  <Application>Microsoft Office PowerPoint</Application>
  <PresentationFormat>Affichage à l'écran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USB FLASH DRIVE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Toto</dc:creator>
  <cp:lastModifiedBy>Chabanat Matis</cp:lastModifiedBy>
  <cp:revision>11</cp:revision>
  <dcterms:created xsi:type="dcterms:W3CDTF">2020-09-10T15:22:52Z</dcterms:created>
  <dcterms:modified xsi:type="dcterms:W3CDTF">2021-09-10T07:40:15Z</dcterms:modified>
</cp:coreProperties>
</file>