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unknown"/>
  <Override PartName="/ppt/media/image15.jpg" ContentType="image/png"/>
  <Override PartName="/ppt/media/image16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248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A5D68-48B3-4B46-81D5-6B7F5A3B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827E97-E919-45CD-A233-4EFDD40E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C6DEE-F4F0-45B9-B47A-5C97EBA9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61A4D-A9A2-4972-9B23-BD3A1D1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8E8A5-8F52-4541-B530-DA521AB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9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D3B0D-43E1-4935-9CF2-9548602A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398DA-DC97-4F51-A527-264C4D49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6990-8C2E-404E-AC47-B89620DC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1992B-F15E-487A-8F0C-E4D513E9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47462-A68C-428E-A36E-09383EE1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4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9C11E7-A0DA-4E46-AA65-AB5A28BAE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6EA0B3-1198-4BDC-A273-5BD2A6AC4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8D7B8-CA1E-4DEB-959E-2A8E7C9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00E99-A778-417C-8281-D29CA9C7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412FD-40F0-41CC-8D1C-DD76918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2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D262E-0FCB-42EE-BA31-7B4787D8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B860B-A831-436D-9BD9-9E347AB8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9CACF-E788-44BD-BF09-DFC175AD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B3ADE-C703-4983-888A-6F581A1B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F6289-731F-489A-AB71-84CC263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FCBC-3751-4527-A592-DCDF9E55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CAE91-9FB0-4541-853A-84F887AD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19D86-ADD4-4814-B82F-746D4BF5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D52F5-F43B-4223-890A-4CD97A19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B22D2-0377-4993-B405-C7C84498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CD2D4-F2F7-47B2-AA3E-77C384BC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26D8A-B919-4EE6-8993-23C802004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1B7629-E3CB-4B11-B282-363A1020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BCA6B-BFBA-4559-8C42-299B1828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25E35-8FA7-4556-890F-C7A6E80E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D74AB5-D368-4AF1-8C5E-2284C3A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FFE1F-D4A8-46EE-9228-6074B2F7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798757-22E3-47F0-9EAD-D172C6CE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4986D3-562B-4775-B2BA-20D9626C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CF2FE5-3866-4F2D-B845-07B603585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5F4DF2-39EF-43FD-B362-2EBE0B13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2EEF57-57F2-41D3-B114-E5202E69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3E6E48-6934-4C49-9369-74378CD4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DB1168-FCBF-4379-BBA6-6A42798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D03ED-A62D-4770-9268-27A6527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CA5367-4B7F-43F2-B355-8D6D3CC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4FB867-5E0D-48E7-9546-16D834E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DC8CA7-9525-444F-AF20-8665A301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CFEEA8-41AB-4499-98AB-E6418C5E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0337C6-D663-46B5-B5DA-61169874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23573-B34C-4FD0-AC73-8D4D21FC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2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83572-3FAB-4B7B-91EB-BCAB6B84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4AE42-3C5B-4488-A938-CB2D1EEC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A395E8-8728-4262-84DC-0DB2C373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103B6-D905-41E5-B5E0-50898740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E73DC-1B9E-4B79-9065-B9730C7B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5D6B4-6D17-4333-BA4A-A595C63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DE65-498E-4205-AB58-443BB1A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3C0378-4AE0-4578-8778-E6C32B07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80A087-A548-4DE8-9FED-A198F0FC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A8ADED-C2D4-47A9-AAA2-AB1A8830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C65200-16EE-4D61-B640-6DF2F2F9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FAAD46-F30B-4E3E-9140-E4E819CE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F33B8B-6EFC-4A4E-9480-87E116BD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F4A9A-9684-44D7-AD82-88A5707D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50981-94F9-43DA-899E-67C80A598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DDEC-7FEE-493E-AD5C-E38BC25577AB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69F81-3809-4215-B64C-10AEC31C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87B15D-50F0-45E7-B768-EDB51BE9D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266E-1F44-44E8-8D00-BBF39816E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3BEE0D-6A4F-426F-A144-BD520884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909" y="45894"/>
            <a:ext cx="1600756" cy="232766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74A366E-4BA8-443F-9B10-C0A5CBA14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450" y="2501025"/>
            <a:ext cx="4901099" cy="1772501"/>
          </a:xfrm>
        </p:spPr>
        <p:txBody>
          <a:bodyPr/>
          <a:lstStyle/>
          <a:p>
            <a:r>
              <a:rPr lang="fr-FR" dirty="0" err="1"/>
              <a:t>My</a:t>
            </a:r>
            <a:br>
              <a:rPr lang="fr-FR" dirty="0"/>
            </a:br>
            <a:r>
              <a:rPr lang="fr-FR" b="1" dirty="0" err="1"/>
              <a:t>Mood</a:t>
            </a:r>
            <a:r>
              <a:rPr lang="fr-FR" dirty="0"/>
              <a:t> </a:t>
            </a:r>
            <a:r>
              <a:rPr lang="fr-FR" b="1" dirty="0" err="1"/>
              <a:t>Board</a:t>
            </a:r>
            <a:endParaRPr lang="fr-FR" b="1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DF9084F-3720-407A-B9FD-9ADB618C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770" y="127035"/>
            <a:ext cx="2556460" cy="74227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Matis Chabanat</a:t>
            </a:r>
          </a:p>
          <a:p>
            <a:r>
              <a:rPr lang="fr-FR" dirty="0"/>
              <a:t>TD1 | TP1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3B1A54E-396B-478B-9791-C86A76CD1374}"/>
              </a:ext>
            </a:extLst>
          </p:cNvPr>
          <p:cNvSpPr txBox="1">
            <a:spLocks/>
          </p:cNvSpPr>
          <p:nvPr/>
        </p:nvSpPr>
        <p:spPr>
          <a:xfrm>
            <a:off x="10588058" y="2381009"/>
            <a:ext cx="1518458" cy="87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R2.12</a:t>
            </a:r>
          </a:p>
          <a:p>
            <a:r>
              <a:rPr lang="fr-FR" dirty="0"/>
              <a:t>2022</a:t>
            </a:r>
          </a:p>
        </p:txBody>
      </p:sp>
      <p:pic>
        <p:nvPicPr>
          <p:cNvPr id="10" name="Image 9" descr="Une image contenant texte, portable, table, ordinateur&#10;&#10;Description générée automatiquement">
            <a:extLst>
              <a:ext uri="{FF2B5EF4-FFF2-40B4-BE49-F238E27FC236}">
                <a16:creationId xmlns:a16="http://schemas.microsoft.com/office/drawing/2014/main" id="{06D286FC-7C89-4C29-A914-A4885A33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7419" r="8365"/>
          <a:stretch/>
        </p:blipFill>
        <p:spPr>
          <a:xfrm>
            <a:off x="-3589448" y="125061"/>
            <a:ext cx="3419683" cy="3149993"/>
          </a:xfrm>
          <a:prstGeom prst="rect">
            <a:avLst/>
          </a:prstGeom>
        </p:spPr>
      </p:pic>
      <p:pic>
        <p:nvPicPr>
          <p:cNvPr id="11" name="Image 10" descr="Une image contenant texte, jeu, contrôleur, télécommande&#10;&#10;Description générée automatiquement">
            <a:extLst>
              <a:ext uri="{FF2B5EF4-FFF2-40B4-BE49-F238E27FC236}">
                <a16:creationId xmlns:a16="http://schemas.microsoft.com/office/drawing/2014/main" id="{0E269E03-0950-449B-BD4C-570D568BF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4606" y="3861284"/>
            <a:ext cx="1905000" cy="2038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6BF6770-B45A-402C-ADE6-98644594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8260" y="6039062"/>
            <a:ext cx="1679872" cy="16378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A31E871-EEBD-4832-A01B-B2E6097EC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51" y="7551876"/>
            <a:ext cx="2243749" cy="2021243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3E4DB1-8AD2-4829-A604-2F72055B3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03" y="7355253"/>
            <a:ext cx="1714560" cy="2383239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FA831E3-3812-4CDB-BCBA-04E864C5C8B2}"/>
              </a:ext>
            </a:extLst>
          </p:cNvPr>
          <p:cNvCxnSpPr/>
          <p:nvPr/>
        </p:nvCxnSpPr>
        <p:spPr>
          <a:xfrm>
            <a:off x="4016925" y="-847725"/>
            <a:ext cx="2495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7075D815-9130-4C74-8A40-9CFDC42C8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98" y="6858000"/>
            <a:ext cx="1905000" cy="360037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08A94D4-EFFB-4381-97D7-FFEDA594BA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33" y="-3604608"/>
            <a:ext cx="2768367" cy="276836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6B31BF9-ECB9-47DB-8AB5-044272801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5" y="-3594992"/>
            <a:ext cx="2768366" cy="2768366"/>
          </a:xfrm>
          <a:prstGeom prst="rect">
            <a:avLst/>
          </a:prstGeom>
        </p:spPr>
      </p:pic>
      <p:pic>
        <p:nvPicPr>
          <p:cNvPr id="29" name="Image 28" descr="Une image contenant texte, clipart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4141F857-2D44-4DF0-926E-2D2B4DFCA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16" y="-3604608"/>
            <a:ext cx="2787598" cy="278759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761B0F7-A545-4BCA-B14B-27B09DB0F1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781" y="3526890"/>
            <a:ext cx="2387111" cy="238711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5E85861-E5B8-40AE-A7A6-8C932C5568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212" y="943999"/>
            <a:ext cx="1780786" cy="200192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E5806FF-6F4D-4455-96EC-7B084653E1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289" y="-3151441"/>
            <a:ext cx="4614054" cy="2953440"/>
          </a:xfrm>
          <a:prstGeom prst="rect">
            <a:avLst/>
          </a:prstGeom>
        </p:spPr>
      </p:pic>
      <p:pic>
        <p:nvPicPr>
          <p:cNvPr id="35" name="Image 3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2621E7AE-C710-402B-BEDC-581A87A19B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256" y="-4450642"/>
            <a:ext cx="4014849" cy="40148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AA775F9-19F1-4FD8-BDD5-E82C076916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435" y="6960338"/>
            <a:ext cx="3230485" cy="323048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2F4CABF-A204-4FD8-8871-0457EDDAC4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75" y="7070688"/>
            <a:ext cx="4064000" cy="3175000"/>
          </a:xfrm>
          <a:prstGeom prst="rect">
            <a:avLst/>
          </a:prstGeom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05B66F6A-4C4F-4251-91ED-CB44F18BE853}"/>
              </a:ext>
            </a:extLst>
          </p:cNvPr>
          <p:cNvSpPr txBox="1">
            <a:spLocks/>
          </p:cNvSpPr>
          <p:nvPr/>
        </p:nvSpPr>
        <p:spPr>
          <a:xfrm>
            <a:off x="2626275" y="2905125"/>
            <a:ext cx="7391400" cy="10477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err="1"/>
              <a:t>Thanks</a:t>
            </a:r>
            <a:r>
              <a:rPr lang="fr-FR" sz="6600" dirty="0"/>
              <a:t> for </a:t>
            </a:r>
            <a:r>
              <a:rPr lang="fr-FR" sz="6600" dirty="0" err="1"/>
              <a:t>listening</a:t>
            </a:r>
            <a:r>
              <a:rPr lang="fr-FR" sz="6600" dirty="0"/>
              <a:t>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5AC248-8BA3-4D3A-A3FF-34A5888969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53" y="6494963"/>
            <a:ext cx="3391303" cy="26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9024 -0.003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34245 -0.063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2" y="-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38503 -0.1756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8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6823 0.8888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4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3.7037E-7 L 0.19154 -0.833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416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5026 -0.4432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32018 -0.908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-4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1276 0.6238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3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1224 0.6127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3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0664 0.6252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3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36836 0.4525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226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62773 0.0715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93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37838 0.4747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19" y="2375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80052 -0.4159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26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59844 0.8923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22" y="4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33763 -0.5557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2780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19583 -0.6083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15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My Mood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Mood Board</dc:title>
  <dc:creator>christian</dc:creator>
  <cp:lastModifiedBy>christian</cp:lastModifiedBy>
  <cp:revision>14</cp:revision>
  <dcterms:created xsi:type="dcterms:W3CDTF">2022-04-04T14:06:43Z</dcterms:created>
  <dcterms:modified xsi:type="dcterms:W3CDTF">2022-04-07T07:29:05Z</dcterms:modified>
</cp:coreProperties>
</file>