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3" r:id="rId4"/>
    <p:sldId id="265" r:id="rId5"/>
    <p:sldId id="266" r:id="rId6"/>
    <p:sldId id="261" r:id="rId7"/>
    <p:sldId id="283" r:id="rId8"/>
    <p:sldId id="267" r:id="rId9"/>
    <p:sldId id="269" r:id="rId10"/>
    <p:sldId id="268" r:id="rId11"/>
    <p:sldId id="271" r:id="rId12"/>
    <p:sldId id="284" r:id="rId13"/>
    <p:sldId id="272" r:id="rId14"/>
    <p:sldId id="273" r:id="rId15"/>
    <p:sldId id="274" r:id="rId16"/>
    <p:sldId id="286" r:id="rId17"/>
    <p:sldId id="275" r:id="rId18"/>
    <p:sldId id="285" r:id="rId19"/>
    <p:sldId id="276" r:id="rId20"/>
    <p:sldId id="277" r:id="rId21"/>
    <p:sldId id="287" r:id="rId22"/>
    <p:sldId id="279" r:id="rId23"/>
    <p:sldId id="278" r:id="rId24"/>
    <p:sldId id="262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에스코어 드림 4 Regular" panose="020B0503030302020204" pitchFamily="34" charset="-127"/>
      <p:regular r:id="rId32"/>
    </p:embeddedFont>
    <p:embeddedFont>
      <p:font typeface="에스코어 드림 5 Medium" panose="020B0503030302020204" pitchFamily="34" charset="-127"/>
      <p:regular r:id="rId33"/>
    </p:embeddedFont>
    <p:embeddedFont>
      <p:font typeface="에스코어 드림 6 Bold" panose="020B0703030302020204" pitchFamily="34" charset="-127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D1B"/>
    <a:srgbClr val="384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 autoAdjust="0"/>
    <p:restoredTop sz="94719" autoAdjust="0"/>
  </p:normalViewPr>
  <p:slideViewPr>
    <p:cSldViewPr snapToGrid="0">
      <p:cViewPr varScale="1">
        <p:scale>
          <a:sx n="88" d="100"/>
          <a:sy n="88" d="100"/>
        </p:scale>
        <p:origin x="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fld id="{3B9B08CF-518F-400B-A1B2-B34F429A50D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fld id="{16DB14AE-A6B2-481E-B6C0-B73897C775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0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에스코어 드림 5 Medium" panose="020B0503030302020204" pitchFamily="34" charset="-127"/>
        <a:ea typeface="에스코어 드림 5 Medium" panose="020B0503030302020204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에스코어 드림 5 Medium" panose="020B0503030302020204" pitchFamily="34" charset="-127"/>
        <a:ea typeface="에스코어 드림 5 Medium" panose="020B0503030302020204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에스코어 드림 5 Medium" panose="020B0503030302020204" pitchFamily="34" charset="-127"/>
        <a:ea typeface="에스코어 드림 5 Medium" panose="020B0503030302020204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에스코어 드림 5 Medium" panose="020B0503030302020204" pitchFamily="34" charset="-127"/>
        <a:ea typeface="에스코어 드림 5 Medium" panose="020B0503030302020204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에스코어 드림 5 Medium" panose="020B0503030302020204" pitchFamily="34" charset="-127"/>
        <a:ea typeface="에스코어 드림 5 Medium" panose="020B0503030302020204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B14AE-A6B2-481E-B6C0-B73897C775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1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B14AE-A6B2-481E-B6C0-B73897C775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59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B14AE-A6B2-481E-B6C0-B73897C775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51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B14AE-A6B2-481E-B6C0-B73897C7758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1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9A64B-5E98-3178-0B17-D50DF6F6A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D3C80-12BD-0DEC-F255-3E6E1BE8A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226D9-B128-BCD5-C72F-A590C7A0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2AFD2-FF90-3EA1-4592-E9A2FD91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64E8C-8093-B153-1294-625D8536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6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82D28-0037-043C-7976-B3A2B9EF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71076D-45F2-1D9A-8D04-8CC58945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0334-7410-401C-3F4C-376CB327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8FADD-D4AB-A0B7-AA81-E0677921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4890C-FD68-7846-3A68-C26EBBC3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A81A02-BD50-9111-B650-A9B6E8222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3E895-60A5-7A53-9CF7-69D04D4CB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F77ED-BDD7-0F42-2261-90A3419C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F0A16-5363-A8AE-0469-10817DD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12DAE-12B1-27C7-53EB-12B1B164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7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CF178-2D94-46B1-1616-6051B5F9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1874-ED86-02D9-4277-EF107DBD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B32BA-AA88-F55B-5C98-D7C25CA5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61A1D-57E5-DBA1-3F89-386C479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0C2EA-EEA8-30D6-620C-B13FD750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9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AB1D-01AA-C902-A223-AAE9BB38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AA34B-0DA2-7C41-ADC3-843B42119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1E3CD-AB19-FF05-7F0D-9D4DDC79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D96F1-3537-B44A-54AC-D2BF6C41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E7FBF-99A3-A8DE-6474-DDF096EB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7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BC303-C8A4-245E-516C-77317552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2D732-6AB2-5495-7294-8AF6FC9D3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D6B80-8E4C-6359-225B-053A1296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E29B8-0C90-F47A-DD93-6F6AE26C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A6508-A9E1-2159-7302-D063573D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0288A-CDCE-F2E2-5677-71C20D2B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2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B7CC-9736-5C5C-6ECC-9CEDF6E7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1FEB5-CBED-49D3-CABF-61E48266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DC743-5450-5C1E-ED8C-C5243D6F5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AC9DB-7C70-2CB5-7640-44C9DD9A8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578A7-4C68-28BB-232E-194BCAC07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4D2467-A9B9-CD08-47C7-53CC4A1B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000EF3-9EA3-C5D8-04E9-4E1CEBDE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6691F-B183-C2AF-2C4C-CB484F7A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4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676AD-3140-A7C5-B735-D625BE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10E139-70E1-262F-8DE3-323FCBCD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11FC34-D6D3-D68E-17A3-16DBCFD2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C829C-9097-25FD-65D8-DE6A8C43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DFEFA0-F95A-3337-D5E3-70BAE13F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271B6-9A0C-755B-322A-07ECA94F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21E421-59C6-10CD-F504-6A1B0DC6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0817A-1818-9709-692A-DC8AF630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515B9-CB98-F31A-5620-4E789A50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4CB57-AF8F-F198-216C-A1978FCD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CE702-E12F-FD07-3940-607F1211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E2058-51CC-6EEA-154B-34DD91EE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4ADE6-E6BE-6169-E0B6-9739649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AAF2-13B7-8028-A570-23F3335D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A2C02-475F-6F09-8F66-1046B0417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6A2849-A6E2-1CBB-B48F-78AF6EF4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CB3A5-2B06-21C7-481B-A3BD5A37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DDAC-35F2-4C87-802C-EC47537EF30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621DA-0886-D6D9-9B03-5237C20F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E3F3D-0ED0-7D6F-42FE-660A36A5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2224-AD66-465A-9C72-6ADF176A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534D9-569D-022D-C3E2-FD98B4BF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CA5CC-8D60-E9A6-77F1-F0F35A15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DAB55-D254-8190-FF5D-5EB29060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fld id="{2330DDAC-35F2-4C87-802C-EC47537EF309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FF066-0B42-2503-99BE-6CCC8B338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B5A74-2CDD-CBF8-4DE1-E2B99C823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fld id="{BD192224-AD66-465A-9C72-6ADF176A07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18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70E753C-4B5D-7E35-4F2C-1218F1631C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99882 w 12192000"/>
              <a:gd name="connsiteY0" fmla="*/ 5014965 h 6858000"/>
              <a:gd name="connsiteX1" fmla="*/ 3110252 w 12192000"/>
              <a:gd name="connsiteY1" fmla="*/ 5504592 h 6858000"/>
              <a:gd name="connsiteX2" fmla="*/ 3546242 w 12192000"/>
              <a:gd name="connsiteY2" fmla="*/ 5940581 h 6858000"/>
              <a:gd name="connsiteX3" fmla="*/ 4035868 w 12192000"/>
              <a:gd name="connsiteY3" fmla="*/ 5450953 h 6858000"/>
              <a:gd name="connsiteX4" fmla="*/ 6355109 w 12192000"/>
              <a:gd name="connsiteY4" fmla="*/ 4400695 h 6858000"/>
              <a:gd name="connsiteX5" fmla="*/ 4695818 w 12192000"/>
              <a:gd name="connsiteY5" fmla="*/ 6059991 h 6858000"/>
              <a:gd name="connsiteX6" fmla="*/ 5164708 w 12192000"/>
              <a:gd name="connsiteY6" fmla="*/ 6528880 h 6858000"/>
              <a:gd name="connsiteX7" fmla="*/ 6823999 w 12192000"/>
              <a:gd name="connsiteY7" fmla="*/ 4869585 h 6858000"/>
              <a:gd name="connsiteX8" fmla="*/ 1961205 w 12192000"/>
              <a:gd name="connsiteY8" fmla="*/ 4381000 h 6858000"/>
              <a:gd name="connsiteX9" fmla="*/ 760601 w 12192000"/>
              <a:gd name="connsiteY9" fmla="*/ 5581603 h 6858000"/>
              <a:gd name="connsiteX10" fmla="*/ 1822835 w 12192000"/>
              <a:gd name="connsiteY10" fmla="*/ 6643836 h 6858000"/>
              <a:gd name="connsiteX11" fmla="*/ 3023439 w 12192000"/>
              <a:gd name="connsiteY11" fmla="*/ 5443233 h 6858000"/>
              <a:gd name="connsiteX12" fmla="*/ 8927664 w 12192000"/>
              <a:gd name="connsiteY12" fmla="*/ 4178662 h 6858000"/>
              <a:gd name="connsiteX13" fmla="*/ 7568553 w 12192000"/>
              <a:gd name="connsiteY13" fmla="*/ 5537772 h 6858000"/>
              <a:gd name="connsiteX14" fmla="*/ 8233894 w 12192000"/>
              <a:gd name="connsiteY14" fmla="*/ 6203111 h 6858000"/>
              <a:gd name="connsiteX15" fmla="*/ 8902670 w 12192000"/>
              <a:gd name="connsiteY15" fmla="*/ 5534334 h 6858000"/>
              <a:gd name="connsiteX16" fmla="*/ 8915398 w 12192000"/>
              <a:gd name="connsiteY16" fmla="*/ 5547062 h 6858000"/>
              <a:gd name="connsiteX17" fmla="*/ 8246621 w 12192000"/>
              <a:gd name="connsiteY17" fmla="*/ 6215839 h 6858000"/>
              <a:gd name="connsiteX18" fmla="*/ 8849154 w 12192000"/>
              <a:gd name="connsiteY18" fmla="*/ 6818373 h 6858000"/>
              <a:gd name="connsiteX19" fmla="*/ 10208264 w 12192000"/>
              <a:gd name="connsiteY19" fmla="*/ 5459262 h 6858000"/>
              <a:gd name="connsiteX20" fmla="*/ 5284631 w 12192000"/>
              <a:gd name="connsiteY20" fmla="*/ 3330217 h 6858000"/>
              <a:gd name="connsiteX21" fmla="*/ 3625336 w 12192000"/>
              <a:gd name="connsiteY21" fmla="*/ 4989510 h 6858000"/>
              <a:gd name="connsiteX22" fmla="*/ 4657633 w 12192000"/>
              <a:gd name="connsiteY22" fmla="*/ 6021808 h 6858000"/>
              <a:gd name="connsiteX23" fmla="*/ 6316924 w 12192000"/>
              <a:gd name="connsiteY23" fmla="*/ 4362511 h 6858000"/>
              <a:gd name="connsiteX24" fmla="*/ 3127259 w 12192000"/>
              <a:gd name="connsiteY24" fmla="*/ 3214947 h 6858000"/>
              <a:gd name="connsiteX25" fmla="*/ 1973932 w 12192000"/>
              <a:gd name="connsiteY25" fmla="*/ 4368272 h 6858000"/>
              <a:gd name="connsiteX26" fmla="*/ 3036168 w 12192000"/>
              <a:gd name="connsiteY26" fmla="*/ 5430505 h 6858000"/>
              <a:gd name="connsiteX27" fmla="*/ 3871233 w 12192000"/>
              <a:gd name="connsiteY27" fmla="*/ 4595438 h 6858000"/>
              <a:gd name="connsiteX28" fmla="*/ 3733616 w 12192000"/>
              <a:gd name="connsiteY28" fmla="*/ 4457821 h 6858000"/>
              <a:gd name="connsiteX29" fmla="*/ 3733616 w 12192000"/>
              <a:gd name="connsiteY29" fmla="*/ 4180506 h 6858000"/>
              <a:gd name="connsiteX30" fmla="*/ 3911891 w 12192000"/>
              <a:gd name="connsiteY30" fmla="*/ 4002232 h 6858000"/>
              <a:gd name="connsiteX31" fmla="*/ 3948324 w 12192000"/>
              <a:gd name="connsiteY31" fmla="*/ 4038666 h 6858000"/>
              <a:gd name="connsiteX32" fmla="*/ 3770051 w 12192000"/>
              <a:gd name="connsiteY32" fmla="*/ 4216941 h 6858000"/>
              <a:gd name="connsiteX33" fmla="*/ 3770051 w 12192000"/>
              <a:gd name="connsiteY33" fmla="*/ 4421387 h 6858000"/>
              <a:gd name="connsiteX34" fmla="*/ 3907668 w 12192000"/>
              <a:gd name="connsiteY34" fmla="*/ 4559004 h 6858000"/>
              <a:gd name="connsiteX35" fmla="*/ 4189493 w 12192000"/>
              <a:gd name="connsiteY35" fmla="*/ 4277179 h 6858000"/>
              <a:gd name="connsiteX36" fmla="*/ 10084894 w 12192000"/>
              <a:gd name="connsiteY36" fmla="*/ 3021434 h 6858000"/>
              <a:gd name="connsiteX37" fmla="*/ 8965849 w 12192000"/>
              <a:gd name="connsiteY37" fmla="*/ 4140478 h 6858000"/>
              <a:gd name="connsiteX38" fmla="*/ 10246448 w 12192000"/>
              <a:gd name="connsiteY38" fmla="*/ 5421079 h 6858000"/>
              <a:gd name="connsiteX39" fmla="*/ 11365494 w 12192000"/>
              <a:gd name="connsiteY39" fmla="*/ 4302033 h 6858000"/>
              <a:gd name="connsiteX40" fmla="*/ 4148310 w 12192000"/>
              <a:gd name="connsiteY40" fmla="*/ 2193896 h 6858000"/>
              <a:gd name="connsiteX41" fmla="*/ 3203626 w 12192000"/>
              <a:gd name="connsiteY41" fmla="*/ 3138580 h 6858000"/>
              <a:gd name="connsiteX42" fmla="*/ 4265861 w 12192000"/>
              <a:gd name="connsiteY42" fmla="*/ 4200812 h 6858000"/>
              <a:gd name="connsiteX43" fmla="*/ 5210547 w 12192000"/>
              <a:gd name="connsiteY43" fmla="*/ 3256130 h 6858000"/>
              <a:gd name="connsiteX44" fmla="*/ 8658399 w 12192000"/>
              <a:gd name="connsiteY44" fmla="*/ 2097407 h 6858000"/>
              <a:gd name="connsiteX45" fmla="*/ 6393292 w 12192000"/>
              <a:gd name="connsiteY45" fmla="*/ 4362511 h 6858000"/>
              <a:gd name="connsiteX46" fmla="*/ 7494467 w 12192000"/>
              <a:gd name="connsiteY46" fmla="*/ 5463685 h 6858000"/>
              <a:gd name="connsiteX47" fmla="*/ 9450962 w 12192000"/>
              <a:gd name="connsiteY47" fmla="*/ 3507189 h 6858000"/>
              <a:gd name="connsiteX48" fmla="*/ 8880990 w 12192000"/>
              <a:gd name="connsiteY48" fmla="*/ 2937221 h 6858000"/>
              <a:gd name="connsiteX49" fmla="*/ 8160155 w 12192000"/>
              <a:gd name="connsiteY49" fmla="*/ 3658051 h 6858000"/>
              <a:gd name="connsiteX50" fmla="*/ 8121972 w 12192000"/>
              <a:gd name="connsiteY50" fmla="*/ 3619868 h 6858000"/>
              <a:gd name="connsiteX51" fmla="*/ 9151417 w 12192000"/>
              <a:gd name="connsiteY51" fmla="*/ 2590426 h 6858000"/>
              <a:gd name="connsiteX52" fmla="*/ 6546184 w 12192000"/>
              <a:gd name="connsiteY52" fmla="*/ 2068661 h 6858000"/>
              <a:gd name="connsiteX53" fmla="*/ 5322817 w 12192000"/>
              <a:gd name="connsiteY53" fmla="*/ 3292033 h 6858000"/>
              <a:gd name="connsiteX54" fmla="*/ 6355110 w 12192000"/>
              <a:gd name="connsiteY54" fmla="*/ 4324326 h 6858000"/>
              <a:gd name="connsiteX55" fmla="*/ 7578481 w 12192000"/>
              <a:gd name="connsiteY55" fmla="*/ 3100959 h 6858000"/>
              <a:gd name="connsiteX56" fmla="*/ 7012729 w 12192000"/>
              <a:gd name="connsiteY56" fmla="*/ 2535207 h 6858000"/>
              <a:gd name="connsiteX57" fmla="*/ 7008387 w 12192000"/>
              <a:gd name="connsiteY57" fmla="*/ 2539551 h 6858000"/>
              <a:gd name="connsiteX58" fmla="*/ 6970204 w 12192000"/>
              <a:gd name="connsiteY58" fmla="*/ 2501366 h 6858000"/>
              <a:gd name="connsiteX59" fmla="*/ 6974546 w 12192000"/>
              <a:gd name="connsiteY59" fmla="*/ 2497024 h 6858000"/>
              <a:gd name="connsiteX60" fmla="*/ 1980004 w 12192000"/>
              <a:gd name="connsiteY60" fmla="*/ 2067693 h 6858000"/>
              <a:gd name="connsiteX61" fmla="*/ 826679 w 12192000"/>
              <a:gd name="connsiteY61" fmla="*/ 3221019 h 6858000"/>
              <a:gd name="connsiteX62" fmla="*/ 1935750 w 12192000"/>
              <a:gd name="connsiteY62" fmla="*/ 4330088 h 6858000"/>
              <a:gd name="connsiteX63" fmla="*/ 3089074 w 12192000"/>
              <a:gd name="connsiteY63" fmla="*/ 3176763 h 6858000"/>
              <a:gd name="connsiteX64" fmla="*/ 9939728 w 12192000"/>
              <a:gd name="connsiteY64" fmla="*/ 1878482 h 6858000"/>
              <a:gd name="connsiteX65" fmla="*/ 8919174 w 12192000"/>
              <a:gd name="connsiteY65" fmla="*/ 2899036 h 6858000"/>
              <a:gd name="connsiteX66" fmla="*/ 9489146 w 12192000"/>
              <a:gd name="connsiteY66" fmla="*/ 3469008 h 6858000"/>
              <a:gd name="connsiteX67" fmla="*/ 10509700 w 12192000"/>
              <a:gd name="connsiteY67" fmla="*/ 2448456 h 6858000"/>
              <a:gd name="connsiteX68" fmla="*/ 8054465 w 12192000"/>
              <a:gd name="connsiteY68" fmla="*/ 1493472 h 6858000"/>
              <a:gd name="connsiteX69" fmla="*/ 7089097 w 12192000"/>
              <a:gd name="connsiteY69" fmla="*/ 2458840 h 6858000"/>
              <a:gd name="connsiteX70" fmla="*/ 7654849 w 12192000"/>
              <a:gd name="connsiteY70" fmla="*/ 3024592 h 6858000"/>
              <a:gd name="connsiteX71" fmla="*/ 8620215 w 12192000"/>
              <a:gd name="connsiteY71" fmla="*/ 2059224 h 6858000"/>
              <a:gd name="connsiteX72" fmla="*/ 9408526 w 12192000"/>
              <a:gd name="connsiteY72" fmla="*/ 1347280 h 6858000"/>
              <a:gd name="connsiteX73" fmla="*/ 8696582 w 12192000"/>
              <a:gd name="connsiteY73" fmla="*/ 2059223 h 6858000"/>
              <a:gd name="connsiteX74" fmla="*/ 9189601 w 12192000"/>
              <a:gd name="connsiteY74" fmla="*/ 2552243 h 6858000"/>
              <a:gd name="connsiteX75" fmla="*/ 9901543 w 12192000"/>
              <a:gd name="connsiteY75" fmla="*/ 1840299 h 6858000"/>
              <a:gd name="connsiteX76" fmla="*/ 5634024 w 12192000"/>
              <a:gd name="connsiteY76" fmla="*/ 1156501 h 6858000"/>
              <a:gd name="connsiteX77" fmla="*/ 5048382 w 12192000"/>
              <a:gd name="connsiteY77" fmla="*/ 1742144 h 6858000"/>
              <a:gd name="connsiteX78" fmla="*/ 5886453 w 12192000"/>
              <a:gd name="connsiteY78" fmla="*/ 2580217 h 6858000"/>
              <a:gd name="connsiteX79" fmla="*/ 6472096 w 12192000"/>
              <a:gd name="connsiteY79" fmla="*/ 1994574 h 6858000"/>
              <a:gd name="connsiteX80" fmla="*/ 6401044 w 12192000"/>
              <a:gd name="connsiteY80" fmla="*/ 1923520 h 6858000"/>
              <a:gd name="connsiteX81" fmla="*/ 6400800 w 12192000"/>
              <a:gd name="connsiteY81" fmla="*/ 1923520 h 6858000"/>
              <a:gd name="connsiteX82" fmla="*/ 6400800 w 12192000"/>
              <a:gd name="connsiteY82" fmla="*/ 1923277 h 6858000"/>
              <a:gd name="connsiteX83" fmla="*/ 3001058 w 12192000"/>
              <a:gd name="connsiteY83" fmla="*/ 1046641 h 6858000"/>
              <a:gd name="connsiteX84" fmla="*/ 2056373 w 12192000"/>
              <a:gd name="connsiteY84" fmla="*/ 1991326 h 6858000"/>
              <a:gd name="connsiteX85" fmla="*/ 3165443 w 12192000"/>
              <a:gd name="connsiteY85" fmla="*/ 3100396 h 6858000"/>
              <a:gd name="connsiteX86" fmla="*/ 4110127 w 12192000"/>
              <a:gd name="connsiteY86" fmla="*/ 2155711 h 6858000"/>
              <a:gd name="connsiteX87" fmla="*/ 940838 w 12192000"/>
              <a:gd name="connsiteY87" fmla="*/ 1028526 h 6858000"/>
              <a:gd name="connsiteX88" fmla="*/ 170618 w 12192000"/>
              <a:gd name="connsiteY88" fmla="*/ 1798745 h 6858000"/>
              <a:gd name="connsiteX89" fmla="*/ 1135702 w 12192000"/>
              <a:gd name="connsiteY89" fmla="*/ 2763827 h 6858000"/>
              <a:gd name="connsiteX90" fmla="*/ 1905918 w 12192000"/>
              <a:gd name="connsiteY90" fmla="*/ 1993608 h 6858000"/>
              <a:gd name="connsiteX91" fmla="*/ 7587919 w 12192000"/>
              <a:gd name="connsiteY91" fmla="*/ 1026925 h 6858000"/>
              <a:gd name="connsiteX92" fmla="*/ 6622551 w 12192000"/>
              <a:gd name="connsiteY92" fmla="*/ 1992293 h 6858000"/>
              <a:gd name="connsiteX93" fmla="*/ 7050915 w 12192000"/>
              <a:gd name="connsiteY93" fmla="*/ 2420656 h 6858000"/>
              <a:gd name="connsiteX94" fmla="*/ 8016280 w 12192000"/>
              <a:gd name="connsiteY94" fmla="*/ 1455289 h 6858000"/>
              <a:gd name="connsiteX95" fmla="*/ 8804591 w 12192000"/>
              <a:gd name="connsiteY95" fmla="*/ 743346 h 6858000"/>
              <a:gd name="connsiteX96" fmla="*/ 8092649 w 12192000"/>
              <a:gd name="connsiteY96" fmla="*/ 1455288 h 6858000"/>
              <a:gd name="connsiteX97" fmla="*/ 8658399 w 12192000"/>
              <a:gd name="connsiteY97" fmla="*/ 2021039 h 6858000"/>
              <a:gd name="connsiteX98" fmla="*/ 9370342 w 12192000"/>
              <a:gd name="connsiteY98" fmla="*/ 1309096 h 6858000"/>
              <a:gd name="connsiteX99" fmla="*/ 1961891 w 12192000"/>
              <a:gd name="connsiteY99" fmla="*/ 7475 h 6858000"/>
              <a:gd name="connsiteX100" fmla="*/ 1017206 w 12192000"/>
              <a:gd name="connsiteY100" fmla="*/ 952159 h 6858000"/>
              <a:gd name="connsiteX101" fmla="*/ 1982288 w 12192000"/>
              <a:gd name="connsiteY101" fmla="*/ 1917240 h 6858000"/>
              <a:gd name="connsiteX102" fmla="*/ 2926971 w 12192000"/>
              <a:gd name="connsiteY102" fmla="*/ 972555 h 6858000"/>
              <a:gd name="connsiteX103" fmla="*/ 0 w 12192000"/>
              <a:gd name="connsiteY103" fmla="*/ 0 h 6858000"/>
              <a:gd name="connsiteX104" fmla="*/ 65046 w 12192000"/>
              <a:gd name="connsiteY104" fmla="*/ 0 h 6858000"/>
              <a:gd name="connsiteX105" fmla="*/ 943118 w 12192000"/>
              <a:gd name="connsiteY105" fmla="*/ 878072 h 6858000"/>
              <a:gd name="connsiteX106" fmla="*/ 1821190 w 12192000"/>
              <a:gd name="connsiteY106" fmla="*/ 0 h 6858000"/>
              <a:gd name="connsiteX107" fmla="*/ 2030784 w 12192000"/>
              <a:gd name="connsiteY107" fmla="*/ 0 h 6858000"/>
              <a:gd name="connsiteX108" fmla="*/ 2965156 w 12192000"/>
              <a:gd name="connsiteY108" fmla="*/ 934371 h 6858000"/>
              <a:gd name="connsiteX109" fmla="*/ 3899524 w 12192000"/>
              <a:gd name="connsiteY109" fmla="*/ 0 h 6858000"/>
              <a:gd name="connsiteX110" fmla="*/ 4047696 w 12192000"/>
              <a:gd name="connsiteY110" fmla="*/ 0 h 6858000"/>
              <a:gd name="connsiteX111" fmla="*/ 3039240 w 12192000"/>
              <a:gd name="connsiteY111" fmla="*/ 1008457 h 6858000"/>
              <a:gd name="connsiteX112" fmla="*/ 5248728 w 12192000"/>
              <a:gd name="connsiteY112" fmla="*/ 3217946 h 6858000"/>
              <a:gd name="connsiteX113" fmla="*/ 5873726 w 12192000"/>
              <a:gd name="connsiteY113" fmla="*/ 2592946 h 6858000"/>
              <a:gd name="connsiteX114" fmla="*/ 4151729 w 12192000"/>
              <a:gd name="connsiteY114" fmla="*/ 870945 h 6858000"/>
              <a:gd name="connsiteX115" fmla="*/ 4164456 w 12192000"/>
              <a:gd name="connsiteY115" fmla="*/ 858217 h 6858000"/>
              <a:gd name="connsiteX116" fmla="*/ 5035657 w 12192000"/>
              <a:gd name="connsiteY116" fmla="*/ 1729415 h 6858000"/>
              <a:gd name="connsiteX117" fmla="*/ 5621295 w 12192000"/>
              <a:gd name="connsiteY117" fmla="*/ 1143773 h 6858000"/>
              <a:gd name="connsiteX118" fmla="*/ 4477527 w 12192000"/>
              <a:gd name="connsiteY118" fmla="*/ 0 h 6858000"/>
              <a:gd name="connsiteX119" fmla="*/ 4630261 w 12192000"/>
              <a:gd name="connsiteY119" fmla="*/ 0 h 6858000"/>
              <a:gd name="connsiteX120" fmla="*/ 6548465 w 12192000"/>
              <a:gd name="connsiteY120" fmla="*/ 1918206 h 6858000"/>
              <a:gd name="connsiteX121" fmla="*/ 7129852 w 12192000"/>
              <a:gd name="connsiteY121" fmla="*/ 1336817 h 6858000"/>
              <a:gd name="connsiteX122" fmla="*/ 5793034 w 12192000"/>
              <a:gd name="connsiteY122" fmla="*/ 0 h 6858000"/>
              <a:gd name="connsiteX123" fmla="*/ 5945771 w 12192000"/>
              <a:gd name="connsiteY123" fmla="*/ 0 h 6858000"/>
              <a:gd name="connsiteX124" fmla="*/ 7206219 w 12192000"/>
              <a:gd name="connsiteY124" fmla="*/ 1260450 h 6858000"/>
              <a:gd name="connsiteX125" fmla="*/ 8466668 w 12192000"/>
              <a:gd name="connsiteY125" fmla="*/ 0 h 6858000"/>
              <a:gd name="connsiteX126" fmla="*/ 8614842 w 12192000"/>
              <a:gd name="connsiteY126" fmla="*/ 0 h 6858000"/>
              <a:gd name="connsiteX127" fmla="*/ 7626102 w 12192000"/>
              <a:gd name="connsiteY127" fmla="*/ 988741 h 6858000"/>
              <a:gd name="connsiteX128" fmla="*/ 8054465 w 12192000"/>
              <a:gd name="connsiteY128" fmla="*/ 1417105 h 6858000"/>
              <a:gd name="connsiteX129" fmla="*/ 9471570 w 12192000"/>
              <a:gd name="connsiteY129" fmla="*/ 0 h 6858000"/>
              <a:gd name="connsiteX130" fmla="*/ 9547938 w 12192000"/>
              <a:gd name="connsiteY130" fmla="*/ 0 h 6858000"/>
              <a:gd name="connsiteX131" fmla="*/ 8842774 w 12192000"/>
              <a:gd name="connsiteY131" fmla="*/ 705162 h 6858000"/>
              <a:gd name="connsiteX132" fmla="*/ 9408525 w 12192000"/>
              <a:gd name="connsiteY132" fmla="*/ 1270913 h 6858000"/>
              <a:gd name="connsiteX133" fmla="*/ 10679439 w 12192000"/>
              <a:gd name="connsiteY133" fmla="*/ 0 h 6858000"/>
              <a:gd name="connsiteX134" fmla="*/ 10755807 w 12192000"/>
              <a:gd name="connsiteY134" fmla="*/ 0 h 6858000"/>
              <a:gd name="connsiteX135" fmla="*/ 9446709 w 12192000"/>
              <a:gd name="connsiteY135" fmla="*/ 1309097 h 6858000"/>
              <a:gd name="connsiteX136" fmla="*/ 9939727 w 12192000"/>
              <a:gd name="connsiteY136" fmla="*/ 1802115 h 6858000"/>
              <a:gd name="connsiteX137" fmla="*/ 11741842 w 12192000"/>
              <a:gd name="connsiteY137" fmla="*/ 0 h 6858000"/>
              <a:gd name="connsiteX138" fmla="*/ 11818211 w 12192000"/>
              <a:gd name="connsiteY138" fmla="*/ 0 h 6858000"/>
              <a:gd name="connsiteX139" fmla="*/ 9977911 w 12192000"/>
              <a:gd name="connsiteY139" fmla="*/ 1840298 h 6858000"/>
              <a:gd name="connsiteX140" fmla="*/ 10547883 w 12192000"/>
              <a:gd name="connsiteY140" fmla="*/ 2410272 h 6858000"/>
              <a:gd name="connsiteX141" fmla="*/ 12192000 w 12192000"/>
              <a:gd name="connsiteY141" fmla="*/ 766155 h 6858000"/>
              <a:gd name="connsiteX142" fmla="*/ 12192000 w 12192000"/>
              <a:gd name="connsiteY142" fmla="*/ 914328 h 6858000"/>
              <a:gd name="connsiteX143" fmla="*/ 10161262 w 12192000"/>
              <a:gd name="connsiteY143" fmla="*/ 2945066 h 6858000"/>
              <a:gd name="connsiteX144" fmla="*/ 10494917 w 12192000"/>
              <a:gd name="connsiteY144" fmla="*/ 3278721 h 6858000"/>
              <a:gd name="connsiteX145" fmla="*/ 12192000 w 12192000"/>
              <a:gd name="connsiteY145" fmla="*/ 1581640 h 6858000"/>
              <a:gd name="connsiteX146" fmla="*/ 12192000 w 12192000"/>
              <a:gd name="connsiteY146" fmla="*/ 1607095 h 6858000"/>
              <a:gd name="connsiteX147" fmla="*/ 10507645 w 12192000"/>
              <a:gd name="connsiteY147" fmla="*/ 3291449 h 6858000"/>
              <a:gd name="connsiteX148" fmla="*/ 11441862 w 12192000"/>
              <a:gd name="connsiteY148" fmla="*/ 4225664 h 6858000"/>
              <a:gd name="connsiteX149" fmla="*/ 12192000 w 12192000"/>
              <a:gd name="connsiteY149" fmla="*/ 3475529 h 6858000"/>
              <a:gd name="connsiteX150" fmla="*/ 12192000 w 12192000"/>
              <a:gd name="connsiteY150" fmla="*/ 3551897 h 6858000"/>
              <a:gd name="connsiteX151" fmla="*/ 10284632 w 12192000"/>
              <a:gd name="connsiteY151" fmla="*/ 5459262 h 6858000"/>
              <a:gd name="connsiteX152" fmla="*/ 11153911 w 12192000"/>
              <a:gd name="connsiteY152" fmla="*/ 6328540 h 6858000"/>
              <a:gd name="connsiteX153" fmla="*/ 12192000 w 12192000"/>
              <a:gd name="connsiteY153" fmla="*/ 5290450 h 6858000"/>
              <a:gd name="connsiteX154" fmla="*/ 12192000 w 12192000"/>
              <a:gd name="connsiteY154" fmla="*/ 5366818 h 6858000"/>
              <a:gd name="connsiteX155" fmla="*/ 11192093 w 12192000"/>
              <a:gd name="connsiteY155" fmla="*/ 6366724 h 6858000"/>
              <a:gd name="connsiteX156" fmla="*/ 11683369 w 12192000"/>
              <a:gd name="connsiteY156" fmla="*/ 6858000 h 6858000"/>
              <a:gd name="connsiteX157" fmla="*/ 11607001 w 12192000"/>
              <a:gd name="connsiteY157" fmla="*/ 6858000 h 6858000"/>
              <a:gd name="connsiteX158" fmla="*/ 11153910 w 12192000"/>
              <a:gd name="connsiteY158" fmla="*/ 6404908 h 6858000"/>
              <a:gd name="connsiteX159" fmla="*/ 10700818 w 12192000"/>
              <a:gd name="connsiteY159" fmla="*/ 6858000 h 6858000"/>
              <a:gd name="connsiteX160" fmla="*/ 10624450 w 12192000"/>
              <a:gd name="connsiteY160" fmla="*/ 6858000 h 6858000"/>
              <a:gd name="connsiteX161" fmla="*/ 11115726 w 12192000"/>
              <a:gd name="connsiteY161" fmla="*/ 6366724 h 6858000"/>
              <a:gd name="connsiteX162" fmla="*/ 10246448 w 12192000"/>
              <a:gd name="connsiteY162" fmla="*/ 5497446 h 6858000"/>
              <a:gd name="connsiteX163" fmla="*/ 8887338 w 12192000"/>
              <a:gd name="connsiteY163" fmla="*/ 6856556 h 6858000"/>
              <a:gd name="connsiteX164" fmla="*/ 8888782 w 12192000"/>
              <a:gd name="connsiteY164" fmla="*/ 6858000 h 6858000"/>
              <a:gd name="connsiteX165" fmla="*/ 8812414 w 12192000"/>
              <a:gd name="connsiteY165" fmla="*/ 6858000 h 6858000"/>
              <a:gd name="connsiteX166" fmla="*/ 8208438 w 12192000"/>
              <a:gd name="connsiteY166" fmla="*/ 6254023 h 6858000"/>
              <a:gd name="connsiteX167" fmla="*/ 7604461 w 12192000"/>
              <a:gd name="connsiteY167" fmla="*/ 6858000 h 6858000"/>
              <a:gd name="connsiteX168" fmla="*/ 7579005 w 12192000"/>
              <a:gd name="connsiteY168" fmla="*/ 6858000 h 6858000"/>
              <a:gd name="connsiteX169" fmla="*/ 8195709 w 12192000"/>
              <a:gd name="connsiteY169" fmla="*/ 6241295 h 6858000"/>
              <a:gd name="connsiteX170" fmla="*/ 7530370 w 12192000"/>
              <a:gd name="connsiteY170" fmla="*/ 5575956 h 6858000"/>
              <a:gd name="connsiteX171" fmla="*/ 6248328 w 12192000"/>
              <a:gd name="connsiteY171" fmla="*/ 6858000 h 6858000"/>
              <a:gd name="connsiteX172" fmla="*/ 6100155 w 12192000"/>
              <a:gd name="connsiteY172" fmla="*/ 6858000 h 6858000"/>
              <a:gd name="connsiteX173" fmla="*/ 7456284 w 12192000"/>
              <a:gd name="connsiteY173" fmla="*/ 5501869 h 6858000"/>
              <a:gd name="connsiteX174" fmla="*/ 6862182 w 12192000"/>
              <a:gd name="connsiteY174" fmla="*/ 4907768 h 6858000"/>
              <a:gd name="connsiteX175" fmla="*/ 4911954 w 12192000"/>
              <a:gd name="connsiteY175" fmla="*/ 6858000 h 6858000"/>
              <a:gd name="connsiteX176" fmla="*/ 4835588 w 12192000"/>
              <a:gd name="connsiteY176" fmla="*/ 6858000 h 6858000"/>
              <a:gd name="connsiteX177" fmla="*/ 5139252 w 12192000"/>
              <a:gd name="connsiteY177" fmla="*/ 6554336 h 6858000"/>
              <a:gd name="connsiteX178" fmla="*/ 4074051 w 12192000"/>
              <a:gd name="connsiteY178" fmla="*/ 5489138 h 6858000"/>
              <a:gd name="connsiteX179" fmla="*/ 3584426 w 12192000"/>
              <a:gd name="connsiteY179" fmla="*/ 5978765 h 6858000"/>
              <a:gd name="connsiteX180" fmla="*/ 4463663 w 12192000"/>
              <a:gd name="connsiteY180" fmla="*/ 6858000 h 6858000"/>
              <a:gd name="connsiteX181" fmla="*/ 4438204 w 12192000"/>
              <a:gd name="connsiteY181" fmla="*/ 6858000 h 6858000"/>
              <a:gd name="connsiteX182" fmla="*/ 3571697 w 12192000"/>
              <a:gd name="connsiteY182" fmla="*/ 5991493 h 6858000"/>
              <a:gd name="connsiteX183" fmla="*/ 2705190 w 12192000"/>
              <a:gd name="connsiteY183" fmla="*/ 6858000 h 6858000"/>
              <a:gd name="connsiteX184" fmla="*/ 2628822 w 12192000"/>
              <a:gd name="connsiteY184" fmla="*/ 6858000 h 6858000"/>
              <a:gd name="connsiteX185" fmla="*/ 3533514 w 12192000"/>
              <a:gd name="connsiteY185" fmla="*/ 5953308 h 6858000"/>
              <a:gd name="connsiteX186" fmla="*/ 3097525 w 12192000"/>
              <a:gd name="connsiteY186" fmla="*/ 5517319 h 6858000"/>
              <a:gd name="connsiteX187" fmla="*/ 1756844 w 12192000"/>
              <a:gd name="connsiteY187" fmla="*/ 6858000 h 6858000"/>
              <a:gd name="connsiteX188" fmla="*/ 1608671 w 12192000"/>
              <a:gd name="connsiteY188" fmla="*/ 6858000 h 6858000"/>
              <a:gd name="connsiteX189" fmla="*/ 1746468 w 12192000"/>
              <a:gd name="connsiteY189" fmla="*/ 6720203 h 6858000"/>
              <a:gd name="connsiteX190" fmla="*/ 684236 w 12192000"/>
              <a:gd name="connsiteY190" fmla="*/ 5657969 h 6858000"/>
              <a:gd name="connsiteX191" fmla="*/ 0 w 12192000"/>
              <a:gd name="connsiteY191" fmla="*/ 6342205 h 6858000"/>
              <a:gd name="connsiteX192" fmla="*/ 0 w 12192000"/>
              <a:gd name="connsiteY192" fmla="*/ 6265837 h 6858000"/>
              <a:gd name="connsiteX193" fmla="*/ 646050 w 12192000"/>
              <a:gd name="connsiteY193" fmla="*/ 5619786 h 6858000"/>
              <a:gd name="connsiteX194" fmla="*/ 0 w 12192000"/>
              <a:gd name="connsiteY194" fmla="*/ 4973736 h 6858000"/>
              <a:gd name="connsiteX195" fmla="*/ 0 w 12192000"/>
              <a:gd name="connsiteY195" fmla="*/ 4821001 h 6858000"/>
              <a:gd name="connsiteX196" fmla="*/ 722419 w 12192000"/>
              <a:gd name="connsiteY196" fmla="*/ 5543419 h 6858000"/>
              <a:gd name="connsiteX197" fmla="*/ 1923022 w 12192000"/>
              <a:gd name="connsiteY197" fmla="*/ 4342816 h 6858000"/>
              <a:gd name="connsiteX198" fmla="*/ 813951 w 12192000"/>
              <a:gd name="connsiteY198" fmla="*/ 3233747 h 6858000"/>
              <a:gd name="connsiteX199" fmla="*/ 0 w 12192000"/>
              <a:gd name="connsiteY199" fmla="*/ 4047697 h 6858000"/>
              <a:gd name="connsiteX200" fmla="*/ 0 w 12192000"/>
              <a:gd name="connsiteY200" fmla="*/ 3899526 h 6858000"/>
              <a:gd name="connsiteX201" fmla="*/ 1097516 w 12192000"/>
              <a:gd name="connsiteY201" fmla="*/ 2802011 h 6858000"/>
              <a:gd name="connsiteX202" fmla="*/ 132435 w 12192000"/>
              <a:gd name="connsiteY202" fmla="*/ 1836930 h 6858000"/>
              <a:gd name="connsiteX203" fmla="*/ 0 w 12192000"/>
              <a:gd name="connsiteY203" fmla="*/ 1969365 h 6858000"/>
              <a:gd name="connsiteX204" fmla="*/ 0 w 12192000"/>
              <a:gd name="connsiteY204" fmla="*/ 1821189 h 6858000"/>
              <a:gd name="connsiteX205" fmla="*/ 58347 w 12192000"/>
              <a:gd name="connsiteY205" fmla="*/ 1762842 h 6858000"/>
              <a:gd name="connsiteX206" fmla="*/ 0 w 12192000"/>
              <a:gd name="connsiteY206" fmla="*/ 1704495 h 6858000"/>
              <a:gd name="connsiteX207" fmla="*/ 0 w 12192000"/>
              <a:gd name="connsiteY207" fmla="*/ 1628127 h 6858000"/>
              <a:gd name="connsiteX208" fmla="*/ 96531 w 12192000"/>
              <a:gd name="connsiteY208" fmla="*/ 1724658 h 6858000"/>
              <a:gd name="connsiteX209" fmla="*/ 866750 w 12192000"/>
              <a:gd name="connsiteY209" fmla="*/ 954439 h 6858000"/>
              <a:gd name="connsiteX210" fmla="*/ 0 w 12192000"/>
              <a:gd name="connsiteY210" fmla="*/ 87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192000" h="6858000">
                <a:moveTo>
                  <a:pt x="3599882" y="5014965"/>
                </a:moveTo>
                <a:lnTo>
                  <a:pt x="3110252" y="5504592"/>
                </a:lnTo>
                <a:lnTo>
                  <a:pt x="3546242" y="5940581"/>
                </a:lnTo>
                <a:lnTo>
                  <a:pt x="4035868" y="5450953"/>
                </a:lnTo>
                <a:close/>
                <a:moveTo>
                  <a:pt x="6355109" y="4400695"/>
                </a:moveTo>
                <a:lnTo>
                  <a:pt x="4695818" y="6059991"/>
                </a:lnTo>
                <a:lnTo>
                  <a:pt x="5164708" y="6528880"/>
                </a:lnTo>
                <a:lnTo>
                  <a:pt x="6823999" y="4869585"/>
                </a:lnTo>
                <a:close/>
                <a:moveTo>
                  <a:pt x="1961205" y="4381000"/>
                </a:moveTo>
                <a:lnTo>
                  <a:pt x="760601" y="5581603"/>
                </a:lnTo>
                <a:lnTo>
                  <a:pt x="1822835" y="6643836"/>
                </a:lnTo>
                <a:lnTo>
                  <a:pt x="3023439" y="5443233"/>
                </a:lnTo>
                <a:close/>
                <a:moveTo>
                  <a:pt x="8927664" y="4178662"/>
                </a:moveTo>
                <a:lnTo>
                  <a:pt x="7568553" y="5537772"/>
                </a:lnTo>
                <a:lnTo>
                  <a:pt x="8233894" y="6203111"/>
                </a:lnTo>
                <a:lnTo>
                  <a:pt x="8902670" y="5534334"/>
                </a:lnTo>
                <a:lnTo>
                  <a:pt x="8915398" y="5547062"/>
                </a:lnTo>
                <a:lnTo>
                  <a:pt x="8246621" y="6215839"/>
                </a:lnTo>
                <a:lnTo>
                  <a:pt x="8849154" y="6818373"/>
                </a:lnTo>
                <a:lnTo>
                  <a:pt x="10208264" y="5459262"/>
                </a:lnTo>
                <a:close/>
                <a:moveTo>
                  <a:pt x="5284631" y="3330217"/>
                </a:moveTo>
                <a:lnTo>
                  <a:pt x="3625336" y="4989510"/>
                </a:lnTo>
                <a:lnTo>
                  <a:pt x="4657633" y="6021808"/>
                </a:lnTo>
                <a:lnTo>
                  <a:pt x="6316924" y="4362511"/>
                </a:lnTo>
                <a:close/>
                <a:moveTo>
                  <a:pt x="3127259" y="3214947"/>
                </a:moveTo>
                <a:lnTo>
                  <a:pt x="1973932" y="4368272"/>
                </a:lnTo>
                <a:lnTo>
                  <a:pt x="3036168" y="5430505"/>
                </a:lnTo>
                <a:lnTo>
                  <a:pt x="3871233" y="4595438"/>
                </a:lnTo>
                <a:lnTo>
                  <a:pt x="3733616" y="4457821"/>
                </a:lnTo>
                <a:cubicBezTo>
                  <a:pt x="3657037" y="4381243"/>
                  <a:pt x="3657037" y="4257085"/>
                  <a:pt x="3733616" y="4180506"/>
                </a:cubicBezTo>
                <a:lnTo>
                  <a:pt x="3911891" y="4002232"/>
                </a:lnTo>
                <a:lnTo>
                  <a:pt x="3948324" y="4038666"/>
                </a:lnTo>
                <a:lnTo>
                  <a:pt x="3770051" y="4216941"/>
                </a:lnTo>
                <a:cubicBezTo>
                  <a:pt x="3713596" y="4273398"/>
                  <a:pt x="3713595" y="4364931"/>
                  <a:pt x="3770051" y="4421387"/>
                </a:cubicBezTo>
                <a:lnTo>
                  <a:pt x="3907668" y="4559004"/>
                </a:lnTo>
                <a:lnTo>
                  <a:pt x="4189493" y="4277179"/>
                </a:lnTo>
                <a:close/>
                <a:moveTo>
                  <a:pt x="10084894" y="3021434"/>
                </a:moveTo>
                <a:lnTo>
                  <a:pt x="8965849" y="4140478"/>
                </a:lnTo>
                <a:lnTo>
                  <a:pt x="10246448" y="5421079"/>
                </a:lnTo>
                <a:lnTo>
                  <a:pt x="11365494" y="4302033"/>
                </a:lnTo>
                <a:close/>
                <a:moveTo>
                  <a:pt x="4148310" y="2193896"/>
                </a:moveTo>
                <a:lnTo>
                  <a:pt x="3203626" y="3138580"/>
                </a:lnTo>
                <a:lnTo>
                  <a:pt x="4265861" y="4200812"/>
                </a:lnTo>
                <a:lnTo>
                  <a:pt x="5210547" y="3256130"/>
                </a:lnTo>
                <a:close/>
                <a:moveTo>
                  <a:pt x="8658399" y="2097407"/>
                </a:moveTo>
                <a:lnTo>
                  <a:pt x="6393292" y="4362511"/>
                </a:lnTo>
                <a:lnTo>
                  <a:pt x="7494467" y="5463685"/>
                </a:lnTo>
                <a:lnTo>
                  <a:pt x="9450962" y="3507189"/>
                </a:lnTo>
                <a:lnTo>
                  <a:pt x="8880990" y="2937221"/>
                </a:lnTo>
                <a:lnTo>
                  <a:pt x="8160155" y="3658051"/>
                </a:lnTo>
                <a:lnTo>
                  <a:pt x="8121972" y="3619868"/>
                </a:lnTo>
                <a:lnTo>
                  <a:pt x="9151417" y="2590426"/>
                </a:lnTo>
                <a:close/>
                <a:moveTo>
                  <a:pt x="6546184" y="2068661"/>
                </a:moveTo>
                <a:lnTo>
                  <a:pt x="5322817" y="3292033"/>
                </a:lnTo>
                <a:lnTo>
                  <a:pt x="6355110" y="4324326"/>
                </a:lnTo>
                <a:lnTo>
                  <a:pt x="7578481" y="3100959"/>
                </a:lnTo>
                <a:lnTo>
                  <a:pt x="7012729" y="2535207"/>
                </a:lnTo>
                <a:lnTo>
                  <a:pt x="7008387" y="2539551"/>
                </a:lnTo>
                <a:lnTo>
                  <a:pt x="6970204" y="2501366"/>
                </a:lnTo>
                <a:lnTo>
                  <a:pt x="6974546" y="2497024"/>
                </a:lnTo>
                <a:close/>
                <a:moveTo>
                  <a:pt x="1980004" y="2067693"/>
                </a:moveTo>
                <a:lnTo>
                  <a:pt x="826679" y="3221019"/>
                </a:lnTo>
                <a:lnTo>
                  <a:pt x="1935750" y="4330088"/>
                </a:lnTo>
                <a:lnTo>
                  <a:pt x="3089074" y="3176763"/>
                </a:lnTo>
                <a:close/>
                <a:moveTo>
                  <a:pt x="9939728" y="1878482"/>
                </a:moveTo>
                <a:lnTo>
                  <a:pt x="8919174" y="2899036"/>
                </a:lnTo>
                <a:lnTo>
                  <a:pt x="9489146" y="3469008"/>
                </a:lnTo>
                <a:lnTo>
                  <a:pt x="10509700" y="2448456"/>
                </a:lnTo>
                <a:close/>
                <a:moveTo>
                  <a:pt x="8054465" y="1493472"/>
                </a:moveTo>
                <a:lnTo>
                  <a:pt x="7089097" y="2458840"/>
                </a:lnTo>
                <a:lnTo>
                  <a:pt x="7654849" y="3024592"/>
                </a:lnTo>
                <a:lnTo>
                  <a:pt x="8620215" y="2059224"/>
                </a:lnTo>
                <a:close/>
                <a:moveTo>
                  <a:pt x="9408526" y="1347280"/>
                </a:moveTo>
                <a:lnTo>
                  <a:pt x="8696582" y="2059223"/>
                </a:lnTo>
                <a:lnTo>
                  <a:pt x="9189601" y="2552243"/>
                </a:lnTo>
                <a:lnTo>
                  <a:pt x="9901543" y="1840299"/>
                </a:lnTo>
                <a:close/>
                <a:moveTo>
                  <a:pt x="5634024" y="1156501"/>
                </a:moveTo>
                <a:lnTo>
                  <a:pt x="5048382" y="1742144"/>
                </a:lnTo>
                <a:lnTo>
                  <a:pt x="5886453" y="2580217"/>
                </a:lnTo>
                <a:lnTo>
                  <a:pt x="6472096" y="1994574"/>
                </a:lnTo>
                <a:lnTo>
                  <a:pt x="6401044" y="1923520"/>
                </a:lnTo>
                <a:lnTo>
                  <a:pt x="6400800" y="1923520"/>
                </a:lnTo>
                <a:lnTo>
                  <a:pt x="6400800" y="1923277"/>
                </a:lnTo>
                <a:close/>
                <a:moveTo>
                  <a:pt x="3001058" y="1046641"/>
                </a:moveTo>
                <a:lnTo>
                  <a:pt x="2056373" y="1991326"/>
                </a:lnTo>
                <a:lnTo>
                  <a:pt x="3165443" y="3100396"/>
                </a:lnTo>
                <a:lnTo>
                  <a:pt x="4110127" y="2155711"/>
                </a:lnTo>
                <a:close/>
                <a:moveTo>
                  <a:pt x="940838" y="1028526"/>
                </a:moveTo>
                <a:lnTo>
                  <a:pt x="170618" y="1798745"/>
                </a:lnTo>
                <a:lnTo>
                  <a:pt x="1135702" y="2763827"/>
                </a:lnTo>
                <a:lnTo>
                  <a:pt x="1905918" y="1993608"/>
                </a:lnTo>
                <a:close/>
                <a:moveTo>
                  <a:pt x="7587919" y="1026925"/>
                </a:moveTo>
                <a:lnTo>
                  <a:pt x="6622551" y="1992293"/>
                </a:lnTo>
                <a:lnTo>
                  <a:pt x="7050915" y="2420656"/>
                </a:lnTo>
                <a:lnTo>
                  <a:pt x="8016280" y="1455289"/>
                </a:lnTo>
                <a:close/>
                <a:moveTo>
                  <a:pt x="8804591" y="743346"/>
                </a:moveTo>
                <a:lnTo>
                  <a:pt x="8092649" y="1455288"/>
                </a:lnTo>
                <a:lnTo>
                  <a:pt x="8658399" y="2021039"/>
                </a:lnTo>
                <a:lnTo>
                  <a:pt x="9370342" y="1309096"/>
                </a:lnTo>
                <a:close/>
                <a:moveTo>
                  <a:pt x="1961891" y="7475"/>
                </a:moveTo>
                <a:lnTo>
                  <a:pt x="1017206" y="952159"/>
                </a:lnTo>
                <a:lnTo>
                  <a:pt x="1982288" y="1917240"/>
                </a:lnTo>
                <a:lnTo>
                  <a:pt x="2926971" y="972555"/>
                </a:lnTo>
                <a:close/>
                <a:moveTo>
                  <a:pt x="0" y="0"/>
                </a:moveTo>
                <a:lnTo>
                  <a:pt x="65046" y="0"/>
                </a:lnTo>
                <a:lnTo>
                  <a:pt x="943118" y="878072"/>
                </a:lnTo>
                <a:lnTo>
                  <a:pt x="1821190" y="0"/>
                </a:lnTo>
                <a:lnTo>
                  <a:pt x="2030784" y="0"/>
                </a:lnTo>
                <a:lnTo>
                  <a:pt x="2965156" y="934371"/>
                </a:lnTo>
                <a:lnTo>
                  <a:pt x="3899524" y="0"/>
                </a:lnTo>
                <a:lnTo>
                  <a:pt x="4047696" y="0"/>
                </a:lnTo>
                <a:lnTo>
                  <a:pt x="3039240" y="1008457"/>
                </a:lnTo>
                <a:lnTo>
                  <a:pt x="5248728" y="3217946"/>
                </a:lnTo>
                <a:lnTo>
                  <a:pt x="5873726" y="2592946"/>
                </a:lnTo>
                <a:lnTo>
                  <a:pt x="4151729" y="870945"/>
                </a:lnTo>
                <a:lnTo>
                  <a:pt x="4164456" y="858217"/>
                </a:lnTo>
                <a:lnTo>
                  <a:pt x="5035657" y="1729415"/>
                </a:lnTo>
                <a:lnTo>
                  <a:pt x="5621295" y="1143773"/>
                </a:lnTo>
                <a:lnTo>
                  <a:pt x="4477527" y="0"/>
                </a:lnTo>
                <a:lnTo>
                  <a:pt x="4630261" y="0"/>
                </a:lnTo>
                <a:lnTo>
                  <a:pt x="6548465" y="1918206"/>
                </a:lnTo>
                <a:lnTo>
                  <a:pt x="7129852" y="1336817"/>
                </a:lnTo>
                <a:lnTo>
                  <a:pt x="5793034" y="0"/>
                </a:lnTo>
                <a:lnTo>
                  <a:pt x="5945771" y="0"/>
                </a:lnTo>
                <a:lnTo>
                  <a:pt x="7206219" y="1260450"/>
                </a:lnTo>
                <a:lnTo>
                  <a:pt x="8466668" y="0"/>
                </a:lnTo>
                <a:lnTo>
                  <a:pt x="8614842" y="0"/>
                </a:lnTo>
                <a:lnTo>
                  <a:pt x="7626102" y="988741"/>
                </a:lnTo>
                <a:lnTo>
                  <a:pt x="8054465" y="1417105"/>
                </a:lnTo>
                <a:lnTo>
                  <a:pt x="9471570" y="0"/>
                </a:lnTo>
                <a:lnTo>
                  <a:pt x="9547938" y="0"/>
                </a:lnTo>
                <a:lnTo>
                  <a:pt x="8842774" y="705162"/>
                </a:lnTo>
                <a:lnTo>
                  <a:pt x="9408525" y="1270913"/>
                </a:lnTo>
                <a:lnTo>
                  <a:pt x="10679439" y="0"/>
                </a:lnTo>
                <a:lnTo>
                  <a:pt x="10755807" y="0"/>
                </a:lnTo>
                <a:lnTo>
                  <a:pt x="9446709" y="1309097"/>
                </a:lnTo>
                <a:lnTo>
                  <a:pt x="9939727" y="1802115"/>
                </a:lnTo>
                <a:lnTo>
                  <a:pt x="11741842" y="0"/>
                </a:lnTo>
                <a:lnTo>
                  <a:pt x="11818211" y="0"/>
                </a:lnTo>
                <a:lnTo>
                  <a:pt x="9977911" y="1840298"/>
                </a:lnTo>
                <a:lnTo>
                  <a:pt x="10547883" y="2410272"/>
                </a:lnTo>
                <a:lnTo>
                  <a:pt x="12192000" y="766155"/>
                </a:lnTo>
                <a:lnTo>
                  <a:pt x="12192000" y="914328"/>
                </a:lnTo>
                <a:lnTo>
                  <a:pt x="10161262" y="2945066"/>
                </a:lnTo>
                <a:lnTo>
                  <a:pt x="10494917" y="3278721"/>
                </a:lnTo>
                <a:lnTo>
                  <a:pt x="12192000" y="1581640"/>
                </a:lnTo>
                <a:lnTo>
                  <a:pt x="12192000" y="1607095"/>
                </a:lnTo>
                <a:lnTo>
                  <a:pt x="10507645" y="3291449"/>
                </a:lnTo>
                <a:lnTo>
                  <a:pt x="11441862" y="4225664"/>
                </a:lnTo>
                <a:lnTo>
                  <a:pt x="12192000" y="3475529"/>
                </a:lnTo>
                <a:lnTo>
                  <a:pt x="12192000" y="3551897"/>
                </a:lnTo>
                <a:lnTo>
                  <a:pt x="10284632" y="5459262"/>
                </a:lnTo>
                <a:lnTo>
                  <a:pt x="11153911" y="6328540"/>
                </a:lnTo>
                <a:lnTo>
                  <a:pt x="12192000" y="5290450"/>
                </a:lnTo>
                <a:lnTo>
                  <a:pt x="12192000" y="5366818"/>
                </a:lnTo>
                <a:lnTo>
                  <a:pt x="11192093" y="6366724"/>
                </a:lnTo>
                <a:lnTo>
                  <a:pt x="11683369" y="6858000"/>
                </a:lnTo>
                <a:lnTo>
                  <a:pt x="11607001" y="6858000"/>
                </a:lnTo>
                <a:lnTo>
                  <a:pt x="11153910" y="6404908"/>
                </a:lnTo>
                <a:lnTo>
                  <a:pt x="10700818" y="6858000"/>
                </a:lnTo>
                <a:lnTo>
                  <a:pt x="10624450" y="6858000"/>
                </a:lnTo>
                <a:lnTo>
                  <a:pt x="11115726" y="6366724"/>
                </a:lnTo>
                <a:lnTo>
                  <a:pt x="10246448" y="5497446"/>
                </a:lnTo>
                <a:lnTo>
                  <a:pt x="8887338" y="6856556"/>
                </a:lnTo>
                <a:lnTo>
                  <a:pt x="8888782" y="6858000"/>
                </a:lnTo>
                <a:lnTo>
                  <a:pt x="8812414" y="6858000"/>
                </a:lnTo>
                <a:lnTo>
                  <a:pt x="8208438" y="6254023"/>
                </a:lnTo>
                <a:lnTo>
                  <a:pt x="7604461" y="6858000"/>
                </a:lnTo>
                <a:lnTo>
                  <a:pt x="7579005" y="6858000"/>
                </a:lnTo>
                <a:lnTo>
                  <a:pt x="8195709" y="6241295"/>
                </a:lnTo>
                <a:lnTo>
                  <a:pt x="7530370" y="5575956"/>
                </a:lnTo>
                <a:lnTo>
                  <a:pt x="6248328" y="6858000"/>
                </a:lnTo>
                <a:lnTo>
                  <a:pt x="6100155" y="6858000"/>
                </a:lnTo>
                <a:lnTo>
                  <a:pt x="7456284" y="5501869"/>
                </a:lnTo>
                <a:lnTo>
                  <a:pt x="6862182" y="4907768"/>
                </a:lnTo>
                <a:lnTo>
                  <a:pt x="4911954" y="6858000"/>
                </a:lnTo>
                <a:lnTo>
                  <a:pt x="4835588" y="6858000"/>
                </a:lnTo>
                <a:lnTo>
                  <a:pt x="5139252" y="6554336"/>
                </a:lnTo>
                <a:lnTo>
                  <a:pt x="4074051" y="5489138"/>
                </a:lnTo>
                <a:lnTo>
                  <a:pt x="3584426" y="5978765"/>
                </a:lnTo>
                <a:lnTo>
                  <a:pt x="4463663" y="6858000"/>
                </a:lnTo>
                <a:lnTo>
                  <a:pt x="4438204" y="6858000"/>
                </a:lnTo>
                <a:lnTo>
                  <a:pt x="3571697" y="5991493"/>
                </a:lnTo>
                <a:lnTo>
                  <a:pt x="2705190" y="6858000"/>
                </a:lnTo>
                <a:lnTo>
                  <a:pt x="2628822" y="6858000"/>
                </a:lnTo>
                <a:lnTo>
                  <a:pt x="3533514" y="5953308"/>
                </a:lnTo>
                <a:lnTo>
                  <a:pt x="3097525" y="5517319"/>
                </a:lnTo>
                <a:lnTo>
                  <a:pt x="1756844" y="6858000"/>
                </a:lnTo>
                <a:lnTo>
                  <a:pt x="1608671" y="6858000"/>
                </a:lnTo>
                <a:lnTo>
                  <a:pt x="1746468" y="6720203"/>
                </a:lnTo>
                <a:lnTo>
                  <a:pt x="684236" y="5657969"/>
                </a:lnTo>
                <a:lnTo>
                  <a:pt x="0" y="6342205"/>
                </a:lnTo>
                <a:lnTo>
                  <a:pt x="0" y="6265837"/>
                </a:lnTo>
                <a:lnTo>
                  <a:pt x="646050" y="5619786"/>
                </a:lnTo>
                <a:lnTo>
                  <a:pt x="0" y="4973736"/>
                </a:lnTo>
                <a:lnTo>
                  <a:pt x="0" y="4821001"/>
                </a:lnTo>
                <a:lnTo>
                  <a:pt x="722419" y="5543419"/>
                </a:lnTo>
                <a:lnTo>
                  <a:pt x="1923022" y="4342816"/>
                </a:lnTo>
                <a:lnTo>
                  <a:pt x="813951" y="3233747"/>
                </a:lnTo>
                <a:lnTo>
                  <a:pt x="0" y="4047697"/>
                </a:lnTo>
                <a:lnTo>
                  <a:pt x="0" y="3899526"/>
                </a:lnTo>
                <a:lnTo>
                  <a:pt x="1097516" y="2802011"/>
                </a:lnTo>
                <a:lnTo>
                  <a:pt x="132435" y="1836930"/>
                </a:lnTo>
                <a:lnTo>
                  <a:pt x="0" y="1969365"/>
                </a:lnTo>
                <a:lnTo>
                  <a:pt x="0" y="1821189"/>
                </a:lnTo>
                <a:lnTo>
                  <a:pt x="58347" y="1762842"/>
                </a:lnTo>
                <a:lnTo>
                  <a:pt x="0" y="1704495"/>
                </a:lnTo>
                <a:lnTo>
                  <a:pt x="0" y="1628127"/>
                </a:lnTo>
                <a:lnTo>
                  <a:pt x="96531" y="1724658"/>
                </a:lnTo>
                <a:lnTo>
                  <a:pt x="866750" y="954439"/>
                </a:lnTo>
                <a:lnTo>
                  <a:pt x="0" y="87689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CBD582C-E833-84C9-9483-E7F9FD62ACDB}"/>
              </a:ext>
            </a:extLst>
          </p:cNvPr>
          <p:cNvSpPr/>
          <p:nvPr/>
        </p:nvSpPr>
        <p:spPr>
          <a:xfrm>
            <a:off x="984250" y="962025"/>
            <a:ext cx="8188325" cy="2667000"/>
          </a:xfrm>
          <a:custGeom>
            <a:avLst/>
            <a:gdLst>
              <a:gd name="connsiteX0" fmla="*/ 0 w 9191625"/>
              <a:gd name="connsiteY0" fmla="*/ 0 h 3638550"/>
              <a:gd name="connsiteX1" fmla="*/ 2009775 w 9191625"/>
              <a:gd name="connsiteY1" fmla="*/ 1990725 h 3638550"/>
              <a:gd name="connsiteX2" fmla="*/ 3000375 w 9191625"/>
              <a:gd name="connsiteY2" fmla="*/ 971550 h 3638550"/>
              <a:gd name="connsiteX3" fmla="*/ 5276850 w 9191625"/>
              <a:gd name="connsiteY3" fmla="*/ 3267075 h 3638550"/>
              <a:gd name="connsiteX4" fmla="*/ 6562725 w 9191625"/>
              <a:gd name="connsiteY4" fmla="*/ 2009775 h 3638550"/>
              <a:gd name="connsiteX5" fmla="*/ 7629525 w 9191625"/>
              <a:gd name="connsiteY5" fmla="*/ 3076575 h 3638550"/>
              <a:gd name="connsiteX6" fmla="*/ 8658225 w 9191625"/>
              <a:gd name="connsiteY6" fmla="*/ 2057400 h 3638550"/>
              <a:gd name="connsiteX7" fmla="*/ 9191625 w 9191625"/>
              <a:gd name="connsiteY7" fmla="*/ 2600325 h 3638550"/>
              <a:gd name="connsiteX8" fmla="*/ 8181975 w 9191625"/>
              <a:gd name="connsiteY8" fmla="*/ 3638550 h 3638550"/>
              <a:gd name="connsiteX0" fmla="*/ 0 w 8188325"/>
              <a:gd name="connsiteY0" fmla="*/ 19050 h 2667000"/>
              <a:gd name="connsiteX1" fmla="*/ 1006475 w 8188325"/>
              <a:gd name="connsiteY1" fmla="*/ 1019175 h 2667000"/>
              <a:gd name="connsiteX2" fmla="*/ 1997075 w 8188325"/>
              <a:gd name="connsiteY2" fmla="*/ 0 h 2667000"/>
              <a:gd name="connsiteX3" fmla="*/ 4273550 w 8188325"/>
              <a:gd name="connsiteY3" fmla="*/ 2295525 h 2667000"/>
              <a:gd name="connsiteX4" fmla="*/ 5559425 w 8188325"/>
              <a:gd name="connsiteY4" fmla="*/ 1038225 h 2667000"/>
              <a:gd name="connsiteX5" fmla="*/ 6626225 w 8188325"/>
              <a:gd name="connsiteY5" fmla="*/ 2105025 h 2667000"/>
              <a:gd name="connsiteX6" fmla="*/ 7654925 w 8188325"/>
              <a:gd name="connsiteY6" fmla="*/ 1085850 h 2667000"/>
              <a:gd name="connsiteX7" fmla="*/ 8188325 w 8188325"/>
              <a:gd name="connsiteY7" fmla="*/ 1628775 h 2667000"/>
              <a:gd name="connsiteX8" fmla="*/ 7178675 w 8188325"/>
              <a:gd name="connsiteY8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8325" h="2667000">
                <a:moveTo>
                  <a:pt x="0" y="19050"/>
                </a:moveTo>
                <a:lnTo>
                  <a:pt x="1006475" y="1019175"/>
                </a:lnTo>
                <a:lnTo>
                  <a:pt x="1997075" y="0"/>
                </a:lnTo>
                <a:lnTo>
                  <a:pt x="4273550" y="2295525"/>
                </a:lnTo>
                <a:lnTo>
                  <a:pt x="5559425" y="1038225"/>
                </a:lnTo>
                <a:lnTo>
                  <a:pt x="6626225" y="2105025"/>
                </a:lnTo>
                <a:lnTo>
                  <a:pt x="7654925" y="1085850"/>
                </a:lnTo>
                <a:lnTo>
                  <a:pt x="8188325" y="1628775"/>
                </a:lnTo>
                <a:lnTo>
                  <a:pt x="7178675" y="2667000"/>
                </a:lnTo>
              </a:path>
            </a:pathLst>
          </a:custGeom>
          <a:noFill/>
          <a:ln w="92075" cap="rnd">
            <a:solidFill>
              <a:srgbClr val="FBAD1B"/>
            </a:solidFill>
            <a:rou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눈물 방울 5">
            <a:extLst>
              <a:ext uri="{FF2B5EF4-FFF2-40B4-BE49-F238E27FC236}">
                <a16:creationId xmlns:a16="http://schemas.microsoft.com/office/drawing/2014/main" id="{7350BE50-D18B-E65A-8F97-8830A89CE7DC}"/>
              </a:ext>
            </a:extLst>
          </p:cNvPr>
          <p:cNvSpPr/>
          <p:nvPr/>
        </p:nvSpPr>
        <p:spPr>
          <a:xfrm rot="8100000">
            <a:off x="792247" y="573602"/>
            <a:ext cx="325951" cy="325951"/>
          </a:xfrm>
          <a:prstGeom prst="teardrop">
            <a:avLst/>
          </a:prstGeom>
          <a:solidFill>
            <a:srgbClr val="FBAD1B"/>
          </a:solidFill>
          <a:ln w="57150">
            <a:solidFill>
              <a:schemeClr val="bg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12C774-078B-5B16-9520-6D521B06E9F3}"/>
              </a:ext>
            </a:extLst>
          </p:cNvPr>
          <p:cNvSpPr/>
          <p:nvPr/>
        </p:nvSpPr>
        <p:spPr>
          <a:xfrm>
            <a:off x="8008812" y="3521630"/>
            <a:ext cx="214789" cy="214789"/>
          </a:xfrm>
          <a:prstGeom prst="ellipse">
            <a:avLst/>
          </a:prstGeom>
          <a:solidFill>
            <a:srgbClr val="FF6600"/>
          </a:solidFill>
          <a:ln w="57150">
            <a:solidFill>
              <a:schemeClr val="bg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FEF12A-E4AD-F08E-87A6-B8F4D8955BFC}"/>
              </a:ext>
            </a:extLst>
          </p:cNvPr>
          <p:cNvSpPr/>
          <p:nvPr/>
        </p:nvSpPr>
        <p:spPr>
          <a:xfrm>
            <a:off x="0" y="4190639"/>
            <a:ext cx="1219200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02B0A-AC71-D367-CE6A-F933DE36161C}"/>
              </a:ext>
            </a:extLst>
          </p:cNvPr>
          <p:cNvSpPr txBox="1"/>
          <p:nvPr/>
        </p:nvSpPr>
        <p:spPr>
          <a:xfrm>
            <a:off x="333692" y="4502661"/>
            <a:ext cx="4568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강의실 간 최단 경로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95B4D-09AA-1811-826C-5CAC45DC6F4D}"/>
              </a:ext>
            </a:extLst>
          </p:cNvPr>
          <p:cNvSpPr txBox="1"/>
          <p:nvPr/>
        </p:nvSpPr>
        <p:spPr>
          <a:xfrm>
            <a:off x="7289431" y="5210547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발표자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컴퓨터공학과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2021111955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신지영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팀장    컴퓨터공학과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2021111960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김희진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49EAC-2062-3EA1-5958-A24FD4994D97}"/>
              </a:ext>
            </a:extLst>
          </p:cNvPr>
          <p:cNvSpPr txBox="1"/>
          <p:nvPr/>
        </p:nvSpPr>
        <p:spPr>
          <a:xfrm>
            <a:off x="8002592" y="5784602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컴퓨터공학과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2018112180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정대용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컴퓨터공학과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2021112052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민채은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A5D44-A82C-E08F-2B2B-1D185B17891E}"/>
              </a:ext>
            </a:extLst>
          </p:cNvPr>
          <p:cNvSpPr txBox="1"/>
          <p:nvPr/>
        </p:nvSpPr>
        <p:spPr>
          <a:xfrm>
            <a:off x="7289431" y="4856604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컴퓨터알고리즘과실습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_03 7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2777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5145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Dijkstra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7E97BC-B36C-F511-2FFD-61919025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32" y="1289050"/>
            <a:ext cx="5071918" cy="54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8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5145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Dijkstra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121CC5-CDD0-7795-77FF-CA22D20C7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" t="16949" r="27795" b="69004"/>
          <a:stretch/>
        </p:blipFill>
        <p:spPr>
          <a:xfrm>
            <a:off x="552450" y="2743695"/>
            <a:ext cx="6026150" cy="137060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539104-C4D2-6D5B-0B94-25BEE0CBB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70267"/>
              </p:ext>
            </p:extLst>
          </p:nvPr>
        </p:nvGraphicFramePr>
        <p:xfrm>
          <a:off x="6337300" y="4589480"/>
          <a:ext cx="738808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107">
                  <a:extLst>
                    <a:ext uri="{9D8B030D-6E8A-4147-A177-3AD203B41FA5}">
                      <a16:colId xmlns:a16="http://schemas.microsoft.com/office/drawing/2014/main" val="2609544116"/>
                    </a:ext>
                  </a:extLst>
                </a:gridCol>
                <a:gridCol w="6251976">
                  <a:extLst>
                    <a:ext uri="{9D8B030D-6E8A-4147-A177-3AD203B41FA5}">
                      <a16:colId xmlns:a16="http://schemas.microsoft.com/office/drawing/2014/main" val="1057295896"/>
                    </a:ext>
                  </a:extLst>
                </a:gridCol>
              </a:tblGrid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adj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인접 리스트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525854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nodeInfo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Index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에 따른 정점의 이름을 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474381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before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이전에 방문한 정점의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index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를 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533235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dist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시작점에 대한 모든 정점의 최단 거리를 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855138"/>
                  </a:ext>
                </a:extLst>
              </a:tr>
              <a:tr h="52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pq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우선순위 큐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목표 정점까지의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dist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값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목표 정점의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index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값을 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814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EB4B54-5CC4-810A-A8A7-72FE5B3CA42D}"/>
              </a:ext>
            </a:extLst>
          </p:cNvPr>
          <p:cNvSpPr txBox="1"/>
          <p:nvPr/>
        </p:nvSpPr>
        <p:spPr>
          <a:xfrm>
            <a:off x="6501327" y="324433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 정점을 설정하는 과정</a:t>
            </a:r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EC5022AD-1B9A-AD29-23BB-CE628966AC6D}"/>
              </a:ext>
            </a:extLst>
          </p:cNvPr>
          <p:cNvSpPr/>
          <p:nvPr/>
        </p:nvSpPr>
        <p:spPr>
          <a:xfrm rot="16200000">
            <a:off x="5105568" y="3074885"/>
            <a:ext cx="1687917" cy="868429"/>
          </a:xfrm>
          <a:prstGeom prst="corner">
            <a:avLst>
              <a:gd name="adj1" fmla="val 12381"/>
              <a:gd name="adj2" fmla="val 1137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6529E48A-7D9E-6CEB-8E1B-88E0353F3949}"/>
              </a:ext>
            </a:extLst>
          </p:cNvPr>
          <p:cNvSpPr/>
          <p:nvPr/>
        </p:nvSpPr>
        <p:spPr>
          <a:xfrm rot="10800000">
            <a:off x="5515311" y="2616381"/>
            <a:ext cx="868430" cy="812618"/>
          </a:xfrm>
          <a:prstGeom prst="corner">
            <a:avLst>
              <a:gd name="adj1" fmla="val 12381"/>
              <a:gd name="adj2" fmla="val 1137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1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5145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Dijkstra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7E97BC-B36C-F511-2FFD-619190251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1" t="30882" r="1002" b="5035"/>
          <a:stretch/>
        </p:blipFill>
        <p:spPr>
          <a:xfrm>
            <a:off x="186158" y="1708427"/>
            <a:ext cx="6100341" cy="4550525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97B347-218F-2D40-ECC1-B1BEBE2DB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3803"/>
              </p:ext>
            </p:extLst>
          </p:nvPr>
        </p:nvGraphicFramePr>
        <p:xfrm>
          <a:off x="6337300" y="4589480"/>
          <a:ext cx="738808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107">
                  <a:extLst>
                    <a:ext uri="{9D8B030D-6E8A-4147-A177-3AD203B41FA5}">
                      <a16:colId xmlns:a16="http://schemas.microsoft.com/office/drawing/2014/main" val="2609544116"/>
                    </a:ext>
                  </a:extLst>
                </a:gridCol>
                <a:gridCol w="6251976">
                  <a:extLst>
                    <a:ext uri="{9D8B030D-6E8A-4147-A177-3AD203B41FA5}">
                      <a16:colId xmlns:a16="http://schemas.microsoft.com/office/drawing/2014/main" val="1057295896"/>
                    </a:ext>
                  </a:extLst>
                </a:gridCol>
              </a:tblGrid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adj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인접 리스트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525854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nodeInfo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Index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에 따른 정점의 이름을 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474381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before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이전에 방문한 정점의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index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를 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533235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dist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시작점에 대한 모든 정점의 최단 거리를 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855138"/>
                  </a:ext>
                </a:extLst>
              </a:tr>
              <a:tr h="52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pq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우선순위 큐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목표 정점까지의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dist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값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목표 정점의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index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값을 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814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9C0506-BF9A-F09E-0336-DE3D8830BEBD}"/>
              </a:ext>
            </a:extLst>
          </p:cNvPr>
          <p:cNvSpPr txBox="1"/>
          <p:nvPr/>
        </p:nvSpPr>
        <p:spPr>
          <a:xfrm>
            <a:off x="2079938" y="2597171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첫 번째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while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 실행에서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 정점 방문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FA262E00-7834-D226-8CC8-6E6BD3EBF57A}"/>
              </a:ext>
            </a:extLst>
          </p:cNvPr>
          <p:cNvSpPr/>
          <p:nvPr/>
        </p:nvSpPr>
        <p:spPr>
          <a:xfrm>
            <a:off x="680078" y="2597171"/>
            <a:ext cx="1399860" cy="36933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9920E-4EFE-6240-706E-FAB535CDBCD6}"/>
              </a:ext>
            </a:extLst>
          </p:cNvPr>
          <p:cNvSpPr txBox="1"/>
          <p:nvPr/>
        </p:nvSpPr>
        <p:spPr>
          <a:xfrm>
            <a:off x="1173293" y="1440717"/>
            <a:ext cx="298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pq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empty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상태이면 종료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0B6C29D-D73A-6EC4-45E8-354064F9BCCF}"/>
              </a:ext>
            </a:extLst>
          </p:cNvPr>
          <p:cNvSpPr/>
          <p:nvPr/>
        </p:nvSpPr>
        <p:spPr>
          <a:xfrm>
            <a:off x="1179731" y="3889727"/>
            <a:ext cx="3083175" cy="36933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D629F-FFD2-35CD-E1B1-C5E257E80163}"/>
              </a:ext>
            </a:extLst>
          </p:cNvPr>
          <p:cNvSpPr txBox="1"/>
          <p:nvPr/>
        </p:nvSpPr>
        <p:spPr>
          <a:xfrm>
            <a:off x="6096000" y="309507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인접한 정점 모두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507CA-5302-407C-6632-177920997D64}"/>
              </a:ext>
            </a:extLst>
          </p:cNvPr>
          <p:cNvSpPr txBox="1"/>
          <p:nvPr/>
        </p:nvSpPr>
        <p:spPr>
          <a:xfrm>
            <a:off x="4374524" y="3889727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방문한 정점을 거친 거리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&lt;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 거리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4907B-469C-5F6C-B65A-C7BEDD678F98}"/>
              </a:ext>
            </a:extLst>
          </p:cNvPr>
          <p:cNvSpPr txBox="1"/>
          <p:nvPr/>
        </p:nvSpPr>
        <p:spPr>
          <a:xfrm>
            <a:off x="4374524" y="4157437"/>
            <a:ext cx="95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update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51F6F-8938-DDD9-A4D2-95D6B581F4CE}"/>
              </a:ext>
            </a:extLst>
          </p:cNvPr>
          <p:cNvSpPr txBox="1"/>
          <p:nvPr/>
        </p:nvSpPr>
        <p:spPr>
          <a:xfrm>
            <a:off x="1738648" y="5009980"/>
            <a:ext cx="336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nCost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음수로 하여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pq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삽입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4BE2547-9501-1125-1746-B0BEA3B51991}"/>
              </a:ext>
            </a:extLst>
          </p:cNvPr>
          <p:cNvSpPr/>
          <p:nvPr/>
        </p:nvSpPr>
        <p:spPr>
          <a:xfrm>
            <a:off x="1748887" y="4157437"/>
            <a:ext cx="2413173" cy="319863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B306D535-596E-F2A1-D4EF-6D29184AFD3F}"/>
              </a:ext>
            </a:extLst>
          </p:cNvPr>
          <p:cNvSpPr/>
          <p:nvPr/>
        </p:nvSpPr>
        <p:spPr>
          <a:xfrm>
            <a:off x="1748887" y="4672467"/>
            <a:ext cx="4111000" cy="341909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/>
      <p:bldP spid="9" grpId="0"/>
      <p:bldP spid="10" grpId="0"/>
      <p:bldP spid="11" grpId="0"/>
      <p:bldP spid="12" grpId="0" animBg="1"/>
      <p:bldP spid="12" grpId="1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E36C99-A682-D30B-F469-94397C0B6C6E}"/>
              </a:ext>
            </a:extLst>
          </p:cNvPr>
          <p:cNvSpPr txBox="1"/>
          <p:nvPr/>
        </p:nvSpPr>
        <p:spPr>
          <a:xfrm>
            <a:off x="4266011" y="2659559"/>
            <a:ext cx="3659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 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3E324-C876-5256-0A13-945FFBEAC8AC}"/>
              </a:ext>
            </a:extLst>
          </p:cNvPr>
          <p:cNvSpPr txBox="1"/>
          <p:nvPr/>
        </p:nvSpPr>
        <p:spPr>
          <a:xfrm>
            <a:off x="2784836" y="3594821"/>
            <a:ext cx="6622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BAD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 정점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에서부터 </a:t>
            </a:r>
            <a:r>
              <a:rPr lang="ko-KR" altLang="en-US" sz="2400" dirty="0">
                <a:solidFill>
                  <a:srgbClr val="FBAD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도착 정점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까지의 최단 경로를 </a:t>
            </a:r>
            <a:endParaRPr lang="en-US" altLang="ko-KR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400" b="0" i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Heuristics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사용해 구하는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335411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3823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84A3E-515D-4D39-9254-68D65B06FE52}"/>
              </a:ext>
            </a:extLst>
          </p:cNvPr>
          <p:cNvSpPr txBox="1"/>
          <p:nvPr/>
        </p:nvSpPr>
        <p:spPr>
          <a:xfrm>
            <a:off x="845205" y="1903119"/>
            <a:ext cx="644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Manhattan distance : d = |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</a:t>
            </a:r>
            <a:r>
              <a:rPr lang="en-US" altLang="ko-KR" baseline="-25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–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</a:t>
            </a:r>
            <a:r>
              <a:rPr lang="en-US" altLang="ko-KR" baseline="-25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| + |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r>
              <a:rPr lang="en-US" altLang="ko-KR" baseline="-25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–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r>
              <a:rPr lang="en-US" altLang="ko-KR" baseline="-25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| + |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z</a:t>
            </a:r>
            <a:r>
              <a:rPr lang="en-US" altLang="ko-KR" baseline="-25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–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z</a:t>
            </a:r>
            <a:r>
              <a:rPr lang="en-US" altLang="ko-KR" baseline="-25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B3ABF-E8B9-1A01-743E-72B5BC07B94D}"/>
              </a:ext>
            </a:extLst>
          </p:cNvPr>
          <p:cNvSpPr txBox="1"/>
          <p:nvPr/>
        </p:nvSpPr>
        <p:spPr>
          <a:xfrm>
            <a:off x="845205" y="2377585"/>
            <a:ext cx="8532400" cy="877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측정한 거리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 ➞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신공학관 좌표계와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원흥관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좌표계의 실제적인 관계가 일치하는 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		   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하나의 좌표계 상의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x, y, z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좌표로 표현 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11A964-A3C3-12C1-A5EB-D537BDE2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51760"/>
              </p:ext>
            </p:extLst>
          </p:nvPr>
        </p:nvGraphicFramePr>
        <p:xfrm>
          <a:off x="845205" y="3927394"/>
          <a:ext cx="831529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951">
                  <a:extLst>
                    <a:ext uri="{9D8B030D-6E8A-4147-A177-3AD203B41FA5}">
                      <a16:colId xmlns:a16="http://schemas.microsoft.com/office/drawing/2014/main" val="2609544116"/>
                    </a:ext>
                  </a:extLst>
                </a:gridCol>
                <a:gridCol w="6325344">
                  <a:extLst>
                    <a:ext uri="{9D8B030D-6E8A-4147-A177-3AD203B41FA5}">
                      <a16:colId xmlns:a16="http://schemas.microsoft.com/office/drawing/2014/main" val="1057295896"/>
                    </a:ext>
                  </a:extLst>
                </a:gridCol>
              </a:tblGrid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sid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gid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탐색 대상이 되는 시작 정점과 도착 정점의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525854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open_queue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탐색할 대상을 담는 우선 순위 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f_score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가 낮을 수록 우선 순위 높음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474381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open_set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큐에 특정 원소가 있는지 추적하기 위해 사용하는 집합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533235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came_form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[]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바로 직전에 거쳐 온 정점의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id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86012"/>
                  </a:ext>
                </a:extLst>
              </a:tr>
              <a:tr h="302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g_score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[]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시작 정점부터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정점까지 오는데 가진 가장 최소의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cost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를 저장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85513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rgbClr val="FBAD1B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f_score</a:t>
                      </a:r>
                      <a:r>
                        <a:rPr lang="en-US" altLang="ko-KR" sz="1600" b="0" dirty="0">
                          <a:solidFill>
                            <a:srgbClr val="FBAD1B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[]</a:t>
                      </a:r>
                      <a:endParaRPr lang="ko-KR" altLang="en-US" sz="1600" b="0" dirty="0">
                        <a:solidFill>
                          <a:srgbClr val="FBAD1B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f(n) = g(n) + h(n) 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현재 정점까지의 최소의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cost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와 도착 정점까지의 추정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cost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의 합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8147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tentative_g_score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진행할 가능성이 있는 여러 정점에 대한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f_score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를 구하는데 사용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7374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75F833-DCD7-A18B-041B-C354166CF985}"/>
              </a:ext>
            </a:extLst>
          </p:cNvPr>
          <p:cNvSpPr txBox="1"/>
          <p:nvPr/>
        </p:nvSpPr>
        <p:spPr>
          <a:xfrm>
            <a:off x="834297" y="1440717"/>
            <a:ext cx="1725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Heuristics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A7793D-0FDC-93C5-74A1-5F8C269B7B6C}"/>
              </a:ext>
            </a:extLst>
          </p:cNvPr>
          <p:cNvSpPr txBox="1"/>
          <p:nvPr/>
        </p:nvSpPr>
        <p:spPr>
          <a:xfrm>
            <a:off x="845205" y="355806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사용한 변수</a:t>
            </a:r>
          </a:p>
        </p:txBody>
      </p:sp>
    </p:spTree>
    <p:extLst>
      <p:ext uri="{BB962C8B-B14F-4D97-AF65-F5344CB8AC3E}">
        <p14:creationId xmlns:p14="http://schemas.microsoft.com/office/powerpoint/2010/main" val="130065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3823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C4350B-B972-10D3-6ABE-03E51028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8" y="1331248"/>
            <a:ext cx="8691095" cy="41100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C36A9F-6402-2E12-8E9E-F92F8483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924" y="2311758"/>
            <a:ext cx="6657718" cy="43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9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3823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659E1-08FE-AB03-F070-7C1537E59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" r="326" b="3983"/>
          <a:stretch/>
        </p:blipFill>
        <p:spPr>
          <a:xfrm>
            <a:off x="77273" y="1292610"/>
            <a:ext cx="8432290" cy="5520314"/>
          </a:xfrm>
          <a:prstGeom prst="rect">
            <a:avLst/>
          </a:prstGeom>
        </p:spPr>
      </p:pic>
      <p:sp>
        <p:nvSpPr>
          <p:cNvPr id="7" name="L 도형 6">
            <a:extLst>
              <a:ext uri="{FF2B5EF4-FFF2-40B4-BE49-F238E27FC236}">
                <a16:creationId xmlns:a16="http://schemas.microsoft.com/office/drawing/2014/main" id="{7CA2803A-048A-BA60-87CE-5C5184CE3D7B}"/>
              </a:ext>
            </a:extLst>
          </p:cNvPr>
          <p:cNvSpPr/>
          <p:nvPr/>
        </p:nvSpPr>
        <p:spPr>
          <a:xfrm rot="16200000">
            <a:off x="5879922" y="2787850"/>
            <a:ext cx="680146" cy="247983"/>
          </a:xfrm>
          <a:prstGeom prst="corner">
            <a:avLst>
              <a:gd name="adj1" fmla="val 12381"/>
              <a:gd name="adj2" fmla="val 1137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6619C135-5DBD-D303-81E3-5E2AC6AA83DF}"/>
              </a:ext>
            </a:extLst>
          </p:cNvPr>
          <p:cNvSpPr/>
          <p:nvPr/>
        </p:nvSpPr>
        <p:spPr>
          <a:xfrm rot="10800000">
            <a:off x="6096000" y="2523009"/>
            <a:ext cx="247981" cy="327445"/>
          </a:xfrm>
          <a:prstGeom prst="corner">
            <a:avLst>
              <a:gd name="adj1" fmla="val 12381"/>
              <a:gd name="adj2" fmla="val 1137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8291C-13FB-6CD5-83F0-7AB42E08684E}"/>
              </a:ext>
            </a:extLst>
          </p:cNvPr>
          <p:cNvSpPr txBox="1"/>
          <p:nvPr/>
        </p:nvSpPr>
        <p:spPr>
          <a:xfrm>
            <a:off x="6343981" y="2571768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 정점을 방문하고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인접 정점들을 구함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34F6E-A541-B58F-05CB-F543D956EEB5}"/>
              </a:ext>
            </a:extLst>
          </p:cNvPr>
          <p:cNvSpPr txBox="1"/>
          <p:nvPr/>
        </p:nvSpPr>
        <p:spPr>
          <a:xfrm>
            <a:off x="8478675" y="3746129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인접한 정점으로 진행했다고 가정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B11A2-8BD6-9263-186B-713E0EE6DC50}"/>
              </a:ext>
            </a:extLst>
          </p:cNvPr>
          <p:cNvSpPr txBox="1"/>
          <p:nvPr/>
        </p:nvSpPr>
        <p:spPr>
          <a:xfrm>
            <a:off x="7341825" y="486613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f(n) = g(n) + h(n)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61948-38D8-7356-B562-F0171F6D2405}"/>
              </a:ext>
            </a:extLst>
          </p:cNvPr>
          <p:cNvSpPr txBox="1"/>
          <p:nvPr/>
        </p:nvSpPr>
        <p:spPr>
          <a:xfrm>
            <a:off x="5301887" y="4572908"/>
            <a:ext cx="431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인접 정점에서 목표 정점까지의 추정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cost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018B9E-178B-981C-B926-E1D74CC56EEE}"/>
              </a:ext>
            </a:extLst>
          </p:cNvPr>
          <p:cNvCxnSpPr/>
          <p:nvPr/>
        </p:nvCxnSpPr>
        <p:spPr>
          <a:xfrm>
            <a:off x="5374412" y="5119352"/>
            <a:ext cx="193913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628A59-986E-36B9-16F6-A43C7A8970BC}"/>
              </a:ext>
            </a:extLst>
          </p:cNvPr>
          <p:cNvCxnSpPr>
            <a:cxnSpLocks/>
          </p:cNvCxnSpPr>
          <p:nvPr/>
        </p:nvCxnSpPr>
        <p:spPr>
          <a:xfrm>
            <a:off x="1295036" y="5119352"/>
            <a:ext cx="6018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E254C1-0974-DA62-C589-2962294C5538}"/>
              </a:ext>
            </a:extLst>
          </p:cNvPr>
          <p:cNvCxnSpPr>
            <a:cxnSpLocks/>
          </p:cNvCxnSpPr>
          <p:nvPr/>
        </p:nvCxnSpPr>
        <p:spPr>
          <a:xfrm>
            <a:off x="1696818" y="4064218"/>
            <a:ext cx="66815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795D59-F69B-F139-1BCD-B83FD90D0C83}"/>
              </a:ext>
            </a:extLst>
          </p:cNvPr>
          <p:cNvSpPr txBox="1"/>
          <p:nvPr/>
        </p:nvSpPr>
        <p:spPr>
          <a:xfrm>
            <a:off x="244852" y="285313"/>
            <a:ext cx="3993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실행 결과</a:t>
            </a:r>
            <a:endParaRPr lang="ko-KR" altLang="en-US" sz="3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8862884-422D-3C60-8C01-F8EA15A00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14" y="1458622"/>
            <a:ext cx="8449972" cy="46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3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795D59-F69B-F139-1BCD-B83FD90D0C83}"/>
              </a:ext>
            </a:extLst>
          </p:cNvPr>
          <p:cNvSpPr txBox="1"/>
          <p:nvPr/>
        </p:nvSpPr>
        <p:spPr>
          <a:xfrm>
            <a:off x="244852" y="285313"/>
            <a:ext cx="3993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실행 결과</a:t>
            </a:r>
            <a:endParaRPr lang="ko-KR" altLang="en-US" sz="3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9C3F36-DA3B-9371-ED67-3640019D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8" y="1843976"/>
            <a:ext cx="4674461" cy="3007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DA5FDB-0BB1-8E5B-DB25-ED83ED6CD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65" y="1843976"/>
            <a:ext cx="3153728" cy="4163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A65481-0CEB-70D1-66BC-AF6E5DA5D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210" y="1843975"/>
            <a:ext cx="3325450" cy="42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B200C-5920-07B2-EC6D-81A8FC9638A0}"/>
              </a:ext>
            </a:extLst>
          </p:cNvPr>
          <p:cNvSpPr txBox="1"/>
          <p:nvPr/>
        </p:nvSpPr>
        <p:spPr>
          <a:xfrm>
            <a:off x="2842545" y="3044279"/>
            <a:ext cx="6506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4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ko-KR" sz="44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en-US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성능 비교</a:t>
            </a:r>
          </a:p>
        </p:txBody>
      </p:sp>
    </p:spTree>
    <p:extLst>
      <p:ext uri="{BB962C8B-B14F-4D97-AF65-F5344CB8AC3E}">
        <p14:creationId xmlns:p14="http://schemas.microsoft.com/office/powerpoint/2010/main" val="107760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C4837C-68A5-CBCF-67FC-2DFDD2BAD5D5}"/>
              </a:ext>
            </a:extLst>
          </p:cNvPr>
          <p:cNvCxnSpPr>
            <a:cxnSpLocks/>
          </p:cNvCxnSpPr>
          <p:nvPr/>
        </p:nvCxnSpPr>
        <p:spPr>
          <a:xfrm>
            <a:off x="4981433" y="849707"/>
            <a:ext cx="46803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D67027A8-7DBF-3C95-3B8B-758F07B7CF9A}"/>
              </a:ext>
            </a:extLst>
          </p:cNvPr>
          <p:cNvSpPr/>
          <p:nvPr/>
        </p:nvSpPr>
        <p:spPr>
          <a:xfrm rot="5400000">
            <a:off x="8915539" y="690734"/>
            <a:ext cx="1415176" cy="1607524"/>
          </a:xfrm>
          <a:prstGeom prst="blockArc">
            <a:avLst>
              <a:gd name="adj1" fmla="val 10839327"/>
              <a:gd name="adj2" fmla="val 115378"/>
              <a:gd name="adj3" fmla="val 9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EDDF2E8-2CB8-753C-C0C1-7C60868BDDF7}"/>
              </a:ext>
            </a:extLst>
          </p:cNvPr>
          <p:cNvCxnSpPr>
            <a:cxnSpLocks/>
          </p:cNvCxnSpPr>
          <p:nvPr/>
        </p:nvCxnSpPr>
        <p:spPr>
          <a:xfrm rot="10800000">
            <a:off x="4981433" y="2139420"/>
            <a:ext cx="46803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막힌 원호 17">
            <a:extLst>
              <a:ext uri="{FF2B5EF4-FFF2-40B4-BE49-F238E27FC236}">
                <a16:creationId xmlns:a16="http://schemas.microsoft.com/office/drawing/2014/main" id="{F994054A-C8A1-F647-B2F7-AB30B4B845F7}"/>
              </a:ext>
            </a:extLst>
          </p:cNvPr>
          <p:cNvSpPr/>
          <p:nvPr/>
        </p:nvSpPr>
        <p:spPr>
          <a:xfrm rot="16200000">
            <a:off x="4312514" y="1980448"/>
            <a:ext cx="1415176" cy="1607524"/>
          </a:xfrm>
          <a:prstGeom prst="blockArc">
            <a:avLst>
              <a:gd name="adj1" fmla="val 10839327"/>
              <a:gd name="adj2" fmla="val 115378"/>
              <a:gd name="adj3" fmla="val 9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DAC34B7-0E28-5FDE-3149-AE0FD3F4207F}"/>
              </a:ext>
            </a:extLst>
          </p:cNvPr>
          <p:cNvCxnSpPr>
            <a:cxnSpLocks/>
          </p:cNvCxnSpPr>
          <p:nvPr/>
        </p:nvCxnSpPr>
        <p:spPr>
          <a:xfrm>
            <a:off x="4981433" y="3428111"/>
            <a:ext cx="46803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막힌 원호 20">
            <a:extLst>
              <a:ext uri="{FF2B5EF4-FFF2-40B4-BE49-F238E27FC236}">
                <a16:creationId xmlns:a16="http://schemas.microsoft.com/office/drawing/2014/main" id="{9DB3BDF8-D7CD-1136-D7ED-19EAB083C2EA}"/>
              </a:ext>
            </a:extLst>
          </p:cNvPr>
          <p:cNvSpPr/>
          <p:nvPr/>
        </p:nvSpPr>
        <p:spPr>
          <a:xfrm rot="5400000">
            <a:off x="8915539" y="3270027"/>
            <a:ext cx="1415176" cy="1607524"/>
          </a:xfrm>
          <a:prstGeom prst="blockArc">
            <a:avLst>
              <a:gd name="adj1" fmla="val 10839327"/>
              <a:gd name="adj2" fmla="val 115378"/>
              <a:gd name="adj3" fmla="val 9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11A116-F317-2A31-946F-491C96860487}"/>
              </a:ext>
            </a:extLst>
          </p:cNvPr>
          <p:cNvCxnSpPr>
            <a:cxnSpLocks/>
          </p:cNvCxnSpPr>
          <p:nvPr/>
        </p:nvCxnSpPr>
        <p:spPr>
          <a:xfrm rot="10800000">
            <a:off x="4981433" y="4718713"/>
            <a:ext cx="46803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F53CDA22-EF93-EE4E-7A29-52C36CB73968}"/>
              </a:ext>
            </a:extLst>
          </p:cNvPr>
          <p:cNvSpPr/>
          <p:nvPr/>
        </p:nvSpPr>
        <p:spPr>
          <a:xfrm rot="16200000">
            <a:off x="4312514" y="4559741"/>
            <a:ext cx="1415176" cy="1607524"/>
          </a:xfrm>
          <a:prstGeom prst="blockArc">
            <a:avLst>
              <a:gd name="adj1" fmla="val 10839327"/>
              <a:gd name="adj2" fmla="val 115378"/>
              <a:gd name="adj3" fmla="val 9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DF2C35-BD43-E0CB-B136-39EA4B54FE38}"/>
              </a:ext>
            </a:extLst>
          </p:cNvPr>
          <p:cNvCxnSpPr>
            <a:cxnSpLocks/>
          </p:cNvCxnSpPr>
          <p:nvPr/>
        </p:nvCxnSpPr>
        <p:spPr>
          <a:xfrm>
            <a:off x="4981433" y="6003550"/>
            <a:ext cx="46803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8F0DA00D-6D27-DEEB-8CB1-3C842D53D40B}"/>
              </a:ext>
            </a:extLst>
          </p:cNvPr>
          <p:cNvSpPr/>
          <p:nvPr/>
        </p:nvSpPr>
        <p:spPr>
          <a:xfrm rot="8100000">
            <a:off x="4818457" y="473556"/>
            <a:ext cx="325951" cy="325951"/>
          </a:xfrm>
          <a:prstGeom prst="teardrop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E1DC5C52-18C1-5BD2-5645-26F64E155704}"/>
              </a:ext>
            </a:extLst>
          </p:cNvPr>
          <p:cNvSpPr/>
          <p:nvPr/>
        </p:nvSpPr>
        <p:spPr>
          <a:xfrm rot="8100000">
            <a:off x="9498821" y="5623739"/>
            <a:ext cx="325951" cy="325951"/>
          </a:xfrm>
          <a:prstGeom prst="teardrop">
            <a:avLst/>
          </a:prstGeom>
          <a:solidFill>
            <a:srgbClr val="FBAD1B"/>
          </a:solidFill>
          <a:ln w="57150">
            <a:solidFill>
              <a:schemeClr val="bg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5B8A1B5-E02A-9B2B-3A95-024EE55113BB}"/>
              </a:ext>
            </a:extLst>
          </p:cNvPr>
          <p:cNvSpPr/>
          <p:nvPr/>
        </p:nvSpPr>
        <p:spPr>
          <a:xfrm>
            <a:off x="8054272" y="4599186"/>
            <a:ext cx="227524" cy="22752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661790E-383A-A986-501C-A6A4ADFD984C}"/>
              </a:ext>
            </a:extLst>
          </p:cNvPr>
          <p:cNvSpPr/>
          <p:nvPr/>
        </p:nvSpPr>
        <p:spPr>
          <a:xfrm>
            <a:off x="4906340" y="5889788"/>
            <a:ext cx="227524" cy="22752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266A9-C3E3-0FA3-0F36-7D57427DF17C}"/>
              </a:ext>
            </a:extLst>
          </p:cNvPr>
          <p:cNvSpPr/>
          <p:nvPr/>
        </p:nvSpPr>
        <p:spPr>
          <a:xfrm>
            <a:off x="8798773" y="3315322"/>
            <a:ext cx="227524" cy="22752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A584FE-5F71-7C26-4F7B-5AF30211A798}"/>
              </a:ext>
            </a:extLst>
          </p:cNvPr>
          <p:cNvSpPr/>
          <p:nvPr/>
        </p:nvSpPr>
        <p:spPr>
          <a:xfrm>
            <a:off x="5672738" y="3310495"/>
            <a:ext cx="227524" cy="22752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C7DDF3A-57B6-E8B6-FEE9-260EEDBA1906}"/>
              </a:ext>
            </a:extLst>
          </p:cNvPr>
          <p:cNvSpPr/>
          <p:nvPr/>
        </p:nvSpPr>
        <p:spPr>
          <a:xfrm>
            <a:off x="6788116" y="2029513"/>
            <a:ext cx="227524" cy="22752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4F082B-FC6A-C0A9-E3CF-A2C26F452252}"/>
              </a:ext>
            </a:extLst>
          </p:cNvPr>
          <p:cNvSpPr/>
          <p:nvPr/>
        </p:nvSpPr>
        <p:spPr>
          <a:xfrm>
            <a:off x="8215771" y="735055"/>
            <a:ext cx="227524" cy="22752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ECD9D22-AFDD-AF6A-1445-1D4D8A5BDF12}"/>
              </a:ext>
            </a:extLst>
          </p:cNvPr>
          <p:cNvSpPr/>
          <p:nvPr/>
        </p:nvSpPr>
        <p:spPr>
          <a:xfrm>
            <a:off x="5982238" y="730507"/>
            <a:ext cx="227524" cy="22752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8E0395-B60D-B8BB-5BE5-F8388646E666}"/>
              </a:ext>
            </a:extLst>
          </p:cNvPr>
          <p:cNvSpPr txBox="1"/>
          <p:nvPr/>
        </p:nvSpPr>
        <p:spPr>
          <a:xfrm>
            <a:off x="1241431" y="2956552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9C95B-805E-F11C-D6F5-4C75A8A05812}"/>
              </a:ext>
            </a:extLst>
          </p:cNvPr>
          <p:cNvSpPr txBox="1"/>
          <p:nvPr/>
        </p:nvSpPr>
        <p:spPr>
          <a:xfrm>
            <a:off x="5024974" y="1250369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30F4C-BCC6-6E54-565E-5071C8692A96}"/>
              </a:ext>
            </a:extLst>
          </p:cNvPr>
          <p:cNvSpPr txBox="1"/>
          <p:nvPr/>
        </p:nvSpPr>
        <p:spPr>
          <a:xfrm>
            <a:off x="4997712" y="2577961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알고리즘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5E99-0A1B-4EEA-9E5C-596219CAFAE3}"/>
              </a:ext>
            </a:extLst>
          </p:cNvPr>
          <p:cNvSpPr txBox="1"/>
          <p:nvPr/>
        </p:nvSpPr>
        <p:spPr>
          <a:xfrm>
            <a:off x="5019944" y="3820042"/>
            <a:ext cx="4208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28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ko-KR" sz="2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en-US" altLang="ko-KR" sz="2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6DC56-0271-E0F8-D2A2-EC0DE6762FD4}"/>
              </a:ext>
            </a:extLst>
          </p:cNvPr>
          <p:cNvSpPr txBox="1"/>
          <p:nvPr/>
        </p:nvSpPr>
        <p:spPr>
          <a:xfrm>
            <a:off x="4980732" y="5107814"/>
            <a:ext cx="506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프로젝트의 한계 </a:t>
            </a:r>
            <a:r>
              <a:rPr lang="ko-KR" altLang="ko-KR" sz="280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•</a:t>
            </a:r>
            <a:r>
              <a:rPr lang="en-US" altLang="ko-KR" sz="280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기대효과</a:t>
            </a:r>
            <a:endParaRPr lang="ko-KR" altLang="en-US" sz="28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7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D13ABB2-2C5E-114B-2423-22C78F901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1" t="35288" r="173" b="4912"/>
          <a:stretch/>
        </p:blipFill>
        <p:spPr>
          <a:xfrm>
            <a:off x="1370211" y="2084660"/>
            <a:ext cx="9620747" cy="32326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5F5D26-5FBC-81A0-385C-20504D10DAC4}"/>
              </a:ext>
            </a:extLst>
          </p:cNvPr>
          <p:cNvSpPr txBox="1"/>
          <p:nvPr/>
        </p:nvSpPr>
        <p:spPr>
          <a:xfrm>
            <a:off x="6583982" y="4871410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반복문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사용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➞ O(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(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정점의 수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V 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43C51-5B12-2002-537A-948397499D88}"/>
              </a:ext>
            </a:extLst>
          </p:cNvPr>
          <p:cNvSpPr txBox="1"/>
          <p:nvPr/>
        </p:nvSpPr>
        <p:spPr>
          <a:xfrm>
            <a:off x="243309" y="223758"/>
            <a:ext cx="7052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Floyd </a:t>
            </a:r>
            <a:r>
              <a:rPr lang="en-US" altLang="ko-KR" sz="4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Warshall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55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4301865-E9B0-30F6-25B8-C4C263FC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79" y="1793585"/>
            <a:ext cx="6181862" cy="33922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1C19B-E8C2-82C7-4F26-CC833516A599}"/>
              </a:ext>
            </a:extLst>
          </p:cNvPr>
          <p:cNvSpPr txBox="1"/>
          <p:nvPr/>
        </p:nvSpPr>
        <p:spPr>
          <a:xfrm>
            <a:off x="379924" y="144071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출력 알고리즘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O(V)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43C51-5B12-2002-537A-948397499D88}"/>
              </a:ext>
            </a:extLst>
          </p:cNvPr>
          <p:cNvSpPr txBox="1"/>
          <p:nvPr/>
        </p:nvSpPr>
        <p:spPr>
          <a:xfrm>
            <a:off x="243309" y="223758"/>
            <a:ext cx="7052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Floyd </a:t>
            </a:r>
            <a:r>
              <a:rPr lang="en-US" altLang="ko-KR" sz="4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Warshall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B32D1-5032-13D9-FC97-F82DDD106FD0}"/>
              </a:ext>
            </a:extLst>
          </p:cNvPr>
          <p:cNvSpPr txBox="1"/>
          <p:nvPr/>
        </p:nvSpPr>
        <p:spPr>
          <a:xfrm>
            <a:off x="379924" y="5417283"/>
            <a:ext cx="10984097" cy="964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모든 경로를 구하는 과정을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과정으로 본다면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사용자로부터 출발 </a:t>
            </a:r>
            <a:r>
              <a:rPr lang="ko-KR" altLang="ko-KR" sz="20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•</a:t>
            </a:r>
            <a:r>
              <a:rPr lang="en-US" altLang="ko-KR" sz="20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도착지를 입력 받고 </a:t>
            </a:r>
            <a:r>
              <a:rPr lang="en-US" altLang="ko-KR" sz="2000" dirty="0">
                <a:solidFill>
                  <a:srgbClr val="FBAD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O(V)</a:t>
            </a:r>
            <a:r>
              <a:rPr lang="ko-KR" altLang="en-US" sz="20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의 선형 시간 내에 사용자에게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최단 경로 제공 가능</a:t>
            </a:r>
            <a:r>
              <a:rPr lang="en-US" altLang="ko-KR" sz="20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 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37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5145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Dijkstra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1C19B-E8C2-82C7-4F26-CC833516A599}"/>
              </a:ext>
            </a:extLst>
          </p:cNvPr>
          <p:cNvSpPr txBox="1"/>
          <p:nvPr/>
        </p:nvSpPr>
        <p:spPr>
          <a:xfrm>
            <a:off x="463783" y="1440717"/>
            <a:ext cx="291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정점의 수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V,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간선의 수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74C55-8B38-BF99-FB39-AFE7E588F706}"/>
              </a:ext>
            </a:extLst>
          </p:cNvPr>
          <p:cNvSpPr txBox="1"/>
          <p:nvPr/>
        </p:nvSpPr>
        <p:spPr>
          <a:xfrm>
            <a:off x="463783" y="1884865"/>
            <a:ext cx="6755375" cy="4616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연결된 정점들을 우선순위 큐를 활용하여 확인하는 과정 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➞ E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반복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➞ O(E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logE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정점이 존재하는 모든 정점과 연결되어 있는 경우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E = V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(V – 1)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</a:t>
            </a:r>
            <a:r>
              <a:rPr lang="en-US" altLang="ko-KR" baseline="30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– 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 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log 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</a:t>
            </a:r>
            <a:r>
              <a:rPr lang="en-US" altLang="ko-KR" baseline="30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 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2 log V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O(E log E) = </a:t>
            </a:r>
            <a:r>
              <a:rPr lang="en-US" altLang="ko-KR" dirty="0">
                <a:solidFill>
                  <a:srgbClr val="FBAD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O(E log V)  </a:t>
            </a:r>
          </a:p>
        </p:txBody>
      </p:sp>
    </p:spTree>
    <p:extLst>
      <p:ext uri="{BB962C8B-B14F-4D97-AF65-F5344CB8AC3E}">
        <p14:creationId xmlns:p14="http://schemas.microsoft.com/office/powerpoint/2010/main" val="1623179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1C19B-E8C2-82C7-4F26-CC833516A599}"/>
              </a:ext>
            </a:extLst>
          </p:cNvPr>
          <p:cNvSpPr txBox="1"/>
          <p:nvPr/>
        </p:nvSpPr>
        <p:spPr>
          <a:xfrm>
            <a:off x="2680031" y="3813720"/>
            <a:ext cx="683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Manhattan distance ➞ </a:t>
            </a:r>
            <a:r>
              <a:rPr lang="en-US" altLang="ko-KR" sz="3200" dirty="0">
                <a:solidFill>
                  <a:srgbClr val="FBAD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O(|E| + |V|)</a:t>
            </a:r>
            <a:endParaRPr lang="ko-KR" altLang="en-US" sz="3200" dirty="0">
              <a:solidFill>
                <a:srgbClr val="FBAD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A8640-C596-5CCB-C8F5-D6E82DFB1AFF}"/>
              </a:ext>
            </a:extLst>
          </p:cNvPr>
          <p:cNvSpPr txBox="1"/>
          <p:nvPr/>
        </p:nvSpPr>
        <p:spPr>
          <a:xfrm>
            <a:off x="243309" y="223758"/>
            <a:ext cx="3823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DC5CA-D363-7022-E9E9-98A1237E1F9C}"/>
              </a:ext>
            </a:extLst>
          </p:cNvPr>
          <p:cNvSpPr txBox="1"/>
          <p:nvPr/>
        </p:nvSpPr>
        <p:spPr>
          <a:xfrm>
            <a:off x="4673206" y="3044279"/>
            <a:ext cx="2845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Heuristics</a:t>
            </a:r>
            <a:endParaRPr lang="en-US" altLang="ko-KR" sz="4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9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B12F9-B757-4945-F814-68A42B4A109B}"/>
              </a:ext>
            </a:extLst>
          </p:cNvPr>
          <p:cNvSpPr txBox="1"/>
          <p:nvPr/>
        </p:nvSpPr>
        <p:spPr>
          <a:xfrm>
            <a:off x="266700" y="285313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최적 알고리즘 선정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D6C4CAD-FAC5-749D-2B69-D18D496C8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38303"/>
              </p:ext>
            </p:extLst>
          </p:nvPr>
        </p:nvGraphicFramePr>
        <p:xfrm>
          <a:off x="6805461" y="1546520"/>
          <a:ext cx="4713338" cy="188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280">
                  <a:extLst>
                    <a:ext uri="{9D8B030D-6E8A-4147-A177-3AD203B41FA5}">
                      <a16:colId xmlns:a16="http://schemas.microsoft.com/office/drawing/2014/main" val="908801698"/>
                    </a:ext>
                  </a:extLst>
                </a:gridCol>
                <a:gridCol w="2470058">
                  <a:extLst>
                    <a:ext uri="{9D8B030D-6E8A-4147-A177-3AD203B41FA5}">
                      <a16:colId xmlns:a16="http://schemas.microsoft.com/office/drawing/2014/main" val="2081017860"/>
                    </a:ext>
                  </a:extLst>
                </a:gridCol>
              </a:tblGrid>
              <a:tr h="47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Algorithm</a:t>
                      </a:r>
                      <a:endParaRPr lang="ko-KR" altLang="en-US" sz="20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시간 복잡도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83025"/>
                  </a:ext>
                </a:extLst>
              </a:tr>
              <a:tr h="47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Floyd</a:t>
                      </a:r>
                      <a:endParaRPr lang="ko-KR" altLang="en-US" sz="20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O(|</a:t>
                      </a:r>
                      <a:r>
                        <a:rPr lang="en-US" altLang="ko-KR" sz="2000" b="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V|</a:t>
                      </a:r>
                      <a:r>
                        <a:rPr lang="en-US" altLang="ko-KR" sz="2000" b="0" baseline="300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93062"/>
                  </a:ext>
                </a:extLst>
              </a:tr>
              <a:tr h="47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Dijkstra</a:t>
                      </a:r>
                      <a:endParaRPr lang="ko-KR" altLang="en-US" sz="20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O(|E| * log |V|)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705574"/>
                  </a:ext>
                </a:extLst>
              </a:tr>
              <a:tr h="47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A*</a:t>
                      </a:r>
                      <a:endParaRPr lang="ko-KR" altLang="en-US" sz="20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O(|E| + |V|)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6018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9EA76D-A445-926C-FF8E-DA5989A27EA4}"/>
              </a:ext>
            </a:extLst>
          </p:cNvPr>
          <p:cNvSpPr txBox="1"/>
          <p:nvPr/>
        </p:nvSpPr>
        <p:spPr>
          <a:xfrm>
            <a:off x="718277" y="1325228"/>
            <a:ext cx="1652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Dijkstra</a:t>
            </a:r>
            <a:endParaRPr lang="ko-KR" altLang="en-US" sz="3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72E40-166D-873C-763F-4661F11F8505}"/>
              </a:ext>
            </a:extLst>
          </p:cNvPr>
          <p:cNvSpPr txBox="1"/>
          <p:nvPr/>
        </p:nvSpPr>
        <p:spPr>
          <a:xfrm>
            <a:off x="718277" y="1802493"/>
            <a:ext cx="5455340" cy="873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하나의 정점에서부터 다른 모든 정점까지의 최단 경로</a:t>
            </a:r>
            <a:endParaRPr lang="en-US" altLang="ko-KR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➞ </a:t>
            </a:r>
            <a:r>
              <a:rPr lang="ko-KR" altLang="en-US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필요없는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경로까지 모두 구해야 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4B71E-989C-FC39-8488-193AA83B8111}"/>
              </a:ext>
            </a:extLst>
          </p:cNvPr>
          <p:cNvSpPr txBox="1"/>
          <p:nvPr/>
        </p:nvSpPr>
        <p:spPr>
          <a:xfrm>
            <a:off x="718277" y="3360347"/>
            <a:ext cx="4544834" cy="873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O(</a:t>
            </a:r>
            <a:r>
              <a:rPr lang="en-US" altLang="ko-KR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</a:t>
            </a:r>
            <a:r>
              <a:rPr lang="en-US" altLang="ko-KR" baseline="300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복잡한 알고리즘</a:t>
            </a:r>
            <a:endParaRPr lang="en-US" altLang="ko-KR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➞ </a:t>
            </a:r>
            <a:r>
              <a:rPr lang="ko-KR" altLang="en-US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과정으로 본다면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출력까지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O(|V|)</a:t>
            </a:r>
            <a:endParaRPr lang="ko-KR" altLang="en-US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DE9B2-E45A-8000-3AEB-8F30BD288ED0}"/>
              </a:ext>
            </a:extLst>
          </p:cNvPr>
          <p:cNvSpPr txBox="1"/>
          <p:nvPr/>
        </p:nvSpPr>
        <p:spPr>
          <a:xfrm>
            <a:off x="718277" y="2915319"/>
            <a:ext cx="303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Floyd </a:t>
            </a:r>
            <a:r>
              <a:rPr lang="en-US" altLang="ko-KR" sz="32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Warshall</a:t>
            </a:r>
            <a:endParaRPr lang="ko-KR" altLang="en-US" sz="3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E37AD-0593-7A6A-CAA2-411AE3EFC4EF}"/>
              </a:ext>
            </a:extLst>
          </p:cNvPr>
          <p:cNvSpPr txBox="1"/>
          <p:nvPr/>
        </p:nvSpPr>
        <p:spPr>
          <a:xfrm>
            <a:off x="718277" y="4656718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A*</a:t>
            </a:r>
            <a:endParaRPr lang="ko-KR" altLang="en-US" sz="3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42C6E-60CB-6C19-B1F6-15105D78F4B8}"/>
              </a:ext>
            </a:extLst>
          </p:cNvPr>
          <p:cNvSpPr txBox="1"/>
          <p:nvPr/>
        </p:nvSpPr>
        <p:spPr>
          <a:xfrm>
            <a:off x="718277" y="5071092"/>
            <a:ext cx="2531462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O(|E| + |V|)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알고리즘</a:t>
            </a:r>
          </a:p>
        </p:txBody>
      </p:sp>
    </p:spTree>
    <p:extLst>
      <p:ext uri="{BB962C8B-B14F-4D97-AF65-F5344CB8AC3E}">
        <p14:creationId xmlns:p14="http://schemas.microsoft.com/office/powerpoint/2010/main" val="10816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534B9-0226-399D-0511-7D152A73AC10}"/>
              </a:ext>
            </a:extLst>
          </p:cNvPr>
          <p:cNvSpPr txBox="1"/>
          <p:nvPr/>
        </p:nvSpPr>
        <p:spPr>
          <a:xfrm>
            <a:off x="2165276" y="3044279"/>
            <a:ext cx="786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프로젝트의 한계 </a:t>
            </a:r>
            <a:r>
              <a:rPr lang="ko-KR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•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기대효과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26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3518C-E5AE-44DF-F861-C01AF4DAD3BB}"/>
              </a:ext>
            </a:extLst>
          </p:cNvPr>
          <p:cNvSpPr txBox="1"/>
          <p:nvPr/>
        </p:nvSpPr>
        <p:spPr>
          <a:xfrm>
            <a:off x="781888" y="4243789"/>
            <a:ext cx="9389750" cy="964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추후 교내 전체의 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추가한다면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동국대학교의 지리에 익숙하지 않은 사람에게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최단 경로를 알려주는 유용한 서비스 제공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ACB8A-8BA4-E685-3455-D31ADB5C756B}"/>
              </a:ext>
            </a:extLst>
          </p:cNvPr>
          <p:cNvSpPr txBox="1"/>
          <p:nvPr/>
        </p:nvSpPr>
        <p:spPr>
          <a:xfrm>
            <a:off x="781888" y="1918496"/>
            <a:ext cx="8977779" cy="964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측정한 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오차 발생 가능성의 존재 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➞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프로젝트에 끼치는 영향은 미미할 것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			          ➞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거리가 정확히 표시된 도면 필요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59AA4-1C19-3C40-6E0B-0B9AA938219F}"/>
              </a:ext>
            </a:extLst>
          </p:cNvPr>
          <p:cNvSpPr txBox="1"/>
          <p:nvPr/>
        </p:nvSpPr>
        <p:spPr>
          <a:xfrm>
            <a:off x="781888" y="3682814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C4EE2-BC4F-6B9A-FD31-1F5111E8BF64}"/>
              </a:ext>
            </a:extLst>
          </p:cNvPr>
          <p:cNvSpPr txBox="1"/>
          <p:nvPr/>
        </p:nvSpPr>
        <p:spPr>
          <a:xfrm>
            <a:off x="781888" y="1333721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한계</a:t>
            </a:r>
          </a:p>
        </p:txBody>
      </p:sp>
    </p:spTree>
    <p:extLst>
      <p:ext uri="{BB962C8B-B14F-4D97-AF65-F5344CB8AC3E}">
        <p14:creationId xmlns:p14="http://schemas.microsoft.com/office/powerpoint/2010/main" val="35879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70E753C-4B5D-7E35-4F2C-1218F1631C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99882 w 12192000"/>
              <a:gd name="connsiteY0" fmla="*/ 5014965 h 6858000"/>
              <a:gd name="connsiteX1" fmla="*/ 3110252 w 12192000"/>
              <a:gd name="connsiteY1" fmla="*/ 5504592 h 6858000"/>
              <a:gd name="connsiteX2" fmla="*/ 3546242 w 12192000"/>
              <a:gd name="connsiteY2" fmla="*/ 5940581 h 6858000"/>
              <a:gd name="connsiteX3" fmla="*/ 4035868 w 12192000"/>
              <a:gd name="connsiteY3" fmla="*/ 5450953 h 6858000"/>
              <a:gd name="connsiteX4" fmla="*/ 6355109 w 12192000"/>
              <a:gd name="connsiteY4" fmla="*/ 4400695 h 6858000"/>
              <a:gd name="connsiteX5" fmla="*/ 4695818 w 12192000"/>
              <a:gd name="connsiteY5" fmla="*/ 6059991 h 6858000"/>
              <a:gd name="connsiteX6" fmla="*/ 5164708 w 12192000"/>
              <a:gd name="connsiteY6" fmla="*/ 6528880 h 6858000"/>
              <a:gd name="connsiteX7" fmla="*/ 6823999 w 12192000"/>
              <a:gd name="connsiteY7" fmla="*/ 4869585 h 6858000"/>
              <a:gd name="connsiteX8" fmla="*/ 1961205 w 12192000"/>
              <a:gd name="connsiteY8" fmla="*/ 4381000 h 6858000"/>
              <a:gd name="connsiteX9" fmla="*/ 760601 w 12192000"/>
              <a:gd name="connsiteY9" fmla="*/ 5581603 h 6858000"/>
              <a:gd name="connsiteX10" fmla="*/ 1822835 w 12192000"/>
              <a:gd name="connsiteY10" fmla="*/ 6643836 h 6858000"/>
              <a:gd name="connsiteX11" fmla="*/ 3023439 w 12192000"/>
              <a:gd name="connsiteY11" fmla="*/ 5443233 h 6858000"/>
              <a:gd name="connsiteX12" fmla="*/ 8927664 w 12192000"/>
              <a:gd name="connsiteY12" fmla="*/ 4178662 h 6858000"/>
              <a:gd name="connsiteX13" fmla="*/ 7568553 w 12192000"/>
              <a:gd name="connsiteY13" fmla="*/ 5537772 h 6858000"/>
              <a:gd name="connsiteX14" fmla="*/ 8233894 w 12192000"/>
              <a:gd name="connsiteY14" fmla="*/ 6203111 h 6858000"/>
              <a:gd name="connsiteX15" fmla="*/ 8902670 w 12192000"/>
              <a:gd name="connsiteY15" fmla="*/ 5534334 h 6858000"/>
              <a:gd name="connsiteX16" fmla="*/ 8915398 w 12192000"/>
              <a:gd name="connsiteY16" fmla="*/ 5547062 h 6858000"/>
              <a:gd name="connsiteX17" fmla="*/ 8246621 w 12192000"/>
              <a:gd name="connsiteY17" fmla="*/ 6215839 h 6858000"/>
              <a:gd name="connsiteX18" fmla="*/ 8849154 w 12192000"/>
              <a:gd name="connsiteY18" fmla="*/ 6818373 h 6858000"/>
              <a:gd name="connsiteX19" fmla="*/ 10208264 w 12192000"/>
              <a:gd name="connsiteY19" fmla="*/ 5459262 h 6858000"/>
              <a:gd name="connsiteX20" fmla="*/ 5284631 w 12192000"/>
              <a:gd name="connsiteY20" fmla="*/ 3330217 h 6858000"/>
              <a:gd name="connsiteX21" fmla="*/ 3625336 w 12192000"/>
              <a:gd name="connsiteY21" fmla="*/ 4989510 h 6858000"/>
              <a:gd name="connsiteX22" fmla="*/ 4657633 w 12192000"/>
              <a:gd name="connsiteY22" fmla="*/ 6021808 h 6858000"/>
              <a:gd name="connsiteX23" fmla="*/ 6316924 w 12192000"/>
              <a:gd name="connsiteY23" fmla="*/ 4362511 h 6858000"/>
              <a:gd name="connsiteX24" fmla="*/ 3127259 w 12192000"/>
              <a:gd name="connsiteY24" fmla="*/ 3214947 h 6858000"/>
              <a:gd name="connsiteX25" fmla="*/ 1973932 w 12192000"/>
              <a:gd name="connsiteY25" fmla="*/ 4368272 h 6858000"/>
              <a:gd name="connsiteX26" fmla="*/ 3036168 w 12192000"/>
              <a:gd name="connsiteY26" fmla="*/ 5430505 h 6858000"/>
              <a:gd name="connsiteX27" fmla="*/ 3871233 w 12192000"/>
              <a:gd name="connsiteY27" fmla="*/ 4595438 h 6858000"/>
              <a:gd name="connsiteX28" fmla="*/ 3733616 w 12192000"/>
              <a:gd name="connsiteY28" fmla="*/ 4457821 h 6858000"/>
              <a:gd name="connsiteX29" fmla="*/ 3733616 w 12192000"/>
              <a:gd name="connsiteY29" fmla="*/ 4180506 h 6858000"/>
              <a:gd name="connsiteX30" fmla="*/ 3911891 w 12192000"/>
              <a:gd name="connsiteY30" fmla="*/ 4002232 h 6858000"/>
              <a:gd name="connsiteX31" fmla="*/ 3948324 w 12192000"/>
              <a:gd name="connsiteY31" fmla="*/ 4038666 h 6858000"/>
              <a:gd name="connsiteX32" fmla="*/ 3770051 w 12192000"/>
              <a:gd name="connsiteY32" fmla="*/ 4216941 h 6858000"/>
              <a:gd name="connsiteX33" fmla="*/ 3770051 w 12192000"/>
              <a:gd name="connsiteY33" fmla="*/ 4421387 h 6858000"/>
              <a:gd name="connsiteX34" fmla="*/ 3907668 w 12192000"/>
              <a:gd name="connsiteY34" fmla="*/ 4559004 h 6858000"/>
              <a:gd name="connsiteX35" fmla="*/ 4189493 w 12192000"/>
              <a:gd name="connsiteY35" fmla="*/ 4277179 h 6858000"/>
              <a:gd name="connsiteX36" fmla="*/ 10084894 w 12192000"/>
              <a:gd name="connsiteY36" fmla="*/ 3021434 h 6858000"/>
              <a:gd name="connsiteX37" fmla="*/ 8965849 w 12192000"/>
              <a:gd name="connsiteY37" fmla="*/ 4140478 h 6858000"/>
              <a:gd name="connsiteX38" fmla="*/ 10246448 w 12192000"/>
              <a:gd name="connsiteY38" fmla="*/ 5421079 h 6858000"/>
              <a:gd name="connsiteX39" fmla="*/ 11365494 w 12192000"/>
              <a:gd name="connsiteY39" fmla="*/ 4302033 h 6858000"/>
              <a:gd name="connsiteX40" fmla="*/ 4148310 w 12192000"/>
              <a:gd name="connsiteY40" fmla="*/ 2193896 h 6858000"/>
              <a:gd name="connsiteX41" fmla="*/ 3203626 w 12192000"/>
              <a:gd name="connsiteY41" fmla="*/ 3138580 h 6858000"/>
              <a:gd name="connsiteX42" fmla="*/ 4265861 w 12192000"/>
              <a:gd name="connsiteY42" fmla="*/ 4200812 h 6858000"/>
              <a:gd name="connsiteX43" fmla="*/ 5210547 w 12192000"/>
              <a:gd name="connsiteY43" fmla="*/ 3256130 h 6858000"/>
              <a:gd name="connsiteX44" fmla="*/ 8658399 w 12192000"/>
              <a:gd name="connsiteY44" fmla="*/ 2097407 h 6858000"/>
              <a:gd name="connsiteX45" fmla="*/ 6393292 w 12192000"/>
              <a:gd name="connsiteY45" fmla="*/ 4362511 h 6858000"/>
              <a:gd name="connsiteX46" fmla="*/ 7494467 w 12192000"/>
              <a:gd name="connsiteY46" fmla="*/ 5463685 h 6858000"/>
              <a:gd name="connsiteX47" fmla="*/ 9450962 w 12192000"/>
              <a:gd name="connsiteY47" fmla="*/ 3507189 h 6858000"/>
              <a:gd name="connsiteX48" fmla="*/ 8880990 w 12192000"/>
              <a:gd name="connsiteY48" fmla="*/ 2937221 h 6858000"/>
              <a:gd name="connsiteX49" fmla="*/ 8160155 w 12192000"/>
              <a:gd name="connsiteY49" fmla="*/ 3658051 h 6858000"/>
              <a:gd name="connsiteX50" fmla="*/ 8121972 w 12192000"/>
              <a:gd name="connsiteY50" fmla="*/ 3619868 h 6858000"/>
              <a:gd name="connsiteX51" fmla="*/ 9151417 w 12192000"/>
              <a:gd name="connsiteY51" fmla="*/ 2590426 h 6858000"/>
              <a:gd name="connsiteX52" fmla="*/ 6546184 w 12192000"/>
              <a:gd name="connsiteY52" fmla="*/ 2068661 h 6858000"/>
              <a:gd name="connsiteX53" fmla="*/ 5322817 w 12192000"/>
              <a:gd name="connsiteY53" fmla="*/ 3292033 h 6858000"/>
              <a:gd name="connsiteX54" fmla="*/ 6355110 w 12192000"/>
              <a:gd name="connsiteY54" fmla="*/ 4324326 h 6858000"/>
              <a:gd name="connsiteX55" fmla="*/ 7578481 w 12192000"/>
              <a:gd name="connsiteY55" fmla="*/ 3100959 h 6858000"/>
              <a:gd name="connsiteX56" fmla="*/ 7012729 w 12192000"/>
              <a:gd name="connsiteY56" fmla="*/ 2535207 h 6858000"/>
              <a:gd name="connsiteX57" fmla="*/ 7008387 w 12192000"/>
              <a:gd name="connsiteY57" fmla="*/ 2539551 h 6858000"/>
              <a:gd name="connsiteX58" fmla="*/ 6970204 w 12192000"/>
              <a:gd name="connsiteY58" fmla="*/ 2501366 h 6858000"/>
              <a:gd name="connsiteX59" fmla="*/ 6974546 w 12192000"/>
              <a:gd name="connsiteY59" fmla="*/ 2497024 h 6858000"/>
              <a:gd name="connsiteX60" fmla="*/ 1980004 w 12192000"/>
              <a:gd name="connsiteY60" fmla="*/ 2067693 h 6858000"/>
              <a:gd name="connsiteX61" fmla="*/ 826679 w 12192000"/>
              <a:gd name="connsiteY61" fmla="*/ 3221019 h 6858000"/>
              <a:gd name="connsiteX62" fmla="*/ 1935750 w 12192000"/>
              <a:gd name="connsiteY62" fmla="*/ 4330088 h 6858000"/>
              <a:gd name="connsiteX63" fmla="*/ 3089074 w 12192000"/>
              <a:gd name="connsiteY63" fmla="*/ 3176763 h 6858000"/>
              <a:gd name="connsiteX64" fmla="*/ 9939728 w 12192000"/>
              <a:gd name="connsiteY64" fmla="*/ 1878482 h 6858000"/>
              <a:gd name="connsiteX65" fmla="*/ 8919174 w 12192000"/>
              <a:gd name="connsiteY65" fmla="*/ 2899036 h 6858000"/>
              <a:gd name="connsiteX66" fmla="*/ 9489146 w 12192000"/>
              <a:gd name="connsiteY66" fmla="*/ 3469008 h 6858000"/>
              <a:gd name="connsiteX67" fmla="*/ 10509700 w 12192000"/>
              <a:gd name="connsiteY67" fmla="*/ 2448456 h 6858000"/>
              <a:gd name="connsiteX68" fmla="*/ 8054465 w 12192000"/>
              <a:gd name="connsiteY68" fmla="*/ 1493472 h 6858000"/>
              <a:gd name="connsiteX69" fmla="*/ 7089097 w 12192000"/>
              <a:gd name="connsiteY69" fmla="*/ 2458840 h 6858000"/>
              <a:gd name="connsiteX70" fmla="*/ 7654849 w 12192000"/>
              <a:gd name="connsiteY70" fmla="*/ 3024592 h 6858000"/>
              <a:gd name="connsiteX71" fmla="*/ 8620215 w 12192000"/>
              <a:gd name="connsiteY71" fmla="*/ 2059224 h 6858000"/>
              <a:gd name="connsiteX72" fmla="*/ 9408526 w 12192000"/>
              <a:gd name="connsiteY72" fmla="*/ 1347280 h 6858000"/>
              <a:gd name="connsiteX73" fmla="*/ 8696582 w 12192000"/>
              <a:gd name="connsiteY73" fmla="*/ 2059223 h 6858000"/>
              <a:gd name="connsiteX74" fmla="*/ 9189601 w 12192000"/>
              <a:gd name="connsiteY74" fmla="*/ 2552243 h 6858000"/>
              <a:gd name="connsiteX75" fmla="*/ 9901543 w 12192000"/>
              <a:gd name="connsiteY75" fmla="*/ 1840299 h 6858000"/>
              <a:gd name="connsiteX76" fmla="*/ 5634024 w 12192000"/>
              <a:gd name="connsiteY76" fmla="*/ 1156501 h 6858000"/>
              <a:gd name="connsiteX77" fmla="*/ 5048382 w 12192000"/>
              <a:gd name="connsiteY77" fmla="*/ 1742144 h 6858000"/>
              <a:gd name="connsiteX78" fmla="*/ 5886453 w 12192000"/>
              <a:gd name="connsiteY78" fmla="*/ 2580217 h 6858000"/>
              <a:gd name="connsiteX79" fmla="*/ 6472096 w 12192000"/>
              <a:gd name="connsiteY79" fmla="*/ 1994574 h 6858000"/>
              <a:gd name="connsiteX80" fmla="*/ 6401044 w 12192000"/>
              <a:gd name="connsiteY80" fmla="*/ 1923520 h 6858000"/>
              <a:gd name="connsiteX81" fmla="*/ 6400800 w 12192000"/>
              <a:gd name="connsiteY81" fmla="*/ 1923520 h 6858000"/>
              <a:gd name="connsiteX82" fmla="*/ 6400800 w 12192000"/>
              <a:gd name="connsiteY82" fmla="*/ 1923277 h 6858000"/>
              <a:gd name="connsiteX83" fmla="*/ 3001058 w 12192000"/>
              <a:gd name="connsiteY83" fmla="*/ 1046641 h 6858000"/>
              <a:gd name="connsiteX84" fmla="*/ 2056373 w 12192000"/>
              <a:gd name="connsiteY84" fmla="*/ 1991326 h 6858000"/>
              <a:gd name="connsiteX85" fmla="*/ 3165443 w 12192000"/>
              <a:gd name="connsiteY85" fmla="*/ 3100396 h 6858000"/>
              <a:gd name="connsiteX86" fmla="*/ 4110127 w 12192000"/>
              <a:gd name="connsiteY86" fmla="*/ 2155711 h 6858000"/>
              <a:gd name="connsiteX87" fmla="*/ 940838 w 12192000"/>
              <a:gd name="connsiteY87" fmla="*/ 1028526 h 6858000"/>
              <a:gd name="connsiteX88" fmla="*/ 170618 w 12192000"/>
              <a:gd name="connsiteY88" fmla="*/ 1798745 h 6858000"/>
              <a:gd name="connsiteX89" fmla="*/ 1135702 w 12192000"/>
              <a:gd name="connsiteY89" fmla="*/ 2763827 h 6858000"/>
              <a:gd name="connsiteX90" fmla="*/ 1905918 w 12192000"/>
              <a:gd name="connsiteY90" fmla="*/ 1993608 h 6858000"/>
              <a:gd name="connsiteX91" fmla="*/ 7587919 w 12192000"/>
              <a:gd name="connsiteY91" fmla="*/ 1026925 h 6858000"/>
              <a:gd name="connsiteX92" fmla="*/ 6622551 w 12192000"/>
              <a:gd name="connsiteY92" fmla="*/ 1992293 h 6858000"/>
              <a:gd name="connsiteX93" fmla="*/ 7050915 w 12192000"/>
              <a:gd name="connsiteY93" fmla="*/ 2420656 h 6858000"/>
              <a:gd name="connsiteX94" fmla="*/ 8016280 w 12192000"/>
              <a:gd name="connsiteY94" fmla="*/ 1455289 h 6858000"/>
              <a:gd name="connsiteX95" fmla="*/ 8804591 w 12192000"/>
              <a:gd name="connsiteY95" fmla="*/ 743346 h 6858000"/>
              <a:gd name="connsiteX96" fmla="*/ 8092649 w 12192000"/>
              <a:gd name="connsiteY96" fmla="*/ 1455288 h 6858000"/>
              <a:gd name="connsiteX97" fmla="*/ 8658399 w 12192000"/>
              <a:gd name="connsiteY97" fmla="*/ 2021039 h 6858000"/>
              <a:gd name="connsiteX98" fmla="*/ 9370342 w 12192000"/>
              <a:gd name="connsiteY98" fmla="*/ 1309096 h 6858000"/>
              <a:gd name="connsiteX99" fmla="*/ 1961891 w 12192000"/>
              <a:gd name="connsiteY99" fmla="*/ 7475 h 6858000"/>
              <a:gd name="connsiteX100" fmla="*/ 1017206 w 12192000"/>
              <a:gd name="connsiteY100" fmla="*/ 952159 h 6858000"/>
              <a:gd name="connsiteX101" fmla="*/ 1982288 w 12192000"/>
              <a:gd name="connsiteY101" fmla="*/ 1917240 h 6858000"/>
              <a:gd name="connsiteX102" fmla="*/ 2926971 w 12192000"/>
              <a:gd name="connsiteY102" fmla="*/ 972555 h 6858000"/>
              <a:gd name="connsiteX103" fmla="*/ 0 w 12192000"/>
              <a:gd name="connsiteY103" fmla="*/ 0 h 6858000"/>
              <a:gd name="connsiteX104" fmla="*/ 65046 w 12192000"/>
              <a:gd name="connsiteY104" fmla="*/ 0 h 6858000"/>
              <a:gd name="connsiteX105" fmla="*/ 943118 w 12192000"/>
              <a:gd name="connsiteY105" fmla="*/ 878072 h 6858000"/>
              <a:gd name="connsiteX106" fmla="*/ 1821190 w 12192000"/>
              <a:gd name="connsiteY106" fmla="*/ 0 h 6858000"/>
              <a:gd name="connsiteX107" fmla="*/ 2030784 w 12192000"/>
              <a:gd name="connsiteY107" fmla="*/ 0 h 6858000"/>
              <a:gd name="connsiteX108" fmla="*/ 2965156 w 12192000"/>
              <a:gd name="connsiteY108" fmla="*/ 934371 h 6858000"/>
              <a:gd name="connsiteX109" fmla="*/ 3899524 w 12192000"/>
              <a:gd name="connsiteY109" fmla="*/ 0 h 6858000"/>
              <a:gd name="connsiteX110" fmla="*/ 4047696 w 12192000"/>
              <a:gd name="connsiteY110" fmla="*/ 0 h 6858000"/>
              <a:gd name="connsiteX111" fmla="*/ 3039240 w 12192000"/>
              <a:gd name="connsiteY111" fmla="*/ 1008457 h 6858000"/>
              <a:gd name="connsiteX112" fmla="*/ 5248728 w 12192000"/>
              <a:gd name="connsiteY112" fmla="*/ 3217946 h 6858000"/>
              <a:gd name="connsiteX113" fmla="*/ 5873726 w 12192000"/>
              <a:gd name="connsiteY113" fmla="*/ 2592946 h 6858000"/>
              <a:gd name="connsiteX114" fmla="*/ 4151729 w 12192000"/>
              <a:gd name="connsiteY114" fmla="*/ 870945 h 6858000"/>
              <a:gd name="connsiteX115" fmla="*/ 4164456 w 12192000"/>
              <a:gd name="connsiteY115" fmla="*/ 858217 h 6858000"/>
              <a:gd name="connsiteX116" fmla="*/ 5035657 w 12192000"/>
              <a:gd name="connsiteY116" fmla="*/ 1729415 h 6858000"/>
              <a:gd name="connsiteX117" fmla="*/ 5621295 w 12192000"/>
              <a:gd name="connsiteY117" fmla="*/ 1143773 h 6858000"/>
              <a:gd name="connsiteX118" fmla="*/ 4477527 w 12192000"/>
              <a:gd name="connsiteY118" fmla="*/ 0 h 6858000"/>
              <a:gd name="connsiteX119" fmla="*/ 4630261 w 12192000"/>
              <a:gd name="connsiteY119" fmla="*/ 0 h 6858000"/>
              <a:gd name="connsiteX120" fmla="*/ 6548465 w 12192000"/>
              <a:gd name="connsiteY120" fmla="*/ 1918206 h 6858000"/>
              <a:gd name="connsiteX121" fmla="*/ 7129852 w 12192000"/>
              <a:gd name="connsiteY121" fmla="*/ 1336817 h 6858000"/>
              <a:gd name="connsiteX122" fmla="*/ 5793034 w 12192000"/>
              <a:gd name="connsiteY122" fmla="*/ 0 h 6858000"/>
              <a:gd name="connsiteX123" fmla="*/ 5945771 w 12192000"/>
              <a:gd name="connsiteY123" fmla="*/ 0 h 6858000"/>
              <a:gd name="connsiteX124" fmla="*/ 7206219 w 12192000"/>
              <a:gd name="connsiteY124" fmla="*/ 1260450 h 6858000"/>
              <a:gd name="connsiteX125" fmla="*/ 8466668 w 12192000"/>
              <a:gd name="connsiteY125" fmla="*/ 0 h 6858000"/>
              <a:gd name="connsiteX126" fmla="*/ 8614842 w 12192000"/>
              <a:gd name="connsiteY126" fmla="*/ 0 h 6858000"/>
              <a:gd name="connsiteX127" fmla="*/ 7626102 w 12192000"/>
              <a:gd name="connsiteY127" fmla="*/ 988741 h 6858000"/>
              <a:gd name="connsiteX128" fmla="*/ 8054465 w 12192000"/>
              <a:gd name="connsiteY128" fmla="*/ 1417105 h 6858000"/>
              <a:gd name="connsiteX129" fmla="*/ 9471570 w 12192000"/>
              <a:gd name="connsiteY129" fmla="*/ 0 h 6858000"/>
              <a:gd name="connsiteX130" fmla="*/ 9547938 w 12192000"/>
              <a:gd name="connsiteY130" fmla="*/ 0 h 6858000"/>
              <a:gd name="connsiteX131" fmla="*/ 8842774 w 12192000"/>
              <a:gd name="connsiteY131" fmla="*/ 705162 h 6858000"/>
              <a:gd name="connsiteX132" fmla="*/ 9408525 w 12192000"/>
              <a:gd name="connsiteY132" fmla="*/ 1270913 h 6858000"/>
              <a:gd name="connsiteX133" fmla="*/ 10679439 w 12192000"/>
              <a:gd name="connsiteY133" fmla="*/ 0 h 6858000"/>
              <a:gd name="connsiteX134" fmla="*/ 10755807 w 12192000"/>
              <a:gd name="connsiteY134" fmla="*/ 0 h 6858000"/>
              <a:gd name="connsiteX135" fmla="*/ 9446709 w 12192000"/>
              <a:gd name="connsiteY135" fmla="*/ 1309097 h 6858000"/>
              <a:gd name="connsiteX136" fmla="*/ 9939727 w 12192000"/>
              <a:gd name="connsiteY136" fmla="*/ 1802115 h 6858000"/>
              <a:gd name="connsiteX137" fmla="*/ 11741842 w 12192000"/>
              <a:gd name="connsiteY137" fmla="*/ 0 h 6858000"/>
              <a:gd name="connsiteX138" fmla="*/ 11818211 w 12192000"/>
              <a:gd name="connsiteY138" fmla="*/ 0 h 6858000"/>
              <a:gd name="connsiteX139" fmla="*/ 9977911 w 12192000"/>
              <a:gd name="connsiteY139" fmla="*/ 1840298 h 6858000"/>
              <a:gd name="connsiteX140" fmla="*/ 10547883 w 12192000"/>
              <a:gd name="connsiteY140" fmla="*/ 2410272 h 6858000"/>
              <a:gd name="connsiteX141" fmla="*/ 12192000 w 12192000"/>
              <a:gd name="connsiteY141" fmla="*/ 766155 h 6858000"/>
              <a:gd name="connsiteX142" fmla="*/ 12192000 w 12192000"/>
              <a:gd name="connsiteY142" fmla="*/ 914328 h 6858000"/>
              <a:gd name="connsiteX143" fmla="*/ 10161262 w 12192000"/>
              <a:gd name="connsiteY143" fmla="*/ 2945066 h 6858000"/>
              <a:gd name="connsiteX144" fmla="*/ 10494917 w 12192000"/>
              <a:gd name="connsiteY144" fmla="*/ 3278721 h 6858000"/>
              <a:gd name="connsiteX145" fmla="*/ 12192000 w 12192000"/>
              <a:gd name="connsiteY145" fmla="*/ 1581640 h 6858000"/>
              <a:gd name="connsiteX146" fmla="*/ 12192000 w 12192000"/>
              <a:gd name="connsiteY146" fmla="*/ 1607095 h 6858000"/>
              <a:gd name="connsiteX147" fmla="*/ 10507645 w 12192000"/>
              <a:gd name="connsiteY147" fmla="*/ 3291449 h 6858000"/>
              <a:gd name="connsiteX148" fmla="*/ 11441862 w 12192000"/>
              <a:gd name="connsiteY148" fmla="*/ 4225664 h 6858000"/>
              <a:gd name="connsiteX149" fmla="*/ 12192000 w 12192000"/>
              <a:gd name="connsiteY149" fmla="*/ 3475529 h 6858000"/>
              <a:gd name="connsiteX150" fmla="*/ 12192000 w 12192000"/>
              <a:gd name="connsiteY150" fmla="*/ 3551897 h 6858000"/>
              <a:gd name="connsiteX151" fmla="*/ 10284632 w 12192000"/>
              <a:gd name="connsiteY151" fmla="*/ 5459262 h 6858000"/>
              <a:gd name="connsiteX152" fmla="*/ 11153911 w 12192000"/>
              <a:gd name="connsiteY152" fmla="*/ 6328540 h 6858000"/>
              <a:gd name="connsiteX153" fmla="*/ 12192000 w 12192000"/>
              <a:gd name="connsiteY153" fmla="*/ 5290450 h 6858000"/>
              <a:gd name="connsiteX154" fmla="*/ 12192000 w 12192000"/>
              <a:gd name="connsiteY154" fmla="*/ 5366818 h 6858000"/>
              <a:gd name="connsiteX155" fmla="*/ 11192093 w 12192000"/>
              <a:gd name="connsiteY155" fmla="*/ 6366724 h 6858000"/>
              <a:gd name="connsiteX156" fmla="*/ 11683369 w 12192000"/>
              <a:gd name="connsiteY156" fmla="*/ 6858000 h 6858000"/>
              <a:gd name="connsiteX157" fmla="*/ 11607001 w 12192000"/>
              <a:gd name="connsiteY157" fmla="*/ 6858000 h 6858000"/>
              <a:gd name="connsiteX158" fmla="*/ 11153910 w 12192000"/>
              <a:gd name="connsiteY158" fmla="*/ 6404908 h 6858000"/>
              <a:gd name="connsiteX159" fmla="*/ 10700818 w 12192000"/>
              <a:gd name="connsiteY159" fmla="*/ 6858000 h 6858000"/>
              <a:gd name="connsiteX160" fmla="*/ 10624450 w 12192000"/>
              <a:gd name="connsiteY160" fmla="*/ 6858000 h 6858000"/>
              <a:gd name="connsiteX161" fmla="*/ 11115726 w 12192000"/>
              <a:gd name="connsiteY161" fmla="*/ 6366724 h 6858000"/>
              <a:gd name="connsiteX162" fmla="*/ 10246448 w 12192000"/>
              <a:gd name="connsiteY162" fmla="*/ 5497446 h 6858000"/>
              <a:gd name="connsiteX163" fmla="*/ 8887338 w 12192000"/>
              <a:gd name="connsiteY163" fmla="*/ 6856556 h 6858000"/>
              <a:gd name="connsiteX164" fmla="*/ 8888782 w 12192000"/>
              <a:gd name="connsiteY164" fmla="*/ 6858000 h 6858000"/>
              <a:gd name="connsiteX165" fmla="*/ 8812414 w 12192000"/>
              <a:gd name="connsiteY165" fmla="*/ 6858000 h 6858000"/>
              <a:gd name="connsiteX166" fmla="*/ 8208438 w 12192000"/>
              <a:gd name="connsiteY166" fmla="*/ 6254023 h 6858000"/>
              <a:gd name="connsiteX167" fmla="*/ 7604461 w 12192000"/>
              <a:gd name="connsiteY167" fmla="*/ 6858000 h 6858000"/>
              <a:gd name="connsiteX168" fmla="*/ 7579005 w 12192000"/>
              <a:gd name="connsiteY168" fmla="*/ 6858000 h 6858000"/>
              <a:gd name="connsiteX169" fmla="*/ 8195709 w 12192000"/>
              <a:gd name="connsiteY169" fmla="*/ 6241295 h 6858000"/>
              <a:gd name="connsiteX170" fmla="*/ 7530370 w 12192000"/>
              <a:gd name="connsiteY170" fmla="*/ 5575956 h 6858000"/>
              <a:gd name="connsiteX171" fmla="*/ 6248328 w 12192000"/>
              <a:gd name="connsiteY171" fmla="*/ 6858000 h 6858000"/>
              <a:gd name="connsiteX172" fmla="*/ 6100155 w 12192000"/>
              <a:gd name="connsiteY172" fmla="*/ 6858000 h 6858000"/>
              <a:gd name="connsiteX173" fmla="*/ 7456284 w 12192000"/>
              <a:gd name="connsiteY173" fmla="*/ 5501869 h 6858000"/>
              <a:gd name="connsiteX174" fmla="*/ 6862182 w 12192000"/>
              <a:gd name="connsiteY174" fmla="*/ 4907768 h 6858000"/>
              <a:gd name="connsiteX175" fmla="*/ 4911954 w 12192000"/>
              <a:gd name="connsiteY175" fmla="*/ 6858000 h 6858000"/>
              <a:gd name="connsiteX176" fmla="*/ 4835588 w 12192000"/>
              <a:gd name="connsiteY176" fmla="*/ 6858000 h 6858000"/>
              <a:gd name="connsiteX177" fmla="*/ 5139252 w 12192000"/>
              <a:gd name="connsiteY177" fmla="*/ 6554336 h 6858000"/>
              <a:gd name="connsiteX178" fmla="*/ 4074051 w 12192000"/>
              <a:gd name="connsiteY178" fmla="*/ 5489138 h 6858000"/>
              <a:gd name="connsiteX179" fmla="*/ 3584426 w 12192000"/>
              <a:gd name="connsiteY179" fmla="*/ 5978765 h 6858000"/>
              <a:gd name="connsiteX180" fmla="*/ 4463663 w 12192000"/>
              <a:gd name="connsiteY180" fmla="*/ 6858000 h 6858000"/>
              <a:gd name="connsiteX181" fmla="*/ 4438204 w 12192000"/>
              <a:gd name="connsiteY181" fmla="*/ 6858000 h 6858000"/>
              <a:gd name="connsiteX182" fmla="*/ 3571697 w 12192000"/>
              <a:gd name="connsiteY182" fmla="*/ 5991493 h 6858000"/>
              <a:gd name="connsiteX183" fmla="*/ 2705190 w 12192000"/>
              <a:gd name="connsiteY183" fmla="*/ 6858000 h 6858000"/>
              <a:gd name="connsiteX184" fmla="*/ 2628822 w 12192000"/>
              <a:gd name="connsiteY184" fmla="*/ 6858000 h 6858000"/>
              <a:gd name="connsiteX185" fmla="*/ 3533514 w 12192000"/>
              <a:gd name="connsiteY185" fmla="*/ 5953308 h 6858000"/>
              <a:gd name="connsiteX186" fmla="*/ 3097525 w 12192000"/>
              <a:gd name="connsiteY186" fmla="*/ 5517319 h 6858000"/>
              <a:gd name="connsiteX187" fmla="*/ 1756844 w 12192000"/>
              <a:gd name="connsiteY187" fmla="*/ 6858000 h 6858000"/>
              <a:gd name="connsiteX188" fmla="*/ 1608671 w 12192000"/>
              <a:gd name="connsiteY188" fmla="*/ 6858000 h 6858000"/>
              <a:gd name="connsiteX189" fmla="*/ 1746468 w 12192000"/>
              <a:gd name="connsiteY189" fmla="*/ 6720203 h 6858000"/>
              <a:gd name="connsiteX190" fmla="*/ 684236 w 12192000"/>
              <a:gd name="connsiteY190" fmla="*/ 5657969 h 6858000"/>
              <a:gd name="connsiteX191" fmla="*/ 0 w 12192000"/>
              <a:gd name="connsiteY191" fmla="*/ 6342205 h 6858000"/>
              <a:gd name="connsiteX192" fmla="*/ 0 w 12192000"/>
              <a:gd name="connsiteY192" fmla="*/ 6265837 h 6858000"/>
              <a:gd name="connsiteX193" fmla="*/ 646050 w 12192000"/>
              <a:gd name="connsiteY193" fmla="*/ 5619786 h 6858000"/>
              <a:gd name="connsiteX194" fmla="*/ 0 w 12192000"/>
              <a:gd name="connsiteY194" fmla="*/ 4973736 h 6858000"/>
              <a:gd name="connsiteX195" fmla="*/ 0 w 12192000"/>
              <a:gd name="connsiteY195" fmla="*/ 4821001 h 6858000"/>
              <a:gd name="connsiteX196" fmla="*/ 722419 w 12192000"/>
              <a:gd name="connsiteY196" fmla="*/ 5543419 h 6858000"/>
              <a:gd name="connsiteX197" fmla="*/ 1923022 w 12192000"/>
              <a:gd name="connsiteY197" fmla="*/ 4342816 h 6858000"/>
              <a:gd name="connsiteX198" fmla="*/ 813951 w 12192000"/>
              <a:gd name="connsiteY198" fmla="*/ 3233747 h 6858000"/>
              <a:gd name="connsiteX199" fmla="*/ 0 w 12192000"/>
              <a:gd name="connsiteY199" fmla="*/ 4047697 h 6858000"/>
              <a:gd name="connsiteX200" fmla="*/ 0 w 12192000"/>
              <a:gd name="connsiteY200" fmla="*/ 3899526 h 6858000"/>
              <a:gd name="connsiteX201" fmla="*/ 1097516 w 12192000"/>
              <a:gd name="connsiteY201" fmla="*/ 2802011 h 6858000"/>
              <a:gd name="connsiteX202" fmla="*/ 132435 w 12192000"/>
              <a:gd name="connsiteY202" fmla="*/ 1836930 h 6858000"/>
              <a:gd name="connsiteX203" fmla="*/ 0 w 12192000"/>
              <a:gd name="connsiteY203" fmla="*/ 1969365 h 6858000"/>
              <a:gd name="connsiteX204" fmla="*/ 0 w 12192000"/>
              <a:gd name="connsiteY204" fmla="*/ 1821189 h 6858000"/>
              <a:gd name="connsiteX205" fmla="*/ 58347 w 12192000"/>
              <a:gd name="connsiteY205" fmla="*/ 1762842 h 6858000"/>
              <a:gd name="connsiteX206" fmla="*/ 0 w 12192000"/>
              <a:gd name="connsiteY206" fmla="*/ 1704495 h 6858000"/>
              <a:gd name="connsiteX207" fmla="*/ 0 w 12192000"/>
              <a:gd name="connsiteY207" fmla="*/ 1628127 h 6858000"/>
              <a:gd name="connsiteX208" fmla="*/ 96531 w 12192000"/>
              <a:gd name="connsiteY208" fmla="*/ 1724658 h 6858000"/>
              <a:gd name="connsiteX209" fmla="*/ 866750 w 12192000"/>
              <a:gd name="connsiteY209" fmla="*/ 954439 h 6858000"/>
              <a:gd name="connsiteX210" fmla="*/ 0 w 12192000"/>
              <a:gd name="connsiteY210" fmla="*/ 87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192000" h="6858000">
                <a:moveTo>
                  <a:pt x="3599882" y="5014965"/>
                </a:moveTo>
                <a:lnTo>
                  <a:pt x="3110252" y="5504592"/>
                </a:lnTo>
                <a:lnTo>
                  <a:pt x="3546242" y="5940581"/>
                </a:lnTo>
                <a:lnTo>
                  <a:pt x="4035868" y="5450953"/>
                </a:lnTo>
                <a:close/>
                <a:moveTo>
                  <a:pt x="6355109" y="4400695"/>
                </a:moveTo>
                <a:lnTo>
                  <a:pt x="4695818" y="6059991"/>
                </a:lnTo>
                <a:lnTo>
                  <a:pt x="5164708" y="6528880"/>
                </a:lnTo>
                <a:lnTo>
                  <a:pt x="6823999" y="4869585"/>
                </a:lnTo>
                <a:close/>
                <a:moveTo>
                  <a:pt x="1961205" y="4381000"/>
                </a:moveTo>
                <a:lnTo>
                  <a:pt x="760601" y="5581603"/>
                </a:lnTo>
                <a:lnTo>
                  <a:pt x="1822835" y="6643836"/>
                </a:lnTo>
                <a:lnTo>
                  <a:pt x="3023439" y="5443233"/>
                </a:lnTo>
                <a:close/>
                <a:moveTo>
                  <a:pt x="8927664" y="4178662"/>
                </a:moveTo>
                <a:lnTo>
                  <a:pt x="7568553" y="5537772"/>
                </a:lnTo>
                <a:lnTo>
                  <a:pt x="8233894" y="6203111"/>
                </a:lnTo>
                <a:lnTo>
                  <a:pt x="8902670" y="5534334"/>
                </a:lnTo>
                <a:lnTo>
                  <a:pt x="8915398" y="5547062"/>
                </a:lnTo>
                <a:lnTo>
                  <a:pt x="8246621" y="6215839"/>
                </a:lnTo>
                <a:lnTo>
                  <a:pt x="8849154" y="6818373"/>
                </a:lnTo>
                <a:lnTo>
                  <a:pt x="10208264" y="5459262"/>
                </a:lnTo>
                <a:close/>
                <a:moveTo>
                  <a:pt x="5284631" y="3330217"/>
                </a:moveTo>
                <a:lnTo>
                  <a:pt x="3625336" y="4989510"/>
                </a:lnTo>
                <a:lnTo>
                  <a:pt x="4657633" y="6021808"/>
                </a:lnTo>
                <a:lnTo>
                  <a:pt x="6316924" y="4362511"/>
                </a:lnTo>
                <a:close/>
                <a:moveTo>
                  <a:pt x="3127259" y="3214947"/>
                </a:moveTo>
                <a:lnTo>
                  <a:pt x="1973932" y="4368272"/>
                </a:lnTo>
                <a:lnTo>
                  <a:pt x="3036168" y="5430505"/>
                </a:lnTo>
                <a:lnTo>
                  <a:pt x="3871233" y="4595438"/>
                </a:lnTo>
                <a:lnTo>
                  <a:pt x="3733616" y="4457821"/>
                </a:lnTo>
                <a:cubicBezTo>
                  <a:pt x="3657037" y="4381243"/>
                  <a:pt x="3657037" y="4257085"/>
                  <a:pt x="3733616" y="4180506"/>
                </a:cubicBezTo>
                <a:lnTo>
                  <a:pt x="3911891" y="4002232"/>
                </a:lnTo>
                <a:lnTo>
                  <a:pt x="3948324" y="4038666"/>
                </a:lnTo>
                <a:lnTo>
                  <a:pt x="3770051" y="4216941"/>
                </a:lnTo>
                <a:cubicBezTo>
                  <a:pt x="3713596" y="4273398"/>
                  <a:pt x="3713595" y="4364931"/>
                  <a:pt x="3770051" y="4421387"/>
                </a:cubicBezTo>
                <a:lnTo>
                  <a:pt x="3907668" y="4559004"/>
                </a:lnTo>
                <a:lnTo>
                  <a:pt x="4189493" y="4277179"/>
                </a:lnTo>
                <a:close/>
                <a:moveTo>
                  <a:pt x="10084894" y="3021434"/>
                </a:moveTo>
                <a:lnTo>
                  <a:pt x="8965849" y="4140478"/>
                </a:lnTo>
                <a:lnTo>
                  <a:pt x="10246448" y="5421079"/>
                </a:lnTo>
                <a:lnTo>
                  <a:pt x="11365494" y="4302033"/>
                </a:lnTo>
                <a:close/>
                <a:moveTo>
                  <a:pt x="4148310" y="2193896"/>
                </a:moveTo>
                <a:lnTo>
                  <a:pt x="3203626" y="3138580"/>
                </a:lnTo>
                <a:lnTo>
                  <a:pt x="4265861" y="4200812"/>
                </a:lnTo>
                <a:lnTo>
                  <a:pt x="5210547" y="3256130"/>
                </a:lnTo>
                <a:close/>
                <a:moveTo>
                  <a:pt x="8658399" y="2097407"/>
                </a:moveTo>
                <a:lnTo>
                  <a:pt x="6393292" y="4362511"/>
                </a:lnTo>
                <a:lnTo>
                  <a:pt x="7494467" y="5463685"/>
                </a:lnTo>
                <a:lnTo>
                  <a:pt x="9450962" y="3507189"/>
                </a:lnTo>
                <a:lnTo>
                  <a:pt x="8880990" y="2937221"/>
                </a:lnTo>
                <a:lnTo>
                  <a:pt x="8160155" y="3658051"/>
                </a:lnTo>
                <a:lnTo>
                  <a:pt x="8121972" y="3619868"/>
                </a:lnTo>
                <a:lnTo>
                  <a:pt x="9151417" y="2590426"/>
                </a:lnTo>
                <a:close/>
                <a:moveTo>
                  <a:pt x="6546184" y="2068661"/>
                </a:moveTo>
                <a:lnTo>
                  <a:pt x="5322817" y="3292033"/>
                </a:lnTo>
                <a:lnTo>
                  <a:pt x="6355110" y="4324326"/>
                </a:lnTo>
                <a:lnTo>
                  <a:pt x="7578481" y="3100959"/>
                </a:lnTo>
                <a:lnTo>
                  <a:pt x="7012729" y="2535207"/>
                </a:lnTo>
                <a:lnTo>
                  <a:pt x="7008387" y="2539551"/>
                </a:lnTo>
                <a:lnTo>
                  <a:pt x="6970204" y="2501366"/>
                </a:lnTo>
                <a:lnTo>
                  <a:pt x="6974546" y="2497024"/>
                </a:lnTo>
                <a:close/>
                <a:moveTo>
                  <a:pt x="1980004" y="2067693"/>
                </a:moveTo>
                <a:lnTo>
                  <a:pt x="826679" y="3221019"/>
                </a:lnTo>
                <a:lnTo>
                  <a:pt x="1935750" y="4330088"/>
                </a:lnTo>
                <a:lnTo>
                  <a:pt x="3089074" y="3176763"/>
                </a:lnTo>
                <a:close/>
                <a:moveTo>
                  <a:pt x="9939728" y="1878482"/>
                </a:moveTo>
                <a:lnTo>
                  <a:pt x="8919174" y="2899036"/>
                </a:lnTo>
                <a:lnTo>
                  <a:pt x="9489146" y="3469008"/>
                </a:lnTo>
                <a:lnTo>
                  <a:pt x="10509700" y="2448456"/>
                </a:lnTo>
                <a:close/>
                <a:moveTo>
                  <a:pt x="8054465" y="1493472"/>
                </a:moveTo>
                <a:lnTo>
                  <a:pt x="7089097" y="2458840"/>
                </a:lnTo>
                <a:lnTo>
                  <a:pt x="7654849" y="3024592"/>
                </a:lnTo>
                <a:lnTo>
                  <a:pt x="8620215" y="2059224"/>
                </a:lnTo>
                <a:close/>
                <a:moveTo>
                  <a:pt x="9408526" y="1347280"/>
                </a:moveTo>
                <a:lnTo>
                  <a:pt x="8696582" y="2059223"/>
                </a:lnTo>
                <a:lnTo>
                  <a:pt x="9189601" y="2552243"/>
                </a:lnTo>
                <a:lnTo>
                  <a:pt x="9901543" y="1840299"/>
                </a:lnTo>
                <a:close/>
                <a:moveTo>
                  <a:pt x="5634024" y="1156501"/>
                </a:moveTo>
                <a:lnTo>
                  <a:pt x="5048382" y="1742144"/>
                </a:lnTo>
                <a:lnTo>
                  <a:pt x="5886453" y="2580217"/>
                </a:lnTo>
                <a:lnTo>
                  <a:pt x="6472096" y="1994574"/>
                </a:lnTo>
                <a:lnTo>
                  <a:pt x="6401044" y="1923520"/>
                </a:lnTo>
                <a:lnTo>
                  <a:pt x="6400800" y="1923520"/>
                </a:lnTo>
                <a:lnTo>
                  <a:pt x="6400800" y="1923277"/>
                </a:lnTo>
                <a:close/>
                <a:moveTo>
                  <a:pt x="3001058" y="1046641"/>
                </a:moveTo>
                <a:lnTo>
                  <a:pt x="2056373" y="1991326"/>
                </a:lnTo>
                <a:lnTo>
                  <a:pt x="3165443" y="3100396"/>
                </a:lnTo>
                <a:lnTo>
                  <a:pt x="4110127" y="2155711"/>
                </a:lnTo>
                <a:close/>
                <a:moveTo>
                  <a:pt x="940838" y="1028526"/>
                </a:moveTo>
                <a:lnTo>
                  <a:pt x="170618" y="1798745"/>
                </a:lnTo>
                <a:lnTo>
                  <a:pt x="1135702" y="2763827"/>
                </a:lnTo>
                <a:lnTo>
                  <a:pt x="1905918" y="1993608"/>
                </a:lnTo>
                <a:close/>
                <a:moveTo>
                  <a:pt x="7587919" y="1026925"/>
                </a:moveTo>
                <a:lnTo>
                  <a:pt x="6622551" y="1992293"/>
                </a:lnTo>
                <a:lnTo>
                  <a:pt x="7050915" y="2420656"/>
                </a:lnTo>
                <a:lnTo>
                  <a:pt x="8016280" y="1455289"/>
                </a:lnTo>
                <a:close/>
                <a:moveTo>
                  <a:pt x="8804591" y="743346"/>
                </a:moveTo>
                <a:lnTo>
                  <a:pt x="8092649" y="1455288"/>
                </a:lnTo>
                <a:lnTo>
                  <a:pt x="8658399" y="2021039"/>
                </a:lnTo>
                <a:lnTo>
                  <a:pt x="9370342" y="1309096"/>
                </a:lnTo>
                <a:close/>
                <a:moveTo>
                  <a:pt x="1961891" y="7475"/>
                </a:moveTo>
                <a:lnTo>
                  <a:pt x="1017206" y="952159"/>
                </a:lnTo>
                <a:lnTo>
                  <a:pt x="1982288" y="1917240"/>
                </a:lnTo>
                <a:lnTo>
                  <a:pt x="2926971" y="972555"/>
                </a:lnTo>
                <a:close/>
                <a:moveTo>
                  <a:pt x="0" y="0"/>
                </a:moveTo>
                <a:lnTo>
                  <a:pt x="65046" y="0"/>
                </a:lnTo>
                <a:lnTo>
                  <a:pt x="943118" y="878072"/>
                </a:lnTo>
                <a:lnTo>
                  <a:pt x="1821190" y="0"/>
                </a:lnTo>
                <a:lnTo>
                  <a:pt x="2030784" y="0"/>
                </a:lnTo>
                <a:lnTo>
                  <a:pt x="2965156" y="934371"/>
                </a:lnTo>
                <a:lnTo>
                  <a:pt x="3899524" y="0"/>
                </a:lnTo>
                <a:lnTo>
                  <a:pt x="4047696" y="0"/>
                </a:lnTo>
                <a:lnTo>
                  <a:pt x="3039240" y="1008457"/>
                </a:lnTo>
                <a:lnTo>
                  <a:pt x="5248728" y="3217946"/>
                </a:lnTo>
                <a:lnTo>
                  <a:pt x="5873726" y="2592946"/>
                </a:lnTo>
                <a:lnTo>
                  <a:pt x="4151729" y="870945"/>
                </a:lnTo>
                <a:lnTo>
                  <a:pt x="4164456" y="858217"/>
                </a:lnTo>
                <a:lnTo>
                  <a:pt x="5035657" y="1729415"/>
                </a:lnTo>
                <a:lnTo>
                  <a:pt x="5621295" y="1143773"/>
                </a:lnTo>
                <a:lnTo>
                  <a:pt x="4477527" y="0"/>
                </a:lnTo>
                <a:lnTo>
                  <a:pt x="4630261" y="0"/>
                </a:lnTo>
                <a:lnTo>
                  <a:pt x="6548465" y="1918206"/>
                </a:lnTo>
                <a:lnTo>
                  <a:pt x="7129852" y="1336817"/>
                </a:lnTo>
                <a:lnTo>
                  <a:pt x="5793034" y="0"/>
                </a:lnTo>
                <a:lnTo>
                  <a:pt x="5945771" y="0"/>
                </a:lnTo>
                <a:lnTo>
                  <a:pt x="7206219" y="1260450"/>
                </a:lnTo>
                <a:lnTo>
                  <a:pt x="8466668" y="0"/>
                </a:lnTo>
                <a:lnTo>
                  <a:pt x="8614842" y="0"/>
                </a:lnTo>
                <a:lnTo>
                  <a:pt x="7626102" y="988741"/>
                </a:lnTo>
                <a:lnTo>
                  <a:pt x="8054465" y="1417105"/>
                </a:lnTo>
                <a:lnTo>
                  <a:pt x="9471570" y="0"/>
                </a:lnTo>
                <a:lnTo>
                  <a:pt x="9547938" y="0"/>
                </a:lnTo>
                <a:lnTo>
                  <a:pt x="8842774" y="705162"/>
                </a:lnTo>
                <a:lnTo>
                  <a:pt x="9408525" y="1270913"/>
                </a:lnTo>
                <a:lnTo>
                  <a:pt x="10679439" y="0"/>
                </a:lnTo>
                <a:lnTo>
                  <a:pt x="10755807" y="0"/>
                </a:lnTo>
                <a:lnTo>
                  <a:pt x="9446709" y="1309097"/>
                </a:lnTo>
                <a:lnTo>
                  <a:pt x="9939727" y="1802115"/>
                </a:lnTo>
                <a:lnTo>
                  <a:pt x="11741842" y="0"/>
                </a:lnTo>
                <a:lnTo>
                  <a:pt x="11818211" y="0"/>
                </a:lnTo>
                <a:lnTo>
                  <a:pt x="9977911" y="1840298"/>
                </a:lnTo>
                <a:lnTo>
                  <a:pt x="10547883" y="2410272"/>
                </a:lnTo>
                <a:lnTo>
                  <a:pt x="12192000" y="766155"/>
                </a:lnTo>
                <a:lnTo>
                  <a:pt x="12192000" y="914328"/>
                </a:lnTo>
                <a:lnTo>
                  <a:pt x="10161262" y="2945066"/>
                </a:lnTo>
                <a:lnTo>
                  <a:pt x="10494917" y="3278721"/>
                </a:lnTo>
                <a:lnTo>
                  <a:pt x="12192000" y="1581640"/>
                </a:lnTo>
                <a:lnTo>
                  <a:pt x="12192000" y="1607095"/>
                </a:lnTo>
                <a:lnTo>
                  <a:pt x="10507645" y="3291449"/>
                </a:lnTo>
                <a:lnTo>
                  <a:pt x="11441862" y="4225664"/>
                </a:lnTo>
                <a:lnTo>
                  <a:pt x="12192000" y="3475529"/>
                </a:lnTo>
                <a:lnTo>
                  <a:pt x="12192000" y="3551897"/>
                </a:lnTo>
                <a:lnTo>
                  <a:pt x="10284632" y="5459262"/>
                </a:lnTo>
                <a:lnTo>
                  <a:pt x="11153911" y="6328540"/>
                </a:lnTo>
                <a:lnTo>
                  <a:pt x="12192000" y="5290450"/>
                </a:lnTo>
                <a:lnTo>
                  <a:pt x="12192000" y="5366818"/>
                </a:lnTo>
                <a:lnTo>
                  <a:pt x="11192093" y="6366724"/>
                </a:lnTo>
                <a:lnTo>
                  <a:pt x="11683369" y="6858000"/>
                </a:lnTo>
                <a:lnTo>
                  <a:pt x="11607001" y="6858000"/>
                </a:lnTo>
                <a:lnTo>
                  <a:pt x="11153910" y="6404908"/>
                </a:lnTo>
                <a:lnTo>
                  <a:pt x="10700818" y="6858000"/>
                </a:lnTo>
                <a:lnTo>
                  <a:pt x="10624450" y="6858000"/>
                </a:lnTo>
                <a:lnTo>
                  <a:pt x="11115726" y="6366724"/>
                </a:lnTo>
                <a:lnTo>
                  <a:pt x="10246448" y="5497446"/>
                </a:lnTo>
                <a:lnTo>
                  <a:pt x="8887338" y="6856556"/>
                </a:lnTo>
                <a:lnTo>
                  <a:pt x="8888782" y="6858000"/>
                </a:lnTo>
                <a:lnTo>
                  <a:pt x="8812414" y="6858000"/>
                </a:lnTo>
                <a:lnTo>
                  <a:pt x="8208438" y="6254023"/>
                </a:lnTo>
                <a:lnTo>
                  <a:pt x="7604461" y="6858000"/>
                </a:lnTo>
                <a:lnTo>
                  <a:pt x="7579005" y="6858000"/>
                </a:lnTo>
                <a:lnTo>
                  <a:pt x="8195709" y="6241295"/>
                </a:lnTo>
                <a:lnTo>
                  <a:pt x="7530370" y="5575956"/>
                </a:lnTo>
                <a:lnTo>
                  <a:pt x="6248328" y="6858000"/>
                </a:lnTo>
                <a:lnTo>
                  <a:pt x="6100155" y="6858000"/>
                </a:lnTo>
                <a:lnTo>
                  <a:pt x="7456284" y="5501869"/>
                </a:lnTo>
                <a:lnTo>
                  <a:pt x="6862182" y="4907768"/>
                </a:lnTo>
                <a:lnTo>
                  <a:pt x="4911954" y="6858000"/>
                </a:lnTo>
                <a:lnTo>
                  <a:pt x="4835588" y="6858000"/>
                </a:lnTo>
                <a:lnTo>
                  <a:pt x="5139252" y="6554336"/>
                </a:lnTo>
                <a:lnTo>
                  <a:pt x="4074051" y="5489138"/>
                </a:lnTo>
                <a:lnTo>
                  <a:pt x="3584426" y="5978765"/>
                </a:lnTo>
                <a:lnTo>
                  <a:pt x="4463663" y="6858000"/>
                </a:lnTo>
                <a:lnTo>
                  <a:pt x="4438204" y="6858000"/>
                </a:lnTo>
                <a:lnTo>
                  <a:pt x="3571697" y="5991493"/>
                </a:lnTo>
                <a:lnTo>
                  <a:pt x="2705190" y="6858000"/>
                </a:lnTo>
                <a:lnTo>
                  <a:pt x="2628822" y="6858000"/>
                </a:lnTo>
                <a:lnTo>
                  <a:pt x="3533514" y="5953308"/>
                </a:lnTo>
                <a:lnTo>
                  <a:pt x="3097525" y="5517319"/>
                </a:lnTo>
                <a:lnTo>
                  <a:pt x="1756844" y="6858000"/>
                </a:lnTo>
                <a:lnTo>
                  <a:pt x="1608671" y="6858000"/>
                </a:lnTo>
                <a:lnTo>
                  <a:pt x="1746468" y="6720203"/>
                </a:lnTo>
                <a:lnTo>
                  <a:pt x="684236" y="5657969"/>
                </a:lnTo>
                <a:lnTo>
                  <a:pt x="0" y="6342205"/>
                </a:lnTo>
                <a:lnTo>
                  <a:pt x="0" y="6265837"/>
                </a:lnTo>
                <a:lnTo>
                  <a:pt x="646050" y="5619786"/>
                </a:lnTo>
                <a:lnTo>
                  <a:pt x="0" y="4973736"/>
                </a:lnTo>
                <a:lnTo>
                  <a:pt x="0" y="4821001"/>
                </a:lnTo>
                <a:lnTo>
                  <a:pt x="722419" y="5543419"/>
                </a:lnTo>
                <a:lnTo>
                  <a:pt x="1923022" y="4342816"/>
                </a:lnTo>
                <a:lnTo>
                  <a:pt x="813951" y="3233747"/>
                </a:lnTo>
                <a:lnTo>
                  <a:pt x="0" y="4047697"/>
                </a:lnTo>
                <a:lnTo>
                  <a:pt x="0" y="3899526"/>
                </a:lnTo>
                <a:lnTo>
                  <a:pt x="1097516" y="2802011"/>
                </a:lnTo>
                <a:lnTo>
                  <a:pt x="132435" y="1836930"/>
                </a:lnTo>
                <a:lnTo>
                  <a:pt x="0" y="1969365"/>
                </a:lnTo>
                <a:lnTo>
                  <a:pt x="0" y="1821189"/>
                </a:lnTo>
                <a:lnTo>
                  <a:pt x="58347" y="1762842"/>
                </a:lnTo>
                <a:lnTo>
                  <a:pt x="0" y="1704495"/>
                </a:lnTo>
                <a:lnTo>
                  <a:pt x="0" y="1628127"/>
                </a:lnTo>
                <a:lnTo>
                  <a:pt x="96531" y="1724658"/>
                </a:lnTo>
                <a:lnTo>
                  <a:pt x="866750" y="954439"/>
                </a:lnTo>
                <a:lnTo>
                  <a:pt x="0" y="87689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CBD582C-E833-84C9-9483-E7F9FD62ACDB}"/>
              </a:ext>
            </a:extLst>
          </p:cNvPr>
          <p:cNvSpPr/>
          <p:nvPr/>
        </p:nvSpPr>
        <p:spPr>
          <a:xfrm>
            <a:off x="984250" y="962025"/>
            <a:ext cx="8188325" cy="2667000"/>
          </a:xfrm>
          <a:custGeom>
            <a:avLst/>
            <a:gdLst>
              <a:gd name="connsiteX0" fmla="*/ 0 w 9191625"/>
              <a:gd name="connsiteY0" fmla="*/ 0 h 3638550"/>
              <a:gd name="connsiteX1" fmla="*/ 2009775 w 9191625"/>
              <a:gd name="connsiteY1" fmla="*/ 1990725 h 3638550"/>
              <a:gd name="connsiteX2" fmla="*/ 3000375 w 9191625"/>
              <a:gd name="connsiteY2" fmla="*/ 971550 h 3638550"/>
              <a:gd name="connsiteX3" fmla="*/ 5276850 w 9191625"/>
              <a:gd name="connsiteY3" fmla="*/ 3267075 h 3638550"/>
              <a:gd name="connsiteX4" fmla="*/ 6562725 w 9191625"/>
              <a:gd name="connsiteY4" fmla="*/ 2009775 h 3638550"/>
              <a:gd name="connsiteX5" fmla="*/ 7629525 w 9191625"/>
              <a:gd name="connsiteY5" fmla="*/ 3076575 h 3638550"/>
              <a:gd name="connsiteX6" fmla="*/ 8658225 w 9191625"/>
              <a:gd name="connsiteY6" fmla="*/ 2057400 h 3638550"/>
              <a:gd name="connsiteX7" fmla="*/ 9191625 w 9191625"/>
              <a:gd name="connsiteY7" fmla="*/ 2600325 h 3638550"/>
              <a:gd name="connsiteX8" fmla="*/ 8181975 w 9191625"/>
              <a:gd name="connsiteY8" fmla="*/ 3638550 h 3638550"/>
              <a:gd name="connsiteX0" fmla="*/ 0 w 8188325"/>
              <a:gd name="connsiteY0" fmla="*/ 19050 h 2667000"/>
              <a:gd name="connsiteX1" fmla="*/ 1006475 w 8188325"/>
              <a:gd name="connsiteY1" fmla="*/ 1019175 h 2667000"/>
              <a:gd name="connsiteX2" fmla="*/ 1997075 w 8188325"/>
              <a:gd name="connsiteY2" fmla="*/ 0 h 2667000"/>
              <a:gd name="connsiteX3" fmla="*/ 4273550 w 8188325"/>
              <a:gd name="connsiteY3" fmla="*/ 2295525 h 2667000"/>
              <a:gd name="connsiteX4" fmla="*/ 5559425 w 8188325"/>
              <a:gd name="connsiteY4" fmla="*/ 1038225 h 2667000"/>
              <a:gd name="connsiteX5" fmla="*/ 6626225 w 8188325"/>
              <a:gd name="connsiteY5" fmla="*/ 2105025 h 2667000"/>
              <a:gd name="connsiteX6" fmla="*/ 7654925 w 8188325"/>
              <a:gd name="connsiteY6" fmla="*/ 1085850 h 2667000"/>
              <a:gd name="connsiteX7" fmla="*/ 8188325 w 8188325"/>
              <a:gd name="connsiteY7" fmla="*/ 1628775 h 2667000"/>
              <a:gd name="connsiteX8" fmla="*/ 7178675 w 8188325"/>
              <a:gd name="connsiteY8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8325" h="2667000">
                <a:moveTo>
                  <a:pt x="0" y="19050"/>
                </a:moveTo>
                <a:lnTo>
                  <a:pt x="1006475" y="1019175"/>
                </a:lnTo>
                <a:lnTo>
                  <a:pt x="1997075" y="0"/>
                </a:lnTo>
                <a:lnTo>
                  <a:pt x="4273550" y="2295525"/>
                </a:lnTo>
                <a:lnTo>
                  <a:pt x="5559425" y="1038225"/>
                </a:lnTo>
                <a:lnTo>
                  <a:pt x="6626225" y="2105025"/>
                </a:lnTo>
                <a:lnTo>
                  <a:pt x="7654925" y="1085850"/>
                </a:lnTo>
                <a:lnTo>
                  <a:pt x="8188325" y="1628775"/>
                </a:lnTo>
                <a:lnTo>
                  <a:pt x="7178675" y="2667000"/>
                </a:lnTo>
              </a:path>
            </a:pathLst>
          </a:custGeom>
          <a:noFill/>
          <a:ln w="92075" cap="rnd">
            <a:solidFill>
              <a:srgbClr val="FBAD1B"/>
            </a:solidFill>
            <a:rou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눈물 방울 5">
            <a:extLst>
              <a:ext uri="{FF2B5EF4-FFF2-40B4-BE49-F238E27FC236}">
                <a16:creationId xmlns:a16="http://schemas.microsoft.com/office/drawing/2014/main" id="{7350BE50-D18B-E65A-8F97-8830A89CE7DC}"/>
              </a:ext>
            </a:extLst>
          </p:cNvPr>
          <p:cNvSpPr/>
          <p:nvPr/>
        </p:nvSpPr>
        <p:spPr>
          <a:xfrm rot="8100000">
            <a:off x="792247" y="573602"/>
            <a:ext cx="325951" cy="325951"/>
          </a:xfrm>
          <a:prstGeom prst="teardrop">
            <a:avLst/>
          </a:prstGeom>
          <a:solidFill>
            <a:srgbClr val="FBAD1B"/>
          </a:solidFill>
          <a:ln w="57150">
            <a:solidFill>
              <a:schemeClr val="bg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12C774-078B-5B16-9520-6D521B06E9F3}"/>
              </a:ext>
            </a:extLst>
          </p:cNvPr>
          <p:cNvSpPr/>
          <p:nvPr/>
        </p:nvSpPr>
        <p:spPr>
          <a:xfrm>
            <a:off x="8008812" y="3521630"/>
            <a:ext cx="214789" cy="214789"/>
          </a:xfrm>
          <a:prstGeom prst="ellipse">
            <a:avLst/>
          </a:prstGeom>
          <a:solidFill>
            <a:srgbClr val="FF6600"/>
          </a:solidFill>
          <a:ln w="57150">
            <a:solidFill>
              <a:schemeClr val="bg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FEF12A-E4AD-F08E-87A6-B8F4D8955BFC}"/>
              </a:ext>
            </a:extLst>
          </p:cNvPr>
          <p:cNvSpPr/>
          <p:nvPr/>
        </p:nvSpPr>
        <p:spPr>
          <a:xfrm>
            <a:off x="0" y="4190639"/>
            <a:ext cx="1219200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02B0A-AC71-D367-CE6A-F933DE36161C}"/>
              </a:ext>
            </a:extLst>
          </p:cNvPr>
          <p:cNvSpPr txBox="1"/>
          <p:nvPr/>
        </p:nvSpPr>
        <p:spPr>
          <a:xfrm>
            <a:off x="610587" y="4739309"/>
            <a:ext cx="33233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감사합니다 </a:t>
            </a:r>
            <a:endParaRPr lang="en-US" altLang="ko-KR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Q&amp;A</a:t>
            </a:r>
            <a:endParaRPr lang="ko-KR" altLang="en-US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89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77A323-1F85-3C6D-0258-DE0246E1DA19}"/>
              </a:ext>
            </a:extLst>
          </p:cNvPr>
          <p:cNvSpPr txBox="1"/>
          <p:nvPr/>
        </p:nvSpPr>
        <p:spPr>
          <a:xfrm>
            <a:off x="3954227" y="3044279"/>
            <a:ext cx="4283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0E28-9042-E822-6D54-C73B631EA5CE}"/>
              </a:ext>
            </a:extLst>
          </p:cNvPr>
          <p:cNvSpPr txBox="1"/>
          <p:nvPr/>
        </p:nvSpPr>
        <p:spPr>
          <a:xfrm>
            <a:off x="3401992" y="3044279"/>
            <a:ext cx="5388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동국대학교 경로 안내</a:t>
            </a:r>
          </a:p>
        </p:txBody>
      </p:sp>
    </p:spTree>
    <p:extLst>
      <p:ext uri="{BB962C8B-B14F-4D97-AF65-F5344CB8AC3E}">
        <p14:creationId xmlns:p14="http://schemas.microsoft.com/office/powerpoint/2010/main" val="3864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04EB368-39FD-3216-B865-A613C58158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65" b="882"/>
          <a:stretch/>
        </p:blipFill>
        <p:spPr>
          <a:xfrm>
            <a:off x="564540" y="1974033"/>
            <a:ext cx="4312837" cy="4598654"/>
          </a:xfrm>
          <a:prstGeom prst="rect">
            <a:avLst/>
          </a:prstGeom>
          <a:ln w="82550">
            <a:solidFill>
              <a:srgbClr val="38424E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4A6E4-4B85-75A0-4288-FAD944B62991}"/>
              </a:ext>
            </a:extLst>
          </p:cNvPr>
          <p:cNvSpPr txBox="1"/>
          <p:nvPr/>
        </p:nvSpPr>
        <p:spPr>
          <a:xfrm>
            <a:off x="302426" y="285313"/>
            <a:ext cx="579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동국대학교 경로 안내 </a:t>
            </a:r>
            <a:r>
              <a:rPr lang="en-US" altLang="ko-KR" sz="3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3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준비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3D68-B145-2D31-339F-27BD1AD83638}"/>
              </a:ext>
            </a:extLst>
          </p:cNvPr>
          <p:cNvSpPr txBox="1"/>
          <p:nvPr/>
        </p:nvSpPr>
        <p:spPr>
          <a:xfrm>
            <a:off x="365758" y="1502272"/>
            <a:ext cx="4556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원흥관과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신공학관의 거리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측정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8934A-128A-4A9B-6CEB-14D560C90AA0}"/>
              </a:ext>
            </a:extLst>
          </p:cNvPr>
          <p:cNvSpPr txBox="1"/>
          <p:nvPr/>
        </p:nvSpPr>
        <p:spPr>
          <a:xfrm>
            <a:off x="5091825" y="1974033"/>
            <a:ext cx="7011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정점 찍기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20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Times New Roman" panose="02020603050405020304" pitchFamily="18" charset="0"/>
              </a:rPr>
              <a:t>강의실 • 계단 • 엘리베이터• 코너 • 갈림길 • 출입구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6EF73-A8DD-6311-009E-C8A86C800CDD}"/>
              </a:ext>
            </a:extLst>
          </p:cNvPr>
          <p:cNvSpPr txBox="1"/>
          <p:nvPr/>
        </p:nvSpPr>
        <p:spPr>
          <a:xfrm>
            <a:off x="5091825" y="3128243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계단과 엘리베이터의 구분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B4615-7E88-6820-E16D-DF3AA955DA53}"/>
              </a:ext>
            </a:extLst>
          </p:cNvPr>
          <p:cNvSpPr txBox="1"/>
          <p:nvPr/>
        </p:nvSpPr>
        <p:spPr>
          <a:xfrm>
            <a:off x="5091825" y="3974677"/>
            <a:ext cx="6691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목표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사용자로부터 출발 강의실과 도착 강의실을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입력받으면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글로 표현한 최단 경로와 최단 경로가 표시된 이미지 제공</a:t>
            </a:r>
          </a:p>
        </p:txBody>
      </p:sp>
    </p:spTree>
    <p:extLst>
      <p:ext uri="{BB962C8B-B14F-4D97-AF65-F5344CB8AC3E}">
        <p14:creationId xmlns:p14="http://schemas.microsoft.com/office/powerpoint/2010/main" val="365929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EB8228-62FF-2F6B-4136-8E5307211CAD}"/>
              </a:ext>
            </a:extLst>
          </p:cNvPr>
          <p:cNvSpPr txBox="1"/>
          <p:nvPr/>
        </p:nvSpPr>
        <p:spPr>
          <a:xfrm>
            <a:off x="2651659" y="2659559"/>
            <a:ext cx="6888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Floyd </a:t>
            </a:r>
            <a:r>
              <a:rPr lang="en-US" altLang="ko-KR" sz="4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Warshall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7F017-4626-C24B-4776-49E88F804490}"/>
              </a:ext>
            </a:extLst>
          </p:cNvPr>
          <p:cNvSpPr txBox="1"/>
          <p:nvPr/>
        </p:nvSpPr>
        <p:spPr>
          <a:xfrm>
            <a:off x="1675558" y="3569332"/>
            <a:ext cx="884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가중 그래프 상의 정점 쌍 간의 </a:t>
            </a:r>
            <a:r>
              <a:rPr lang="ko-KR" altLang="en-US" sz="2400" dirty="0">
                <a:solidFill>
                  <a:srgbClr val="FBAD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최단 경로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</a:t>
            </a:r>
            <a:r>
              <a:rPr lang="ko-KR" altLang="en-US" sz="2400" dirty="0">
                <a:solidFill>
                  <a:srgbClr val="FBAD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모두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구하는 알고리즘 </a:t>
            </a:r>
          </a:p>
        </p:txBody>
      </p:sp>
    </p:spTree>
    <p:extLst>
      <p:ext uri="{BB962C8B-B14F-4D97-AF65-F5344CB8AC3E}">
        <p14:creationId xmlns:p14="http://schemas.microsoft.com/office/powerpoint/2010/main" val="223934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7052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Floyd </a:t>
            </a:r>
            <a:r>
              <a:rPr lang="en-US" altLang="ko-KR" sz="4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Warshall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439AC-BDAC-57E3-54EE-C9FA51D7C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71" y="1440717"/>
            <a:ext cx="9141858" cy="48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3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7052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Floyd </a:t>
            </a:r>
            <a:r>
              <a:rPr lang="en-US" altLang="ko-KR" sz="4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Warshall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CCD943EF-B1D4-1FB8-8B81-A0A0E78C7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62681"/>
              </p:ext>
            </p:extLst>
          </p:nvPr>
        </p:nvGraphicFramePr>
        <p:xfrm>
          <a:off x="296854" y="5048970"/>
          <a:ext cx="6577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88">
                  <a:extLst>
                    <a:ext uri="{9D8B030D-6E8A-4147-A177-3AD203B41FA5}">
                      <a16:colId xmlns:a16="http://schemas.microsoft.com/office/drawing/2014/main" val="988529164"/>
                    </a:ext>
                  </a:extLst>
                </a:gridCol>
                <a:gridCol w="5280338">
                  <a:extLst>
                    <a:ext uri="{9D8B030D-6E8A-4147-A177-3AD203B41FA5}">
                      <a16:colId xmlns:a16="http://schemas.microsoft.com/office/drawing/2014/main" val="234200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vertexList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정점들을 저장하는 배열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77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next</a:t>
                      </a:r>
                      <a:endParaRPr lang="ko-KR" altLang="en-US" sz="16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정점에서 다른 정점으로 갈 때 다음 경로를 저장하는 배열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75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adjMatrix</a:t>
                      </a:r>
                      <a:endParaRPr lang="ko-KR" altLang="en-US" sz="16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정점 사이의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edge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를 저장하는 배열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40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pathMatrix</a:t>
                      </a:r>
                      <a:endParaRPr lang="ko-KR" altLang="en-US" sz="16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정점 사이의 최단 거리를 저장하는 배열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2803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DF439AC-BDAC-57E3-54EE-C9FA51D7C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28" b="66267"/>
          <a:stretch/>
        </p:blipFill>
        <p:spPr>
          <a:xfrm>
            <a:off x="1016001" y="1917129"/>
            <a:ext cx="10382250" cy="2313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C9577A-AAC0-88BE-DFA2-DA713D6429B6}"/>
              </a:ext>
            </a:extLst>
          </p:cNvPr>
          <p:cNvSpPr txBox="1"/>
          <p:nvPr/>
        </p:nvSpPr>
        <p:spPr>
          <a:xfrm>
            <a:off x="6765702" y="3293027"/>
            <a:ext cx="4941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pathMatrix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값을 </a:t>
            </a:r>
            <a:r>
              <a:rPr lang="en-US" altLang="ko-KR" sz="2000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adjMatirx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값으로 초기화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1587DA-A495-22C6-72B8-CC03FEDA1FDC}"/>
              </a:ext>
            </a:extLst>
          </p:cNvPr>
          <p:cNvSpPr/>
          <p:nvPr/>
        </p:nvSpPr>
        <p:spPr>
          <a:xfrm>
            <a:off x="2678806" y="2828642"/>
            <a:ext cx="8497193" cy="45547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57899-5787-5C9F-55C0-183B7688DFCB}"/>
              </a:ext>
            </a:extLst>
          </p:cNvPr>
          <p:cNvSpPr txBox="1"/>
          <p:nvPr/>
        </p:nvSpPr>
        <p:spPr>
          <a:xfrm>
            <a:off x="2579362" y="3584173"/>
            <a:ext cx="4236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 방문할 정점을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next[</a:t>
            </a:r>
            <a:r>
              <a:rPr lang="en-US" altLang="ko-KR" sz="2000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][j]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저장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26227D22-8D83-E5E6-B0B6-0985D372F2C9}"/>
              </a:ext>
            </a:extLst>
          </p:cNvPr>
          <p:cNvSpPr/>
          <p:nvPr/>
        </p:nvSpPr>
        <p:spPr>
          <a:xfrm>
            <a:off x="2678807" y="3153808"/>
            <a:ext cx="4037526" cy="41948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2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1F63A2-D4E2-27AB-BD7D-281CE6D216C0}"/>
              </a:ext>
            </a:extLst>
          </p:cNvPr>
          <p:cNvSpPr/>
          <p:nvPr/>
        </p:nvSpPr>
        <p:spPr>
          <a:xfrm>
            <a:off x="0" y="0"/>
            <a:ext cx="12192000" cy="12169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AC796-8336-5954-AC85-C8E2F47CFBE6}"/>
              </a:ext>
            </a:extLst>
          </p:cNvPr>
          <p:cNvSpPr txBox="1"/>
          <p:nvPr/>
        </p:nvSpPr>
        <p:spPr>
          <a:xfrm>
            <a:off x="243309" y="223758"/>
            <a:ext cx="7052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Floyd </a:t>
            </a:r>
            <a:r>
              <a:rPr lang="en-US" altLang="ko-KR" sz="4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Warshall</a:t>
            </a:r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9CE87-8ECB-6C4B-EEBB-7EBC0FB1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1" t="35288" r="173" b="4912"/>
          <a:stretch/>
        </p:blipFill>
        <p:spPr>
          <a:xfrm>
            <a:off x="243309" y="1440717"/>
            <a:ext cx="10091492" cy="3390871"/>
          </a:xfrm>
          <a:prstGeom prst="rect">
            <a:avLst/>
          </a:prstGeom>
        </p:spPr>
      </p:pic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641BD51F-5E58-944D-44F1-E20CEB03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90360"/>
              </p:ext>
            </p:extLst>
          </p:nvPr>
        </p:nvGraphicFramePr>
        <p:xfrm>
          <a:off x="296854" y="5048970"/>
          <a:ext cx="6577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88">
                  <a:extLst>
                    <a:ext uri="{9D8B030D-6E8A-4147-A177-3AD203B41FA5}">
                      <a16:colId xmlns:a16="http://schemas.microsoft.com/office/drawing/2014/main" val="988529164"/>
                    </a:ext>
                  </a:extLst>
                </a:gridCol>
                <a:gridCol w="5280338">
                  <a:extLst>
                    <a:ext uri="{9D8B030D-6E8A-4147-A177-3AD203B41FA5}">
                      <a16:colId xmlns:a16="http://schemas.microsoft.com/office/drawing/2014/main" val="234200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vertexList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정점들을 저장하는 배열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77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next</a:t>
                      </a:r>
                      <a:endParaRPr lang="ko-KR" altLang="en-US" sz="16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정점에서 다른 정점으로 갈 때 다음 경로를 저장하는 배열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75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adjMatrix</a:t>
                      </a:r>
                      <a:endParaRPr lang="ko-KR" altLang="en-US" sz="16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정점 사이의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edge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를 저장하는 배열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40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pathMatrix</a:t>
                      </a:r>
                      <a:endParaRPr lang="ko-KR" altLang="en-US" sz="1600" b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정점 사이의 최단 거리를 저장하는 배열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280323"/>
                  </a:ext>
                </a:extLst>
              </a:tr>
            </a:tbl>
          </a:graphicData>
        </a:graphic>
      </p:graphicFrame>
      <p:sp>
        <p:nvSpPr>
          <p:cNvPr id="2" name="액자 1">
            <a:extLst>
              <a:ext uri="{FF2B5EF4-FFF2-40B4-BE49-F238E27FC236}">
                <a16:creationId xmlns:a16="http://schemas.microsoft.com/office/drawing/2014/main" id="{E87BAD7E-CE66-1A89-77CD-48AE054CE7DF}"/>
              </a:ext>
            </a:extLst>
          </p:cNvPr>
          <p:cNvSpPr/>
          <p:nvPr/>
        </p:nvSpPr>
        <p:spPr>
          <a:xfrm>
            <a:off x="2077924" y="2994338"/>
            <a:ext cx="5776174" cy="33485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77454-A4BB-81A1-F946-78B54FCDCD63}"/>
              </a:ext>
            </a:extLst>
          </p:cNvPr>
          <p:cNvSpPr txBox="1"/>
          <p:nvPr/>
        </p:nvSpPr>
        <p:spPr>
          <a:xfrm>
            <a:off x="7993142" y="2977097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j ➞ k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경로 거리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 j ➞ m ➞ k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경로 거리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726497B-779D-22EA-677E-BF8B5AB2D785}"/>
              </a:ext>
            </a:extLst>
          </p:cNvPr>
          <p:cNvSpPr/>
          <p:nvPr/>
        </p:nvSpPr>
        <p:spPr>
          <a:xfrm>
            <a:off x="2077924" y="3261574"/>
            <a:ext cx="5776174" cy="33485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4FB989D-F33F-D3FF-2DD0-F1E2B2A6CC30}"/>
              </a:ext>
            </a:extLst>
          </p:cNvPr>
          <p:cNvSpPr/>
          <p:nvPr/>
        </p:nvSpPr>
        <p:spPr>
          <a:xfrm>
            <a:off x="2077924" y="3546571"/>
            <a:ext cx="5776174" cy="33485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2398B-E231-B3B7-71E1-23B32264DEB6}"/>
              </a:ext>
            </a:extLst>
          </p:cNvPr>
          <p:cNvSpPr txBox="1"/>
          <p:nvPr/>
        </p:nvSpPr>
        <p:spPr>
          <a:xfrm>
            <a:off x="7993141" y="3244333"/>
            <a:ext cx="385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pathMatrix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j ➞ m ➞ k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update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7DB83-B47F-6F34-5809-3BA5B84704B2}"/>
              </a:ext>
            </a:extLst>
          </p:cNvPr>
          <p:cNvSpPr txBox="1"/>
          <p:nvPr/>
        </p:nvSpPr>
        <p:spPr>
          <a:xfrm>
            <a:off x="7993141" y="3529330"/>
            <a:ext cx="354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거쳐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이동하도록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update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22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/>
      <p:bldP spid="9" grpId="0" animBg="1"/>
      <p:bldP spid="9" grpId="1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D3D2A9-494E-3D89-E3DB-703E2B01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42" y="0"/>
            <a:ext cx="2733058" cy="1216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F4151-1218-530B-75DA-B14A875AF952}"/>
              </a:ext>
            </a:extLst>
          </p:cNvPr>
          <p:cNvSpPr txBox="1"/>
          <p:nvPr/>
        </p:nvSpPr>
        <p:spPr>
          <a:xfrm>
            <a:off x="3604836" y="2659559"/>
            <a:ext cx="4982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Dijkstra Algorithm</a:t>
            </a:r>
            <a:endParaRPr lang="ko-KR" altLang="en-US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11197-B1E3-9D94-ED6F-A977147F1CEC}"/>
              </a:ext>
            </a:extLst>
          </p:cNvPr>
          <p:cNvSpPr txBox="1"/>
          <p:nvPr/>
        </p:nvSpPr>
        <p:spPr>
          <a:xfrm>
            <a:off x="1367781" y="3575771"/>
            <a:ext cx="945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BAD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 정점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에서부터 </a:t>
            </a:r>
            <a:r>
              <a:rPr lang="ko-KR" altLang="en-US" sz="2400" dirty="0">
                <a:solidFill>
                  <a:srgbClr val="FBAD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다른 모든 정점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까지의 최단 경로를 구하는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149137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875</Words>
  <Application>Microsoft Office PowerPoint</Application>
  <PresentationFormat>와이드스크린</PresentationFormat>
  <Paragraphs>167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에스코어 드림 5 Medium</vt:lpstr>
      <vt:lpstr>맑은 고딕</vt:lpstr>
      <vt:lpstr>에스코어 드림 6 Bold</vt:lpstr>
      <vt:lpstr>에스코어 드림 4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신지영</dc:creator>
  <cp:lastModifiedBy>신지영</cp:lastModifiedBy>
  <cp:revision>32</cp:revision>
  <dcterms:created xsi:type="dcterms:W3CDTF">2022-12-03T15:47:04Z</dcterms:created>
  <dcterms:modified xsi:type="dcterms:W3CDTF">2022-12-06T09:38:12Z</dcterms:modified>
</cp:coreProperties>
</file>