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634cf51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634cf51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634cf513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634cf513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634cf51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634cf51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634cf513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634cf513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634cf513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634cf513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634cf513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634cf513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634cf513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634cf513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course starts with covering some of the basic and most important concepts of numpy which create a strong foundation for your data science journey.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Numpy is a python library that is extensively used in data science to perform quick mathematical operations.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Having a strong understanding of numpy will definitely help you in understanding advanced data science concepts.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All the csv data used in your data science project will be stored in a pandas dataframe.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Pandas is the heart of any data science project.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All the data cleaning and preprocessing tasks before modelling will be done mostly in Pandas.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For data visualization we have covered two python libraries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Matplotlib and Seaborn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Making impactful visualizations will help you to derive meaningful conclusions from your data </a:t>
            </a:r>
            <a:r>
              <a:rPr lang="en" sz="2300"/>
              <a:t>which</a:t>
            </a:r>
            <a:r>
              <a:rPr lang="en" sz="2300"/>
              <a:t> is a key aspect of data analysis.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Preprocessing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This is one of the most important and most neglected step in the </a:t>
            </a:r>
            <a:r>
              <a:rPr lang="en" sz="2200"/>
              <a:t>entire data science project pipeline.Once you have acquired the data then before directly jumping on to modelling you should prepare the data properly to get the best results.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This section covers topics like dealing with missing values, feature encoding etc…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this section you will learn about types of ML, different ML algorithms like SVM, KNN, Logistic Regression, Random Forest, Decision Trees etc…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It also contains a video session on Hyper Parameter optimization using GridSearch CV.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Videos will cover basic theory concept plus the practical implementation of each and every Machine Learning Algorithm.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 + Projects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the last two sections you will learn to build the entire Machine Learning pipeline and we will do two projects.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The first project is based on Classification problem of Diabetes Prediction using Machine Learning.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The second project is a regression use case based on Insurance Premium cost prediction.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