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fbfefe7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fbfefe7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fbfefe7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fbfefe7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fbfefe7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fbfefe7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fbfefe7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fbfefe7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bfefe74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fbfefe74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Course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learn 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completing this course you will have a better understanding of all aspects of Data Science and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course covers all steps involved in the entire Data Science project life cycle. From Data acquisition, Data cleaning, Data Preprocessing, building a machine learning model and testing the accuracy of predictions made by that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course will provide you with crisp and information rich content that will help to focus on most </a:t>
            </a:r>
            <a:r>
              <a:rPr lang="en"/>
              <a:t>relevant</a:t>
            </a:r>
            <a:r>
              <a:rPr lang="en"/>
              <a:t> and crucial topics in Data Science.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study material for this course 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resources section contains all </a:t>
            </a:r>
            <a:r>
              <a:rPr lang="en" sz="2200"/>
              <a:t>presentations</a:t>
            </a:r>
            <a:r>
              <a:rPr lang="en" sz="2200"/>
              <a:t> having the theory concepts, the datasets used in practical section and the jupyter notebooks.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All videos and </a:t>
            </a:r>
            <a:r>
              <a:rPr lang="en" sz="2200"/>
              <a:t>resources</a:t>
            </a:r>
            <a:r>
              <a:rPr lang="en" sz="2200"/>
              <a:t> are downloadable so you can download them and save them on your local machine.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this course 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You can follow all videos in order of the course curriculum. The videos are recorded in a very specific format for the most impactful learning. All the theory concepts will be explained first and then we will see the practical implementation of that same concept.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Jupyter notebooks and datasets used for practical demonstrations can be found in the resources section.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tips to get the best out of this course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Once you have watched the video tutorial for a particular concept then try to implement the practical example again by yourself using a different dataset. By doing this you will be able to develop better understanding about that concept.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Try to make mini projects with different datasets using the concepts and algorithms that you have learned in the video.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