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EB21-18D3-47E8-9541-025654F9C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198EB-1E2F-4BF3-A156-D89B2B92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CAC7-C666-4700-9040-9F09047B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625D-1B3B-4492-9768-C23131EC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033F-3466-4ABA-AF39-9480C878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9CBD-7EC2-415E-88C9-72384107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B7AE5-0B93-4CA8-836A-9EEDAD20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57E0-0982-418A-9D3E-C0582D5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1452-5C3B-4D24-B395-33E502E7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EBC1-50BB-439D-92AF-71AFAED6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FF130-6B71-4AF1-B507-744F49CCD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31D5E-E54A-454D-B1B1-1F01C804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55B3A-028F-4956-ADC8-0BCF6FF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1405-ADA6-48BF-BBFA-A96F52B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3403-9534-4BD3-8F60-37811E65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DFF7-E792-4214-A8A1-9CDFC423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BD5B-6A75-4C8B-B74D-8347B311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431C-C68C-4654-A4D4-2268A908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35AF-E4D3-4A92-ABCB-F6F3F04C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13FE-792B-45E0-804C-481A66E0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B242-4D38-45C9-A132-1D84B027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05478-B018-46E0-8229-1D12A618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DB370-2A8A-439C-A796-0549D776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2379-8113-407D-BCBA-83D31B37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7430-775E-480F-93DF-25933E71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B26D-B2EB-41F8-971B-2CFEADE3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B161-73E4-4E83-A48D-5FC7CBFE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3A98C-D3C7-41FC-885D-D40739406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4DB8D-80AD-4D84-A285-71119BD5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88B8B-0D2D-4232-9CF8-4C991798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CE1AC-DC48-49B3-A579-D2B4B7EA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30F-8FF0-4E81-96C6-73118066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3DF1-90BB-46A8-8B4E-EF51EEAB8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5E5AF-3B71-465C-9288-72DFD100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39E14-50DD-43B8-8CC5-CDDDF49CF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1C33D-2BB8-47E9-A9E8-DAE8B29A5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19C72-F257-44B9-AD6A-4B292BD8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78AAE-54AA-49CD-BE39-FF3B5245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772E0-90A4-43DF-BA42-107959E8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04D7-1268-4E33-9A2C-06271823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5530F-AF2B-48AC-BA7C-CC7330A4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4D570-F2AD-4662-BF32-238863B5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8DC84-BDDF-4F3E-984D-C0776482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7FEF1-11DF-416C-A1DB-CD697C52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E4DC7-9EB5-48DA-86FA-F4597BA0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C768E-D2B5-4A7A-B073-3598EAE1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D7AB-A4B5-4719-8CE1-48931AA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BB1D-7AF0-4DF4-AD5F-46A44F9C9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4E86-02A2-4F3F-B8F0-76B59851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5FC3B-1E2A-4EC5-888F-06159CEB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8B755-28C4-4F78-86D0-ABEAC7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D7FE-013E-4B0A-A2C9-C9CBCE69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467E-9A24-4ADE-83E4-95E793B1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A654E-084B-40B0-BD61-0F8A0C7F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9A8B6-07B5-402C-BC7F-CB01E532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89DCC-D4C1-4010-9D65-C7F26F7A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48238-859F-403C-907A-D34D38FE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FF54F-3035-47D5-B21B-97D7C582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A388D-B9C9-4DD5-ADF0-11D5541C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C3D8-9C47-41D4-917A-157F5B5D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3D61-9C62-4BD3-99F9-5BC0B936A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A41D4-480D-42CD-8AD3-13CEA263E0D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EA45-225C-4F09-B950-3AB4332EB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6625-500C-4989-B29D-7FD864A84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7979-ED0D-4A8B-9430-6EBAD86D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071AD-CE67-40EA-A0DF-1FC7D7C0E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31353"/>
            <a:ext cx="7736255" cy="3181135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DATA VISUALIZATION 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Mid Term Examination</a:t>
            </a: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Spring 2020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A9A85-F0BA-47ED-A9B0-F1EFB4732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5184138"/>
            <a:ext cx="3977212" cy="963741"/>
          </a:xfrm>
        </p:spPr>
        <p:txBody>
          <a:bodyPr anchor="ctr"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Manoj Kumar Chalamala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65EA-0D38-4B31-BA49-48C22DFB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like about this slide?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5378-8DC0-4EF0-A20C-97015B09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thing I like about the slide is the chart clearly shows there is a 16% lower post procedure cost  which saves $3422 per patient.</a:t>
            </a:r>
          </a:p>
          <a:p>
            <a:r>
              <a:rPr lang="en-US" dirty="0"/>
              <a:t>The other thing I like about the slide is white space is leveraged. There are no empty spaces in the visual. </a:t>
            </a:r>
          </a:p>
          <a:p>
            <a:r>
              <a:rPr lang="en-US" dirty="0"/>
              <a:t>The content is legible and clear.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F0F4-6A3E-4467-A36F-AD1B9CC5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Questions to ask your colleague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DA07-7097-49B4-BEB8-68AF6D66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Y axis referring to in the plot ? This shows scale from 0 to 30 but the chart is showing information in dollars.</a:t>
            </a:r>
          </a:p>
          <a:p>
            <a:r>
              <a:rPr lang="en-US" dirty="0"/>
              <a:t>What is the MAX value listed in the table ? Why is it not mentioned in the visual</a:t>
            </a:r>
          </a:p>
          <a:p>
            <a:r>
              <a:rPr lang="en-US" dirty="0"/>
              <a:t>The Visual shows that 89.8 % of patients are clinically successful who uses optimal settings. But it is no where mentioned in the data and the plot. </a:t>
            </a:r>
          </a:p>
          <a:p>
            <a:r>
              <a:rPr lang="en-US" dirty="0"/>
              <a:t>In the chart there is an information about pts. ( i.e., 85 pts and 142 pts). What kind of information is this related to?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13B3-D0F7-4FA6-9D6C-6B9347ED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b="1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784C-6BDC-4197-B781-F9B03E53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 the colors</a:t>
            </a:r>
            <a:r>
              <a:rPr lang="en-US" dirty="0"/>
              <a:t>: The colors used in the plot are very bright. It is very difficult to focus for colorblind audience.</a:t>
            </a:r>
          </a:p>
          <a:p>
            <a:r>
              <a:rPr lang="en-US" b="1" dirty="0"/>
              <a:t>Organize the content</a:t>
            </a:r>
            <a:r>
              <a:rPr lang="en-US" dirty="0"/>
              <a:t>: The content is not organized well. The information on the left side is not organized well according to the information plotted on the graph. </a:t>
            </a:r>
          </a:p>
          <a:p>
            <a:r>
              <a:rPr lang="en-US" b="1" dirty="0"/>
              <a:t>Change the takeaway title</a:t>
            </a:r>
            <a:r>
              <a:rPr lang="en-US" dirty="0"/>
              <a:t>: The Takeaway title is not giving enough information related to the story</a:t>
            </a:r>
          </a:p>
          <a:p>
            <a:r>
              <a:rPr lang="en-US" b="1" dirty="0"/>
              <a:t>Change the Scale value and label the Axes titles properly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CDA3-2C8F-4693-BE1E-E0C58B7E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57"/>
            <a:ext cx="10515600" cy="13384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Recommendations for presenting to a non-technical audience?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CB14-5D6B-44CF-8895-C903C397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Remove P Value from the graph </a:t>
            </a:r>
            <a:r>
              <a:rPr lang="en-US" dirty="0"/>
              <a:t>– Audience will be not aware of P value. Graph does not depict any useful information about P. (remove P &lt; 0.001) </a:t>
            </a:r>
          </a:p>
          <a:p>
            <a:r>
              <a:rPr lang="en-US" b="1" dirty="0"/>
              <a:t>Remove Error bars</a:t>
            </a:r>
            <a:r>
              <a:rPr lang="en-US" dirty="0"/>
              <a:t>: Error bars on the graph is showing Maximum treatment value which will confuse the audience with the total cost. Make sure to differentiate between Maximum cost and total cost.</a:t>
            </a:r>
          </a:p>
          <a:p>
            <a:r>
              <a:rPr lang="en-US" b="1" dirty="0"/>
              <a:t>Add a New Plot for Adverse Events</a:t>
            </a:r>
            <a:r>
              <a:rPr lang="en-US" dirty="0"/>
              <a:t>: The visual is not showing how the rate of adverse events post treatment is varying for all the competitors.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2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F04580A-58B1-404B-B70F-E3413C12F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0504"/>
            <a:ext cx="5181600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Reduced treatment cost with Optimal Settings</a:t>
            </a:r>
          </a:p>
          <a:p>
            <a:pPr marL="0" indent="0">
              <a:buNone/>
            </a:pPr>
            <a:r>
              <a:rPr lang="en-US" sz="1600" dirty="0"/>
              <a:t>Racipalth with optimal settings shows a </a:t>
            </a:r>
            <a:r>
              <a:rPr lang="en-US" sz="1600" dirty="0">
                <a:solidFill>
                  <a:schemeClr val="accent2"/>
                </a:solidFill>
              </a:rPr>
              <a:t>16% decrease </a:t>
            </a:r>
            <a:r>
              <a:rPr lang="en-US" sz="1600" dirty="0"/>
              <a:t>in post treatment cost per patient in year compared to other competitors.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Maximum</a:t>
            </a:r>
            <a:r>
              <a:rPr lang="en-US" sz="1600" dirty="0"/>
              <a:t> cost of the pretreatment is slightly higher for Racipalth with optimal settings.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3E085-0CD7-47EB-A6E2-D0C7B12F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0504"/>
            <a:ext cx="5181600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Adverse events post treatment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2D050"/>
                </a:solidFill>
              </a:rPr>
              <a:t>Raciplath patients </a:t>
            </a:r>
            <a:r>
              <a:rPr lang="en-US" sz="1600" dirty="0"/>
              <a:t>with optimal settings has a very less adverse event rate when compared with non optimal settings and control group.</a:t>
            </a:r>
          </a:p>
          <a:p>
            <a:pPr marL="0" indent="0">
              <a:buNone/>
            </a:pPr>
            <a:r>
              <a:rPr lang="en-US" sz="1600" dirty="0"/>
              <a:t>Clinical success in 89.8% of patients using optimal settings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7DD97B-6DA0-4BCC-859D-4592837A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3662362"/>
            <a:ext cx="4863548" cy="22764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855F50-4DF4-4A23-B359-BE742EB003EB}"/>
              </a:ext>
            </a:extLst>
          </p:cNvPr>
          <p:cNvSpPr/>
          <p:nvPr/>
        </p:nvSpPr>
        <p:spPr>
          <a:xfrm>
            <a:off x="838200" y="490330"/>
            <a:ext cx="10399643" cy="689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Adverse rate of Events decreases with Optimal Settings</a:t>
            </a:r>
            <a:endParaRPr lang="en-US" sz="3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31F21-DCAA-4CEA-9E96-B4491F36C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70" y="3662362"/>
            <a:ext cx="4821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3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8C2390A8-6ACA-4772-B424-0234DB3A24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219"/>
          <a:stretch/>
        </p:blipFill>
        <p:spPr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56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Office Theme</vt:lpstr>
      <vt:lpstr>DATA VISUALIZATION  Mid Term Examination Spring 2020</vt:lpstr>
      <vt:lpstr>What do you like about this slide? </vt:lpstr>
      <vt:lpstr>List of Questions to ask your colleague</vt:lpstr>
      <vt:lpstr>Changes</vt:lpstr>
      <vt:lpstr> Recommendations for presenting to a non-technical audience?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Mid Term Examination Spring 2020</dc:title>
  <dc:creator>Raahitha Devarapalli</dc:creator>
  <cp:lastModifiedBy>Raahitha Devarapalli</cp:lastModifiedBy>
  <cp:revision>10</cp:revision>
  <dcterms:created xsi:type="dcterms:W3CDTF">2020-03-17T05:33:38Z</dcterms:created>
  <dcterms:modified xsi:type="dcterms:W3CDTF">2020-03-17T07:17:22Z</dcterms:modified>
</cp:coreProperties>
</file>