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B53EB-46EC-44C6-B4DA-33A4E3E5B2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6B9B72-609A-48CC-96F4-54C3E16C3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Segmentation</a:t>
          </a:r>
          <a:endParaRPr lang="en-US"/>
        </a:p>
      </dgm:t>
    </dgm:pt>
    <dgm:pt modelId="{2DB2B7C5-C1AD-4EA1-A3FA-E6CDD771D388}" type="parTrans" cxnId="{8EFABEC6-8AE2-45B0-ADB7-755057420041}">
      <dgm:prSet/>
      <dgm:spPr/>
      <dgm:t>
        <a:bodyPr/>
        <a:lstStyle/>
        <a:p>
          <a:endParaRPr lang="en-US"/>
        </a:p>
      </dgm:t>
    </dgm:pt>
    <dgm:pt modelId="{804FD850-FD94-4312-9756-A60088DFD28D}" type="sibTrans" cxnId="{8EFABEC6-8AE2-45B0-ADB7-755057420041}">
      <dgm:prSet/>
      <dgm:spPr/>
      <dgm:t>
        <a:bodyPr/>
        <a:lstStyle/>
        <a:p>
          <a:endParaRPr lang="en-US"/>
        </a:p>
      </dgm:t>
    </dgm:pt>
    <dgm:pt modelId="{CCE023E8-53C9-4EAD-B218-7B5EFD51C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of Target Markets</a:t>
          </a:r>
          <a:endParaRPr lang="en-US"/>
        </a:p>
      </dgm:t>
    </dgm:pt>
    <dgm:pt modelId="{4A211C83-C570-447D-895C-DCEE404A15B2}" type="parTrans" cxnId="{6E32B454-EBD3-4F01-B84B-26B388F126ED}">
      <dgm:prSet/>
      <dgm:spPr/>
      <dgm:t>
        <a:bodyPr/>
        <a:lstStyle/>
        <a:p>
          <a:endParaRPr lang="en-US"/>
        </a:p>
      </dgm:t>
    </dgm:pt>
    <dgm:pt modelId="{7A432CFD-3424-4D58-9476-8C9DEB5FCFB6}" type="sibTrans" cxnId="{6E32B454-EBD3-4F01-B84B-26B388F126ED}">
      <dgm:prSet/>
      <dgm:spPr/>
      <dgm:t>
        <a:bodyPr/>
        <a:lstStyle/>
        <a:p>
          <a:endParaRPr lang="en-US"/>
        </a:p>
      </dgm:t>
    </dgm:pt>
    <dgm:pt modelId="{2025C3D5-9A04-4101-A4DC-F0647B860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 Planning</a:t>
          </a:r>
          <a:endParaRPr lang="en-US"/>
        </a:p>
      </dgm:t>
    </dgm:pt>
    <dgm:pt modelId="{78A57703-CEB3-465F-9BD7-0C894ABEEAD2}" type="parTrans" cxnId="{CAD4915A-E4AA-4244-8DC9-F20C57090342}">
      <dgm:prSet/>
      <dgm:spPr/>
      <dgm:t>
        <a:bodyPr/>
        <a:lstStyle/>
        <a:p>
          <a:endParaRPr lang="en-US"/>
        </a:p>
      </dgm:t>
    </dgm:pt>
    <dgm:pt modelId="{F8A3271E-706E-4773-B34D-D73D956ABF00}" type="sibTrans" cxnId="{CAD4915A-E4AA-4244-8DC9-F20C57090342}">
      <dgm:prSet/>
      <dgm:spPr/>
      <dgm:t>
        <a:bodyPr/>
        <a:lstStyle/>
        <a:p>
          <a:endParaRPr lang="en-US"/>
        </a:p>
      </dgm:t>
    </dgm:pt>
    <dgm:pt modelId="{24AA3ED2-52F1-490E-BE92-83F7BEE0DCAC}" type="pres">
      <dgm:prSet presAssocID="{E60B53EB-46EC-44C6-B4DA-33A4E3E5B2F0}" presName="root" presStyleCnt="0">
        <dgm:presLayoutVars>
          <dgm:dir/>
          <dgm:resizeHandles val="exact"/>
        </dgm:presLayoutVars>
      </dgm:prSet>
      <dgm:spPr/>
    </dgm:pt>
    <dgm:pt modelId="{8AA8933E-1B79-4189-9508-33CDF761D7E0}" type="pres">
      <dgm:prSet presAssocID="{246B9B72-609A-48CC-96F4-54C3E16C3FE2}" presName="compNode" presStyleCnt="0"/>
      <dgm:spPr/>
    </dgm:pt>
    <dgm:pt modelId="{DFE21B5A-F747-41D8-AB3C-810657843127}" type="pres">
      <dgm:prSet presAssocID="{246B9B72-609A-48CC-96F4-54C3E16C3F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418977B-C2FE-436C-A2BD-EAC321376D8B}" type="pres">
      <dgm:prSet presAssocID="{246B9B72-609A-48CC-96F4-54C3E16C3FE2}" presName="spaceRect" presStyleCnt="0"/>
      <dgm:spPr/>
    </dgm:pt>
    <dgm:pt modelId="{2F1D50D6-CCB0-4720-89A4-5EA4A2E96462}" type="pres">
      <dgm:prSet presAssocID="{246B9B72-609A-48CC-96F4-54C3E16C3FE2}" presName="textRect" presStyleLbl="revTx" presStyleIdx="0" presStyleCnt="3">
        <dgm:presLayoutVars>
          <dgm:chMax val="1"/>
          <dgm:chPref val="1"/>
        </dgm:presLayoutVars>
      </dgm:prSet>
      <dgm:spPr/>
    </dgm:pt>
    <dgm:pt modelId="{4DEC926A-BBE7-4863-B5AF-0546FA9776FC}" type="pres">
      <dgm:prSet presAssocID="{804FD850-FD94-4312-9756-A60088DFD28D}" presName="sibTrans" presStyleCnt="0"/>
      <dgm:spPr/>
    </dgm:pt>
    <dgm:pt modelId="{AF384660-31F4-48D8-9436-48C43D6FA481}" type="pres">
      <dgm:prSet presAssocID="{CCE023E8-53C9-4EAD-B218-7B5EFD51C9F8}" presName="compNode" presStyleCnt="0"/>
      <dgm:spPr/>
    </dgm:pt>
    <dgm:pt modelId="{6224409D-FCF2-4206-8BFA-A6B83E94F66C}" type="pres">
      <dgm:prSet presAssocID="{CCE023E8-53C9-4EAD-B218-7B5EFD51C9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614503F-2151-403B-AFE5-4C62F06760BD}" type="pres">
      <dgm:prSet presAssocID="{CCE023E8-53C9-4EAD-B218-7B5EFD51C9F8}" presName="spaceRect" presStyleCnt="0"/>
      <dgm:spPr/>
    </dgm:pt>
    <dgm:pt modelId="{1B885783-4B99-4560-8997-CDA61DD97940}" type="pres">
      <dgm:prSet presAssocID="{CCE023E8-53C9-4EAD-B218-7B5EFD51C9F8}" presName="textRect" presStyleLbl="revTx" presStyleIdx="1" presStyleCnt="3">
        <dgm:presLayoutVars>
          <dgm:chMax val="1"/>
          <dgm:chPref val="1"/>
        </dgm:presLayoutVars>
      </dgm:prSet>
      <dgm:spPr/>
    </dgm:pt>
    <dgm:pt modelId="{829C5389-61F9-4DEF-8ADA-F894EDFA9AE5}" type="pres">
      <dgm:prSet presAssocID="{7A432CFD-3424-4D58-9476-8C9DEB5FCFB6}" presName="sibTrans" presStyleCnt="0"/>
      <dgm:spPr/>
    </dgm:pt>
    <dgm:pt modelId="{BEFEA1DA-CCED-4158-89DD-EBC8A4E83E09}" type="pres">
      <dgm:prSet presAssocID="{2025C3D5-9A04-4101-A4DC-F0647B8601BC}" presName="compNode" presStyleCnt="0"/>
      <dgm:spPr/>
    </dgm:pt>
    <dgm:pt modelId="{7BFF5F55-8D90-4C64-8144-8EBE68F5B0F9}" type="pres">
      <dgm:prSet presAssocID="{2025C3D5-9A04-4101-A4DC-F0647B860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67D8147-8BA8-42C3-B84C-928ECBEBF0B8}" type="pres">
      <dgm:prSet presAssocID="{2025C3D5-9A04-4101-A4DC-F0647B8601BC}" presName="spaceRect" presStyleCnt="0"/>
      <dgm:spPr/>
    </dgm:pt>
    <dgm:pt modelId="{0AA78634-9229-4C83-8E07-F452281CE350}" type="pres">
      <dgm:prSet presAssocID="{2025C3D5-9A04-4101-A4DC-F0647B8601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14A63F-01AF-4E9E-864B-38456D2DBCB1}" type="presOf" srcId="{E60B53EB-46EC-44C6-B4DA-33A4E3E5B2F0}" destId="{24AA3ED2-52F1-490E-BE92-83F7BEE0DCAC}" srcOrd="0" destOrd="0" presId="urn:microsoft.com/office/officeart/2018/2/layout/IconLabelList"/>
    <dgm:cxn modelId="{E9293F62-2F6D-4419-B327-C3C977701AC7}" type="presOf" srcId="{246B9B72-609A-48CC-96F4-54C3E16C3FE2}" destId="{2F1D50D6-CCB0-4720-89A4-5EA4A2E96462}" srcOrd="0" destOrd="0" presId="urn:microsoft.com/office/officeart/2018/2/layout/IconLabelList"/>
    <dgm:cxn modelId="{69525F62-662F-4552-81F3-E6FB7401560E}" type="presOf" srcId="{CCE023E8-53C9-4EAD-B218-7B5EFD51C9F8}" destId="{1B885783-4B99-4560-8997-CDA61DD97940}" srcOrd="0" destOrd="0" presId="urn:microsoft.com/office/officeart/2018/2/layout/IconLabelList"/>
    <dgm:cxn modelId="{6E32B454-EBD3-4F01-B84B-26B388F126ED}" srcId="{E60B53EB-46EC-44C6-B4DA-33A4E3E5B2F0}" destId="{CCE023E8-53C9-4EAD-B218-7B5EFD51C9F8}" srcOrd="1" destOrd="0" parTransId="{4A211C83-C570-447D-895C-DCEE404A15B2}" sibTransId="{7A432CFD-3424-4D58-9476-8C9DEB5FCFB6}"/>
    <dgm:cxn modelId="{CAD4915A-E4AA-4244-8DC9-F20C57090342}" srcId="{E60B53EB-46EC-44C6-B4DA-33A4E3E5B2F0}" destId="{2025C3D5-9A04-4101-A4DC-F0647B8601BC}" srcOrd="2" destOrd="0" parTransId="{78A57703-CEB3-465F-9BD7-0C894ABEEAD2}" sibTransId="{F8A3271E-706E-4773-B34D-D73D956ABF00}"/>
    <dgm:cxn modelId="{8EFABEC6-8AE2-45B0-ADB7-755057420041}" srcId="{E60B53EB-46EC-44C6-B4DA-33A4E3E5B2F0}" destId="{246B9B72-609A-48CC-96F4-54C3E16C3FE2}" srcOrd="0" destOrd="0" parTransId="{2DB2B7C5-C1AD-4EA1-A3FA-E6CDD771D388}" sibTransId="{804FD850-FD94-4312-9756-A60088DFD28D}"/>
    <dgm:cxn modelId="{A81E31F1-1BCA-4637-B533-2CCD218E7AC4}" type="presOf" srcId="{2025C3D5-9A04-4101-A4DC-F0647B8601BC}" destId="{0AA78634-9229-4C83-8E07-F452281CE350}" srcOrd="0" destOrd="0" presId="urn:microsoft.com/office/officeart/2018/2/layout/IconLabelList"/>
    <dgm:cxn modelId="{8AAC883F-3E7A-4E69-AFF0-A66D510A3D26}" type="presParOf" srcId="{24AA3ED2-52F1-490E-BE92-83F7BEE0DCAC}" destId="{8AA8933E-1B79-4189-9508-33CDF761D7E0}" srcOrd="0" destOrd="0" presId="urn:microsoft.com/office/officeart/2018/2/layout/IconLabelList"/>
    <dgm:cxn modelId="{E6334FDA-C7E3-40BA-99FA-FEC12B5549D0}" type="presParOf" srcId="{8AA8933E-1B79-4189-9508-33CDF761D7E0}" destId="{DFE21B5A-F747-41D8-AB3C-810657843127}" srcOrd="0" destOrd="0" presId="urn:microsoft.com/office/officeart/2018/2/layout/IconLabelList"/>
    <dgm:cxn modelId="{CA13DB75-49CD-4A08-A36F-CCB3E968970A}" type="presParOf" srcId="{8AA8933E-1B79-4189-9508-33CDF761D7E0}" destId="{D418977B-C2FE-436C-A2BD-EAC321376D8B}" srcOrd="1" destOrd="0" presId="urn:microsoft.com/office/officeart/2018/2/layout/IconLabelList"/>
    <dgm:cxn modelId="{7AAD610A-9209-4DE6-A65C-7E8D55E97F95}" type="presParOf" srcId="{8AA8933E-1B79-4189-9508-33CDF761D7E0}" destId="{2F1D50D6-CCB0-4720-89A4-5EA4A2E96462}" srcOrd="2" destOrd="0" presId="urn:microsoft.com/office/officeart/2018/2/layout/IconLabelList"/>
    <dgm:cxn modelId="{F59FC25F-5B84-4611-8817-B309CE3EA18B}" type="presParOf" srcId="{24AA3ED2-52F1-490E-BE92-83F7BEE0DCAC}" destId="{4DEC926A-BBE7-4863-B5AF-0546FA9776FC}" srcOrd="1" destOrd="0" presId="urn:microsoft.com/office/officeart/2018/2/layout/IconLabelList"/>
    <dgm:cxn modelId="{0500637D-C570-4CA7-919A-68720696136B}" type="presParOf" srcId="{24AA3ED2-52F1-490E-BE92-83F7BEE0DCAC}" destId="{AF384660-31F4-48D8-9436-48C43D6FA481}" srcOrd="2" destOrd="0" presId="urn:microsoft.com/office/officeart/2018/2/layout/IconLabelList"/>
    <dgm:cxn modelId="{780D5C4D-0CDC-47C1-A064-7A206BB5E0E0}" type="presParOf" srcId="{AF384660-31F4-48D8-9436-48C43D6FA481}" destId="{6224409D-FCF2-4206-8BFA-A6B83E94F66C}" srcOrd="0" destOrd="0" presId="urn:microsoft.com/office/officeart/2018/2/layout/IconLabelList"/>
    <dgm:cxn modelId="{2B86296B-C507-4B56-84B2-68C85A95786A}" type="presParOf" srcId="{AF384660-31F4-48D8-9436-48C43D6FA481}" destId="{9614503F-2151-403B-AFE5-4C62F06760BD}" srcOrd="1" destOrd="0" presId="urn:microsoft.com/office/officeart/2018/2/layout/IconLabelList"/>
    <dgm:cxn modelId="{C8AFDD0D-B39B-4D1B-8763-4F582294F5FF}" type="presParOf" srcId="{AF384660-31F4-48D8-9436-48C43D6FA481}" destId="{1B885783-4B99-4560-8997-CDA61DD97940}" srcOrd="2" destOrd="0" presId="urn:microsoft.com/office/officeart/2018/2/layout/IconLabelList"/>
    <dgm:cxn modelId="{FAE042AA-A141-427F-AEB6-0FC020A27426}" type="presParOf" srcId="{24AA3ED2-52F1-490E-BE92-83F7BEE0DCAC}" destId="{829C5389-61F9-4DEF-8ADA-F894EDFA9AE5}" srcOrd="3" destOrd="0" presId="urn:microsoft.com/office/officeart/2018/2/layout/IconLabelList"/>
    <dgm:cxn modelId="{8E5E73B7-9567-4D2D-870C-DDC7B55015EA}" type="presParOf" srcId="{24AA3ED2-52F1-490E-BE92-83F7BEE0DCAC}" destId="{BEFEA1DA-CCED-4158-89DD-EBC8A4E83E09}" srcOrd="4" destOrd="0" presId="urn:microsoft.com/office/officeart/2018/2/layout/IconLabelList"/>
    <dgm:cxn modelId="{A9D5FA13-0078-41A7-8BC2-C7EBD8341068}" type="presParOf" srcId="{BEFEA1DA-CCED-4158-89DD-EBC8A4E83E09}" destId="{7BFF5F55-8D90-4C64-8144-8EBE68F5B0F9}" srcOrd="0" destOrd="0" presId="urn:microsoft.com/office/officeart/2018/2/layout/IconLabelList"/>
    <dgm:cxn modelId="{FEED0EB6-A6D6-4F52-8538-44D52B06C182}" type="presParOf" srcId="{BEFEA1DA-CCED-4158-89DD-EBC8A4E83E09}" destId="{E67D8147-8BA8-42C3-B84C-928ECBEBF0B8}" srcOrd="1" destOrd="0" presId="urn:microsoft.com/office/officeart/2018/2/layout/IconLabelList"/>
    <dgm:cxn modelId="{6FEF5047-57B5-46A0-8E4F-A3707E75F0F1}" type="presParOf" srcId="{BEFEA1DA-CCED-4158-89DD-EBC8A4E83E09}" destId="{0AA78634-9229-4C83-8E07-F452281CE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1A0D4-DABE-46CE-841C-C819706EBD0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C5B1E6-6102-4996-B112-5D467529E45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Demographics</a:t>
          </a:r>
          <a:endParaRPr lang="en-US" sz="2000" b="1" dirty="0"/>
        </a:p>
      </dgm:t>
    </dgm:pt>
    <dgm:pt modelId="{2B5CF87E-85E4-49F6-B72A-3E24A8083F9B}" type="parTrans" cxnId="{E720F0E6-A63F-410C-8549-786BECCDDFD7}">
      <dgm:prSet/>
      <dgm:spPr/>
      <dgm:t>
        <a:bodyPr/>
        <a:lstStyle/>
        <a:p>
          <a:endParaRPr lang="en-US"/>
        </a:p>
      </dgm:t>
    </dgm:pt>
    <dgm:pt modelId="{F966460B-A179-4A0B-B9AA-B48627B298AE}" type="sibTrans" cxnId="{E720F0E6-A63F-410C-8549-786BECCDDFD7}">
      <dgm:prSet/>
      <dgm:spPr/>
      <dgm:t>
        <a:bodyPr/>
        <a:lstStyle/>
        <a:p>
          <a:endParaRPr lang="en-US"/>
        </a:p>
      </dgm:t>
    </dgm:pt>
    <dgm:pt modelId="{9C8B271E-D6B6-4BFF-83F2-994AA52AB73B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Socioeconomic class</a:t>
          </a:r>
        </a:p>
      </dgm:t>
    </dgm:pt>
    <dgm:pt modelId="{1396477B-64F6-4D99-964A-E8B3AF6A6A0B}" type="parTrans" cxnId="{C8981CF7-0B6A-4518-BAFA-F8A8508F8B4B}">
      <dgm:prSet/>
      <dgm:spPr/>
      <dgm:t>
        <a:bodyPr/>
        <a:lstStyle/>
        <a:p>
          <a:endParaRPr lang="en-US"/>
        </a:p>
      </dgm:t>
    </dgm:pt>
    <dgm:pt modelId="{F1DEA50A-D1EF-4182-8122-C6D3D4D11785}" type="sibTrans" cxnId="{C8981CF7-0B6A-4518-BAFA-F8A8508F8B4B}">
      <dgm:prSet/>
      <dgm:spPr/>
      <dgm:t>
        <a:bodyPr/>
        <a:lstStyle/>
        <a:p>
          <a:endParaRPr lang="en-US"/>
        </a:p>
      </dgm:t>
    </dgm:pt>
    <dgm:pt modelId="{D5EAB14D-7746-440C-B5A3-C0F061E9F16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Purchase Behavior</a:t>
          </a:r>
          <a:endParaRPr lang="en-US" sz="2000" b="1" dirty="0"/>
        </a:p>
      </dgm:t>
    </dgm:pt>
    <dgm:pt modelId="{12CDF547-6E80-45B6-87C5-1F5D25B6884C}" type="parTrans" cxnId="{5928647C-D88E-4D61-AB4E-9019820C2754}">
      <dgm:prSet/>
      <dgm:spPr/>
      <dgm:t>
        <a:bodyPr/>
        <a:lstStyle/>
        <a:p>
          <a:endParaRPr lang="en-US"/>
        </a:p>
      </dgm:t>
    </dgm:pt>
    <dgm:pt modelId="{6BFB8214-9705-4E59-A962-7B1AA7DD50F5}" type="sibTrans" cxnId="{5928647C-D88E-4D61-AB4E-9019820C2754}">
      <dgm:prSet/>
      <dgm:spPr/>
      <dgm:t>
        <a:bodyPr/>
        <a:lstStyle/>
        <a:p>
          <a:endParaRPr lang="en-US"/>
        </a:p>
      </dgm:t>
    </dgm:pt>
    <dgm:pt modelId="{66CF1F37-A140-4EAE-AC48-89FC843EBB1D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Purchase summary over the       period</a:t>
          </a:r>
        </a:p>
      </dgm:t>
    </dgm:pt>
    <dgm:pt modelId="{2B070E01-5A25-4257-9B34-8595EA048493}" type="parTrans" cxnId="{D3D48EDB-CB47-479C-B2CA-48AEF1762825}">
      <dgm:prSet/>
      <dgm:spPr/>
      <dgm:t>
        <a:bodyPr/>
        <a:lstStyle/>
        <a:p>
          <a:endParaRPr lang="en-US"/>
        </a:p>
      </dgm:t>
    </dgm:pt>
    <dgm:pt modelId="{9C3E4059-E0AA-4A69-A2D4-6D3B43B8D968}" type="sibTrans" cxnId="{D3D48EDB-CB47-479C-B2CA-48AEF1762825}">
      <dgm:prSet/>
      <dgm:spPr/>
      <dgm:t>
        <a:bodyPr/>
        <a:lstStyle/>
        <a:p>
          <a:endParaRPr lang="en-US"/>
        </a:p>
      </dgm:t>
    </dgm:pt>
    <dgm:pt modelId="{AD4461CC-CE30-49A2-A833-4C8377E17775}">
      <dgm:prSet phldrT="[Text]" custT="1"/>
      <dgm:spPr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42240" tIns="81280" rIns="142240" bIns="81280" numCol="1" spcCol="1270" anchor="ctr" anchorCtr="0"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gm:t>
    </dgm:pt>
    <dgm:pt modelId="{3A48D535-2801-4523-B297-752F17246FBF}" type="parTrans" cxnId="{5938F890-9DA3-4301-BFBB-1556455A5FF2}">
      <dgm:prSet/>
      <dgm:spPr/>
      <dgm:t>
        <a:bodyPr/>
        <a:lstStyle/>
        <a:p>
          <a:endParaRPr lang="en-US"/>
        </a:p>
      </dgm:t>
    </dgm:pt>
    <dgm:pt modelId="{AF60AC2D-4083-466C-89A1-82E1A079E1E2}" type="sibTrans" cxnId="{5938F890-9DA3-4301-BFBB-1556455A5FF2}">
      <dgm:prSet/>
      <dgm:spPr/>
      <dgm:t>
        <a:bodyPr/>
        <a:lstStyle/>
        <a:p>
          <a:endParaRPr lang="en-US"/>
        </a:p>
      </dgm:t>
    </dgm:pt>
    <dgm:pt modelId="{58E282C6-9589-4194-9BBE-AD756BF8BE43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Price category wise purchase</a:t>
          </a:r>
        </a:p>
      </dgm:t>
    </dgm:pt>
    <dgm:pt modelId="{DD517F84-4213-4666-AFCE-4CBD4636A033}" type="parTrans" cxnId="{4F8F2DE6-3A97-4494-BEB8-B7A0B450807C}">
      <dgm:prSet/>
      <dgm:spPr/>
      <dgm:t>
        <a:bodyPr/>
        <a:lstStyle/>
        <a:p>
          <a:endParaRPr lang="en-US"/>
        </a:p>
      </dgm:t>
    </dgm:pt>
    <dgm:pt modelId="{8F9155A0-B2D2-4D3D-9DA8-E7CFA5795EB0}" type="sibTrans" cxnId="{4F8F2DE6-3A97-4494-BEB8-B7A0B450807C}">
      <dgm:prSet/>
      <dgm:spPr/>
      <dgm:t>
        <a:bodyPr/>
        <a:lstStyle/>
        <a:p>
          <a:endParaRPr lang="en-US"/>
        </a:p>
      </dgm:t>
    </dgm:pt>
    <dgm:pt modelId="{029ECADF-5D5F-4729-B82F-DB4F5EC278F6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Eating Habits</a:t>
          </a:r>
        </a:p>
      </dgm:t>
    </dgm:pt>
    <dgm:pt modelId="{C5791898-9A38-4C1E-BA48-0DAA5FB44374}" type="parTrans" cxnId="{13BD8510-82BC-45EA-BD83-69976AED9928}">
      <dgm:prSet/>
      <dgm:spPr/>
      <dgm:t>
        <a:bodyPr/>
        <a:lstStyle/>
        <a:p>
          <a:endParaRPr lang="en-US"/>
        </a:p>
      </dgm:t>
    </dgm:pt>
    <dgm:pt modelId="{65406A54-4A1D-43E5-B518-FC6015411759}" type="sibTrans" cxnId="{13BD8510-82BC-45EA-BD83-69976AED9928}">
      <dgm:prSet/>
      <dgm:spPr/>
      <dgm:t>
        <a:bodyPr/>
        <a:lstStyle/>
        <a:p>
          <a:endParaRPr lang="en-US"/>
        </a:p>
      </dgm:t>
    </dgm:pt>
    <dgm:pt modelId="{AAAE7FBA-CF8E-402B-AD2C-11F2BE8A04D0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Native Language</a:t>
          </a:r>
        </a:p>
      </dgm:t>
    </dgm:pt>
    <dgm:pt modelId="{D020EEB9-DCD9-4C00-9CB6-08DD2243540C}" type="parTrans" cxnId="{B3D88C9F-D26A-439F-8514-73635957C075}">
      <dgm:prSet/>
      <dgm:spPr/>
      <dgm:t>
        <a:bodyPr/>
        <a:lstStyle/>
        <a:p>
          <a:endParaRPr lang="en-US"/>
        </a:p>
      </dgm:t>
    </dgm:pt>
    <dgm:pt modelId="{27820C7A-726B-4D11-8D43-C9CF5FDF0C2D}" type="sibTrans" cxnId="{B3D88C9F-D26A-439F-8514-73635957C075}">
      <dgm:prSet/>
      <dgm:spPr/>
      <dgm:t>
        <a:bodyPr/>
        <a:lstStyle/>
        <a:p>
          <a:endParaRPr lang="en-US"/>
        </a:p>
      </dgm:t>
    </dgm:pt>
    <dgm:pt modelId="{C6847C46-9464-404C-AD90-A52D0FB3516F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Gender</a:t>
          </a:r>
        </a:p>
      </dgm:t>
    </dgm:pt>
    <dgm:pt modelId="{4DC13BD8-060B-4B19-8769-AB4EC8395C86}" type="parTrans" cxnId="{64810733-66EC-47EF-921A-6CFB32A1BD6F}">
      <dgm:prSet/>
      <dgm:spPr/>
      <dgm:t>
        <a:bodyPr/>
        <a:lstStyle/>
        <a:p>
          <a:endParaRPr lang="en-US"/>
        </a:p>
      </dgm:t>
    </dgm:pt>
    <dgm:pt modelId="{634FF14C-CE2E-41A4-B72C-B2ED6DC6A438}" type="sibTrans" cxnId="{64810733-66EC-47EF-921A-6CFB32A1BD6F}">
      <dgm:prSet/>
      <dgm:spPr/>
      <dgm:t>
        <a:bodyPr/>
        <a:lstStyle/>
        <a:p>
          <a:endParaRPr lang="en-US"/>
        </a:p>
      </dgm:t>
    </dgm:pt>
    <dgm:pt modelId="{A282A18B-8877-45CA-B78E-2425C791991C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AGE</a:t>
          </a:r>
        </a:p>
      </dgm:t>
    </dgm:pt>
    <dgm:pt modelId="{97D41225-AE74-4F8E-BCDD-DC02BC642E8F}" type="parTrans" cxnId="{D71DD503-B59D-4477-886B-5F828E8082E2}">
      <dgm:prSet/>
      <dgm:spPr/>
      <dgm:t>
        <a:bodyPr/>
        <a:lstStyle/>
        <a:p>
          <a:endParaRPr lang="en-US"/>
        </a:p>
      </dgm:t>
    </dgm:pt>
    <dgm:pt modelId="{2DFF0434-505F-4513-B686-9755C40423C8}" type="sibTrans" cxnId="{D71DD503-B59D-4477-886B-5F828E8082E2}">
      <dgm:prSet/>
      <dgm:spPr/>
      <dgm:t>
        <a:bodyPr/>
        <a:lstStyle/>
        <a:p>
          <a:endParaRPr lang="en-US"/>
        </a:p>
      </dgm:t>
    </dgm:pt>
    <dgm:pt modelId="{8CB02DDD-4948-4938-BEF2-CAFCD87E053E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Education</a:t>
          </a:r>
        </a:p>
      </dgm:t>
    </dgm:pt>
    <dgm:pt modelId="{155A8825-87BE-45F2-B760-B090FE7C1987}" type="parTrans" cxnId="{357AC299-CD90-4F0A-BD06-DA7F8D18AB95}">
      <dgm:prSet/>
      <dgm:spPr/>
      <dgm:t>
        <a:bodyPr/>
        <a:lstStyle/>
        <a:p>
          <a:endParaRPr lang="en-US"/>
        </a:p>
      </dgm:t>
    </dgm:pt>
    <dgm:pt modelId="{DF015E06-51EC-4057-9430-258758334696}" type="sibTrans" cxnId="{357AC299-CD90-4F0A-BD06-DA7F8D18AB95}">
      <dgm:prSet/>
      <dgm:spPr/>
      <dgm:t>
        <a:bodyPr/>
        <a:lstStyle/>
        <a:p>
          <a:endParaRPr lang="en-US"/>
        </a:p>
      </dgm:t>
    </dgm:pt>
    <dgm:pt modelId="{8E840FCA-3934-406D-981C-A881F1D915F1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No. of Members</a:t>
          </a:r>
        </a:p>
      </dgm:t>
    </dgm:pt>
    <dgm:pt modelId="{FA4DB307-23DF-4CB8-B18A-BC42C814025D}" type="parTrans" cxnId="{75C5EE04-BA6D-43C9-8545-5052828FC335}">
      <dgm:prSet/>
      <dgm:spPr/>
      <dgm:t>
        <a:bodyPr/>
        <a:lstStyle/>
        <a:p>
          <a:endParaRPr lang="en-US"/>
        </a:p>
      </dgm:t>
    </dgm:pt>
    <dgm:pt modelId="{BEB452E6-88A6-4E70-A37B-9E8517C5C231}" type="sibTrans" cxnId="{75C5EE04-BA6D-43C9-8545-5052828FC335}">
      <dgm:prSet/>
      <dgm:spPr/>
      <dgm:t>
        <a:bodyPr/>
        <a:lstStyle/>
        <a:p>
          <a:endParaRPr lang="en-US"/>
        </a:p>
      </dgm:t>
    </dgm:pt>
    <dgm:pt modelId="{A3106B93-AE6D-4DA0-B411-62D00F19407C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No. of Children</a:t>
          </a:r>
        </a:p>
      </dgm:t>
    </dgm:pt>
    <dgm:pt modelId="{B9F01496-2084-4340-A4DE-181F8EF55CFB}" type="parTrans" cxnId="{A59F0A75-AC84-439D-BFF9-2930DBB95779}">
      <dgm:prSet/>
      <dgm:spPr/>
      <dgm:t>
        <a:bodyPr/>
        <a:lstStyle/>
        <a:p>
          <a:endParaRPr lang="en-US"/>
        </a:p>
      </dgm:t>
    </dgm:pt>
    <dgm:pt modelId="{3484A928-9266-463C-B676-BAC55CF34262}" type="sibTrans" cxnId="{A59F0A75-AC84-439D-BFF9-2930DBB95779}">
      <dgm:prSet/>
      <dgm:spPr/>
      <dgm:t>
        <a:bodyPr/>
        <a:lstStyle/>
        <a:p>
          <a:endParaRPr lang="en-US"/>
        </a:p>
      </dgm:t>
    </dgm:pt>
    <dgm:pt modelId="{CFCFEE53-98B8-42C1-8C41-D05FEAD18685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Television availability</a:t>
          </a:r>
        </a:p>
      </dgm:t>
    </dgm:pt>
    <dgm:pt modelId="{E08AC0CF-5765-45DC-BB0A-07DEA7584B82}" type="parTrans" cxnId="{23525513-3A11-4E48-8FBD-2FE541ADDEB5}">
      <dgm:prSet/>
      <dgm:spPr/>
      <dgm:t>
        <a:bodyPr/>
        <a:lstStyle/>
        <a:p>
          <a:endParaRPr lang="en-US"/>
        </a:p>
      </dgm:t>
    </dgm:pt>
    <dgm:pt modelId="{976B2DE9-8DAB-499B-BC89-0CD195BD924C}" type="sibTrans" cxnId="{23525513-3A11-4E48-8FBD-2FE541ADDEB5}">
      <dgm:prSet/>
      <dgm:spPr/>
      <dgm:t>
        <a:bodyPr/>
        <a:lstStyle/>
        <a:p>
          <a:endParaRPr lang="en-US"/>
        </a:p>
      </dgm:t>
    </dgm:pt>
    <dgm:pt modelId="{5F697DC4-E076-4354-BDA9-B9C73BD3CF8B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Durability</a:t>
          </a:r>
        </a:p>
      </dgm:t>
    </dgm:pt>
    <dgm:pt modelId="{AF0A89C2-E6A6-4D07-89F2-CE9D015B62AD}" type="parTrans" cxnId="{D4402E6C-8460-488E-89D4-7C8FDE1921DD}">
      <dgm:prSet/>
      <dgm:spPr/>
      <dgm:t>
        <a:bodyPr/>
        <a:lstStyle/>
        <a:p>
          <a:endParaRPr lang="en-US"/>
        </a:p>
      </dgm:t>
    </dgm:pt>
    <dgm:pt modelId="{D8CCE54F-02EF-4CA3-B62E-EA7174EBACD4}" type="sibTrans" cxnId="{D4402E6C-8460-488E-89D4-7C8FDE1921DD}">
      <dgm:prSet/>
      <dgm:spPr/>
      <dgm:t>
        <a:bodyPr/>
        <a:lstStyle/>
        <a:p>
          <a:endParaRPr lang="en-US"/>
        </a:p>
      </dgm:t>
    </dgm:pt>
    <dgm:pt modelId="{DC0A8729-4471-49C5-B642-02ADE777CACD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Purchase within promotion</a:t>
          </a:r>
        </a:p>
      </dgm:t>
    </dgm:pt>
    <dgm:pt modelId="{F8CD9FF1-AE29-4F1E-9737-E78F673644BA}" type="parTrans" cxnId="{1CB6E566-A8A9-4C7F-9806-32CCDD8E1AEA}">
      <dgm:prSet/>
      <dgm:spPr/>
      <dgm:t>
        <a:bodyPr/>
        <a:lstStyle/>
        <a:p>
          <a:endParaRPr lang="en-US"/>
        </a:p>
      </dgm:t>
    </dgm:pt>
    <dgm:pt modelId="{B70E7E1D-8C04-4E2C-A7CD-974E45DD6D9B}" type="sibTrans" cxnId="{1CB6E566-A8A9-4C7F-9806-32CCDD8E1AEA}">
      <dgm:prSet/>
      <dgm:spPr/>
      <dgm:t>
        <a:bodyPr/>
        <a:lstStyle/>
        <a:p>
          <a:endParaRPr lang="en-US"/>
        </a:p>
      </dgm:t>
    </dgm:pt>
    <dgm:pt modelId="{41009F2D-F538-46AF-92AC-B97F1856154B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Brand wise purchase</a:t>
          </a:r>
        </a:p>
      </dgm:t>
    </dgm:pt>
    <dgm:pt modelId="{6A04103C-6567-43D3-8AF1-E185B3DCF74F}" type="parTrans" cxnId="{CC7062A0-E7F7-4DB5-8134-95C623FF0B04}">
      <dgm:prSet/>
      <dgm:spPr/>
      <dgm:t>
        <a:bodyPr/>
        <a:lstStyle/>
        <a:p>
          <a:endParaRPr lang="en-US"/>
        </a:p>
      </dgm:t>
    </dgm:pt>
    <dgm:pt modelId="{06810D05-2368-4FD9-9949-54711AFE89F4}" type="sibTrans" cxnId="{CC7062A0-E7F7-4DB5-8134-95C623FF0B04}">
      <dgm:prSet/>
      <dgm:spPr/>
      <dgm:t>
        <a:bodyPr/>
        <a:lstStyle/>
        <a:p>
          <a:endParaRPr lang="en-US"/>
        </a:p>
      </dgm:t>
    </dgm:pt>
    <dgm:pt modelId="{4E8ACAA5-6A3C-4795-9393-2AD21B2307DA}">
      <dgm:prSet phldrT="[Text]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/>
            <a:t> Selling proposition wise purchase</a:t>
          </a:r>
        </a:p>
      </dgm:t>
    </dgm:pt>
    <dgm:pt modelId="{0B0BDE5A-B30E-4441-AA32-87DC7C345484}" type="parTrans" cxnId="{4269D265-73FC-4E9E-BBDB-8AD5DFF67A6B}">
      <dgm:prSet/>
      <dgm:spPr/>
      <dgm:t>
        <a:bodyPr/>
        <a:lstStyle/>
        <a:p>
          <a:endParaRPr lang="en-US"/>
        </a:p>
      </dgm:t>
    </dgm:pt>
    <dgm:pt modelId="{13AD2B30-8E90-4A5C-81DA-0981E17E2388}" type="sibTrans" cxnId="{4269D265-73FC-4E9E-BBDB-8AD5DFF67A6B}">
      <dgm:prSet/>
      <dgm:spPr/>
      <dgm:t>
        <a:bodyPr/>
        <a:lstStyle/>
        <a:p>
          <a:endParaRPr lang="en-US"/>
        </a:p>
      </dgm:t>
    </dgm:pt>
    <dgm:pt modelId="{F92B5A5E-8C3C-4F39-98DA-9F3728F58E0D}" type="pres">
      <dgm:prSet presAssocID="{8B81A0D4-DABE-46CE-841C-C819706EBD03}" presName="Name0" presStyleCnt="0">
        <dgm:presLayoutVars>
          <dgm:dir/>
          <dgm:animLvl val="lvl"/>
          <dgm:resizeHandles val="exact"/>
        </dgm:presLayoutVars>
      </dgm:prSet>
      <dgm:spPr/>
    </dgm:pt>
    <dgm:pt modelId="{B66A7448-66EE-4D0B-9E72-AF66598EB00F}" type="pres">
      <dgm:prSet presAssocID="{30C5B1E6-6102-4996-B112-5D467529E45B}" presName="composite" presStyleCnt="0"/>
      <dgm:spPr/>
    </dgm:pt>
    <dgm:pt modelId="{D61379A2-9D39-4AE5-9325-20A5016B8654}" type="pres">
      <dgm:prSet presAssocID="{30C5B1E6-6102-4996-B112-5D467529E45B}" presName="parTx" presStyleLbl="alignNode1" presStyleIdx="0" presStyleCnt="3" custScaleX="100205">
        <dgm:presLayoutVars>
          <dgm:chMax val="0"/>
          <dgm:chPref val="0"/>
          <dgm:bulletEnabled val="1"/>
        </dgm:presLayoutVars>
      </dgm:prSet>
      <dgm:spPr/>
    </dgm:pt>
    <dgm:pt modelId="{AB87CBEF-A4C6-4654-8341-FCE24EE01581}" type="pres">
      <dgm:prSet presAssocID="{30C5B1E6-6102-4996-B112-5D467529E45B}" presName="desTx" presStyleLbl="alignAccFollowNode1" presStyleIdx="0" presStyleCnt="3">
        <dgm:presLayoutVars>
          <dgm:bulletEnabled val="1"/>
        </dgm:presLayoutVars>
      </dgm:prSet>
      <dgm:spPr/>
    </dgm:pt>
    <dgm:pt modelId="{E7C979D7-3D91-4E77-AEDD-673EDB177279}" type="pres">
      <dgm:prSet presAssocID="{F966460B-A179-4A0B-B9AA-B48627B298AE}" presName="space" presStyleCnt="0"/>
      <dgm:spPr/>
    </dgm:pt>
    <dgm:pt modelId="{0B00AA47-9808-46FD-90AC-B0B01F54D589}" type="pres">
      <dgm:prSet presAssocID="{D5EAB14D-7746-440C-B5A3-C0F061E9F169}" presName="composite" presStyleCnt="0"/>
      <dgm:spPr/>
    </dgm:pt>
    <dgm:pt modelId="{57B8B74B-FDA2-474E-BD4F-B226689232EA}" type="pres">
      <dgm:prSet presAssocID="{D5EAB14D-7746-440C-B5A3-C0F061E9F1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5C7004F-376D-4AF0-8FB4-6B5AE9FFE9C6}" type="pres">
      <dgm:prSet presAssocID="{D5EAB14D-7746-440C-B5A3-C0F061E9F169}" presName="desTx" presStyleLbl="alignAccFollowNode1" presStyleIdx="1" presStyleCnt="3">
        <dgm:presLayoutVars>
          <dgm:bulletEnabled val="1"/>
        </dgm:presLayoutVars>
      </dgm:prSet>
      <dgm:spPr/>
    </dgm:pt>
    <dgm:pt modelId="{18E6BE88-68E8-4B6D-9DC0-40E64A024903}" type="pres">
      <dgm:prSet presAssocID="{6BFB8214-9705-4E59-A962-7B1AA7DD50F5}" presName="space" presStyleCnt="0"/>
      <dgm:spPr/>
    </dgm:pt>
    <dgm:pt modelId="{6A7AF27B-560A-4E13-BC05-8F6820577B9A}" type="pres">
      <dgm:prSet presAssocID="{AD4461CC-CE30-49A2-A833-4C8377E17775}" presName="composite" presStyleCnt="0"/>
      <dgm:spPr/>
    </dgm:pt>
    <dgm:pt modelId="{8A7914A3-9BDB-47C7-A9DB-BD0A691BA162}" type="pres">
      <dgm:prSet presAssocID="{AD4461CC-CE30-49A2-A833-4C8377E17775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7575684" y="17017"/>
          <a:ext cx="3319683" cy="487992"/>
        </a:xfrm>
        <a:prstGeom prst="rect">
          <a:avLst/>
        </a:prstGeom>
      </dgm:spPr>
    </dgm:pt>
    <dgm:pt modelId="{9B6413BA-D114-480E-8E52-E40F0E4E8305}" type="pres">
      <dgm:prSet presAssocID="{AD4461CC-CE30-49A2-A833-4C8377E177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1DD503-B59D-4477-886B-5F828E8082E2}" srcId="{30C5B1E6-6102-4996-B112-5D467529E45B}" destId="{A282A18B-8877-45CA-B78E-2425C791991C}" srcOrd="4" destOrd="0" parTransId="{97D41225-AE74-4F8E-BCDD-DC02BC642E8F}" sibTransId="{2DFF0434-505F-4513-B686-9755C40423C8}"/>
    <dgm:cxn modelId="{75C5EE04-BA6D-43C9-8545-5052828FC335}" srcId="{30C5B1E6-6102-4996-B112-5D467529E45B}" destId="{8E840FCA-3934-406D-981C-A881F1D915F1}" srcOrd="6" destOrd="0" parTransId="{FA4DB307-23DF-4CB8-B18A-BC42C814025D}" sibTransId="{BEB452E6-88A6-4E70-A37B-9E8517C5C231}"/>
    <dgm:cxn modelId="{31183E0B-DA97-4687-A7CA-4928063AD636}" type="presOf" srcId="{029ECADF-5D5F-4729-B82F-DB4F5EC278F6}" destId="{AB87CBEF-A4C6-4654-8341-FCE24EE01581}" srcOrd="0" destOrd="1" presId="urn:microsoft.com/office/officeart/2005/8/layout/hList1"/>
    <dgm:cxn modelId="{13BD8510-82BC-45EA-BD83-69976AED9928}" srcId="{30C5B1E6-6102-4996-B112-5D467529E45B}" destId="{029ECADF-5D5F-4729-B82F-DB4F5EC278F6}" srcOrd="1" destOrd="0" parTransId="{C5791898-9A38-4C1E-BA48-0DAA5FB44374}" sibTransId="{65406A54-4A1D-43E5-B518-FC6015411759}"/>
    <dgm:cxn modelId="{23525513-3A11-4E48-8FBD-2FE541ADDEB5}" srcId="{30C5B1E6-6102-4996-B112-5D467529E45B}" destId="{CFCFEE53-98B8-42C1-8C41-D05FEAD18685}" srcOrd="8" destOrd="0" parTransId="{E08AC0CF-5765-45DC-BB0A-07DEA7584B82}" sibTransId="{976B2DE9-8DAB-499B-BC89-0CD195BD924C}"/>
    <dgm:cxn modelId="{F3905016-AA0A-4305-9D40-28A15A9764D9}" type="presOf" srcId="{30C5B1E6-6102-4996-B112-5D467529E45B}" destId="{D61379A2-9D39-4AE5-9325-20A5016B8654}" srcOrd="0" destOrd="0" presId="urn:microsoft.com/office/officeart/2005/8/layout/hList1"/>
    <dgm:cxn modelId="{4D8BFA1D-1F50-4761-8DA3-417A5D7826BC}" type="presOf" srcId="{8B81A0D4-DABE-46CE-841C-C819706EBD03}" destId="{F92B5A5E-8C3C-4F39-98DA-9F3728F58E0D}" srcOrd="0" destOrd="0" presId="urn:microsoft.com/office/officeart/2005/8/layout/hList1"/>
    <dgm:cxn modelId="{013B3B21-EA93-4D99-99F2-768DD5B8570E}" type="presOf" srcId="{5F697DC4-E076-4354-BDA9-B9C73BD3CF8B}" destId="{AB87CBEF-A4C6-4654-8341-FCE24EE01581}" srcOrd="0" destOrd="9" presId="urn:microsoft.com/office/officeart/2005/8/layout/hList1"/>
    <dgm:cxn modelId="{3F746C24-F064-4614-903C-8487BAD93841}" type="presOf" srcId="{8E840FCA-3934-406D-981C-A881F1D915F1}" destId="{AB87CBEF-A4C6-4654-8341-FCE24EE01581}" srcOrd="0" destOrd="6" presId="urn:microsoft.com/office/officeart/2005/8/layout/hList1"/>
    <dgm:cxn modelId="{64810733-66EC-47EF-921A-6CFB32A1BD6F}" srcId="{30C5B1E6-6102-4996-B112-5D467529E45B}" destId="{C6847C46-9464-404C-AD90-A52D0FB3516F}" srcOrd="3" destOrd="0" parTransId="{4DC13BD8-060B-4B19-8769-AB4EC8395C86}" sibTransId="{634FF14C-CE2E-41A4-B72C-B2ED6DC6A438}"/>
    <dgm:cxn modelId="{A2D62F63-1419-4D39-8FAB-F2B914F557D1}" type="presOf" srcId="{8CB02DDD-4948-4938-BEF2-CAFCD87E053E}" destId="{AB87CBEF-A4C6-4654-8341-FCE24EE01581}" srcOrd="0" destOrd="5" presId="urn:microsoft.com/office/officeart/2005/8/layout/hList1"/>
    <dgm:cxn modelId="{4269D265-73FC-4E9E-BBDB-8AD5DFF67A6B}" srcId="{AD4461CC-CE30-49A2-A833-4C8377E17775}" destId="{4E8ACAA5-6A3C-4795-9393-2AD21B2307DA}" srcOrd="1" destOrd="0" parTransId="{0B0BDE5A-B30E-4441-AA32-87DC7C345484}" sibTransId="{13AD2B30-8E90-4A5C-81DA-0981E17E2388}"/>
    <dgm:cxn modelId="{84540766-A781-443B-BD6A-DD6A67518404}" type="presOf" srcId="{58E282C6-9589-4194-9BBE-AD756BF8BE43}" destId="{9B6413BA-D114-480E-8E52-E40F0E4E8305}" srcOrd="0" destOrd="0" presId="urn:microsoft.com/office/officeart/2005/8/layout/hList1"/>
    <dgm:cxn modelId="{1CB6E566-A8A9-4C7F-9806-32CCDD8E1AEA}" srcId="{D5EAB14D-7746-440C-B5A3-C0F061E9F169}" destId="{DC0A8729-4471-49C5-B642-02ADE777CACD}" srcOrd="1" destOrd="0" parTransId="{F8CD9FF1-AE29-4F1E-9737-E78F673644BA}" sibTransId="{B70E7E1D-8C04-4E2C-A7CD-974E45DD6D9B}"/>
    <dgm:cxn modelId="{D4402E6C-8460-488E-89D4-7C8FDE1921DD}" srcId="{30C5B1E6-6102-4996-B112-5D467529E45B}" destId="{5F697DC4-E076-4354-BDA9-B9C73BD3CF8B}" srcOrd="9" destOrd="0" parTransId="{AF0A89C2-E6A6-4D07-89F2-CE9D015B62AD}" sibTransId="{D8CCE54F-02EF-4CA3-B62E-EA7174EBACD4}"/>
    <dgm:cxn modelId="{8292D971-430F-49BC-83A4-D615D251EDD6}" type="presOf" srcId="{A3106B93-AE6D-4DA0-B411-62D00F19407C}" destId="{AB87CBEF-A4C6-4654-8341-FCE24EE01581}" srcOrd="0" destOrd="7" presId="urn:microsoft.com/office/officeart/2005/8/layout/hList1"/>
    <dgm:cxn modelId="{A59F0A75-AC84-439D-BFF9-2930DBB95779}" srcId="{30C5B1E6-6102-4996-B112-5D467529E45B}" destId="{A3106B93-AE6D-4DA0-B411-62D00F19407C}" srcOrd="7" destOrd="0" parTransId="{B9F01496-2084-4340-A4DE-181F8EF55CFB}" sibTransId="{3484A928-9266-463C-B676-BAC55CF34262}"/>
    <dgm:cxn modelId="{C01E387B-3CCC-4DAB-ACEB-819464DAA15F}" type="presOf" srcId="{DC0A8729-4471-49C5-B642-02ADE777CACD}" destId="{E5C7004F-376D-4AF0-8FB4-6B5AE9FFE9C6}" srcOrd="0" destOrd="1" presId="urn:microsoft.com/office/officeart/2005/8/layout/hList1"/>
    <dgm:cxn modelId="{5928647C-D88E-4D61-AB4E-9019820C2754}" srcId="{8B81A0D4-DABE-46CE-841C-C819706EBD03}" destId="{D5EAB14D-7746-440C-B5A3-C0F061E9F169}" srcOrd="1" destOrd="0" parTransId="{12CDF547-6E80-45B6-87C5-1F5D25B6884C}" sibTransId="{6BFB8214-9705-4E59-A962-7B1AA7DD50F5}"/>
    <dgm:cxn modelId="{33A5688F-4854-4A02-8F14-17C56556B36A}" type="presOf" srcId="{4E8ACAA5-6A3C-4795-9393-2AD21B2307DA}" destId="{9B6413BA-D114-480E-8E52-E40F0E4E8305}" srcOrd="0" destOrd="1" presId="urn:microsoft.com/office/officeart/2005/8/layout/hList1"/>
    <dgm:cxn modelId="{5938F890-9DA3-4301-BFBB-1556455A5FF2}" srcId="{8B81A0D4-DABE-46CE-841C-C819706EBD03}" destId="{AD4461CC-CE30-49A2-A833-4C8377E17775}" srcOrd="2" destOrd="0" parTransId="{3A48D535-2801-4523-B297-752F17246FBF}" sibTransId="{AF60AC2D-4083-466C-89A1-82E1A079E1E2}"/>
    <dgm:cxn modelId="{357AC299-CD90-4F0A-BD06-DA7F8D18AB95}" srcId="{30C5B1E6-6102-4996-B112-5D467529E45B}" destId="{8CB02DDD-4948-4938-BEF2-CAFCD87E053E}" srcOrd="5" destOrd="0" parTransId="{155A8825-87BE-45F2-B760-B090FE7C1987}" sibTransId="{DF015E06-51EC-4057-9430-258758334696}"/>
    <dgm:cxn modelId="{B3D88C9F-D26A-439F-8514-73635957C075}" srcId="{30C5B1E6-6102-4996-B112-5D467529E45B}" destId="{AAAE7FBA-CF8E-402B-AD2C-11F2BE8A04D0}" srcOrd="2" destOrd="0" parTransId="{D020EEB9-DCD9-4C00-9CB6-08DD2243540C}" sibTransId="{27820C7A-726B-4D11-8D43-C9CF5FDF0C2D}"/>
    <dgm:cxn modelId="{CC7062A0-E7F7-4DB5-8134-95C623FF0B04}" srcId="{D5EAB14D-7746-440C-B5A3-C0F061E9F169}" destId="{41009F2D-F538-46AF-92AC-B97F1856154B}" srcOrd="2" destOrd="0" parTransId="{6A04103C-6567-43D3-8AF1-E185B3DCF74F}" sibTransId="{06810D05-2368-4FD9-9949-54711AFE89F4}"/>
    <dgm:cxn modelId="{4B0BCAA5-345B-4154-84D6-1D796136BC02}" type="presOf" srcId="{C6847C46-9464-404C-AD90-A52D0FB3516F}" destId="{AB87CBEF-A4C6-4654-8341-FCE24EE01581}" srcOrd="0" destOrd="3" presId="urn:microsoft.com/office/officeart/2005/8/layout/hList1"/>
    <dgm:cxn modelId="{B54776A9-C196-4503-A31E-4AF6F6EE8D47}" type="presOf" srcId="{9C8B271E-D6B6-4BFF-83F2-994AA52AB73B}" destId="{AB87CBEF-A4C6-4654-8341-FCE24EE01581}" srcOrd="0" destOrd="0" presId="urn:microsoft.com/office/officeart/2005/8/layout/hList1"/>
    <dgm:cxn modelId="{703C0AB1-32EA-403B-B113-9DD7331AFBFF}" type="presOf" srcId="{66CF1F37-A140-4EAE-AC48-89FC843EBB1D}" destId="{E5C7004F-376D-4AF0-8FB4-6B5AE9FFE9C6}" srcOrd="0" destOrd="0" presId="urn:microsoft.com/office/officeart/2005/8/layout/hList1"/>
    <dgm:cxn modelId="{463CEDBF-11AF-4A81-996E-302A57CD8C2C}" type="presOf" srcId="{AAAE7FBA-CF8E-402B-AD2C-11F2BE8A04D0}" destId="{AB87CBEF-A4C6-4654-8341-FCE24EE01581}" srcOrd="0" destOrd="2" presId="urn:microsoft.com/office/officeart/2005/8/layout/hList1"/>
    <dgm:cxn modelId="{408E7CCA-11D5-49F4-B056-EFD3D6B43C39}" type="presOf" srcId="{A282A18B-8877-45CA-B78E-2425C791991C}" destId="{AB87CBEF-A4C6-4654-8341-FCE24EE01581}" srcOrd="0" destOrd="4" presId="urn:microsoft.com/office/officeart/2005/8/layout/hList1"/>
    <dgm:cxn modelId="{3D9B61CD-A8CF-471E-A365-E7181FBF832B}" type="presOf" srcId="{CFCFEE53-98B8-42C1-8C41-D05FEAD18685}" destId="{AB87CBEF-A4C6-4654-8341-FCE24EE01581}" srcOrd="0" destOrd="8" presId="urn:microsoft.com/office/officeart/2005/8/layout/hList1"/>
    <dgm:cxn modelId="{92BD04CE-1906-4CEA-A9DD-8EAA6D19F2B3}" type="presOf" srcId="{41009F2D-F538-46AF-92AC-B97F1856154B}" destId="{E5C7004F-376D-4AF0-8FB4-6B5AE9FFE9C6}" srcOrd="0" destOrd="2" presId="urn:microsoft.com/office/officeart/2005/8/layout/hList1"/>
    <dgm:cxn modelId="{D3D48EDB-CB47-479C-B2CA-48AEF1762825}" srcId="{D5EAB14D-7746-440C-B5A3-C0F061E9F169}" destId="{66CF1F37-A140-4EAE-AC48-89FC843EBB1D}" srcOrd="0" destOrd="0" parTransId="{2B070E01-5A25-4257-9B34-8595EA048493}" sibTransId="{9C3E4059-E0AA-4A69-A2D4-6D3B43B8D968}"/>
    <dgm:cxn modelId="{4F8F2DE6-3A97-4494-BEB8-B7A0B450807C}" srcId="{AD4461CC-CE30-49A2-A833-4C8377E17775}" destId="{58E282C6-9589-4194-9BBE-AD756BF8BE43}" srcOrd="0" destOrd="0" parTransId="{DD517F84-4213-4666-AFCE-4CBD4636A033}" sibTransId="{8F9155A0-B2D2-4D3D-9DA8-E7CFA5795EB0}"/>
    <dgm:cxn modelId="{4DB4D6E6-ED60-49A2-BFAC-7C3FE9F4D41B}" type="presOf" srcId="{D5EAB14D-7746-440C-B5A3-C0F061E9F169}" destId="{57B8B74B-FDA2-474E-BD4F-B226689232EA}" srcOrd="0" destOrd="0" presId="urn:microsoft.com/office/officeart/2005/8/layout/hList1"/>
    <dgm:cxn modelId="{E720F0E6-A63F-410C-8549-786BECCDDFD7}" srcId="{8B81A0D4-DABE-46CE-841C-C819706EBD03}" destId="{30C5B1E6-6102-4996-B112-5D467529E45B}" srcOrd="0" destOrd="0" parTransId="{2B5CF87E-85E4-49F6-B72A-3E24A8083F9B}" sibTransId="{F966460B-A179-4A0B-B9AA-B48627B298AE}"/>
    <dgm:cxn modelId="{167D9EE7-A37D-44B5-92EF-FD49DF142922}" type="presOf" srcId="{AD4461CC-CE30-49A2-A833-4C8377E17775}" destId="{8A7914A3-9BDB-47C7-A9DB-BD0A691BA162}" srcOrd="0" destOrd="0" presId="urn:microsoft.com/office/officeart/2005/8/layout/hList1"/>
    <dgm:cxn modelId="{C8981CF7-0B6A-4518-BAFA-F8A8508F8B4B}" srcId="{30C5B1E6-6102-4996-B112-5D467529E45B}" destId="{9C8B271E-D6B6-4BFF-83F2-994AA52AB73B}" srcOrd="0" destOrd="0" parTransId="{1396477B-64F6-4D99-964A-E8B3AF6A6A0B}" sibTransId="{F1DEA50A-D1EF-4182-8122-C6D3D4D11785}"/>
    <dgm:cxn modelId="{29B01A2B-5744-4837-AD4A-B60C74F24D09}" type="presParOf" srcId="{F92B5A5E-8C3C-4F39-98DA-9F3728F58E0D}" destId="{B66A7448-66EE-4D0B-9E72-AF66598EB00F}" srcOrd="0" destOrd="0" presId="urn:microsoft.com/office/officeart/2005/8/layout/hList1"/>
    <dgm:cxn modelId="{1543247A-BE59-42C5-B4D3-45CCDF651333}" type="presParOf" srcId="{B66A7448-66EE-4D0B-9E72-AF66598EB00F}" destId="{D61379A2-9D39-4AE5-9325-20A5016B8654}" srcOrd="0" destOrd="0" presId="urn:microsoft.com/office/officeart/2005/8/layout/hList1"/>
    <dgm:cxn modelId="{0C099A87-5476-4A60-A2DA-5917B1FFA71D}" type="presParOf" srcId="{B66A7448-66EE-4D0B-9E72-AF66598EB00F}" destId="{AB87CBEF-A4C6-4654-8341-FCE24EE01581}" srcOrd="1" destOrd="0" presId="urn:microsoft.com/office/officeart/2005/8/layout/hList1"/>
    <dgm:cxn modelId="{568D38D5-6465-4A0B-88D6-FD430C6A9118}" type="presParOf" srcId="{F92B5A5E-8C3C-4F39-98DA-9F3728F58E0D}" destId="{E7C979D7-3D91-4E77-AEDD-673EDB177279}" srcOrd="1" destOrd="0" presId="urn:microsoft.com/office/officeart/2005/8/layout/hList1"/>
    <dgm:cxn modelId="{28B57CAB-C054-4B60-8527-D88460AF0418}" type="presParOf" srcId="{F92B5A5E-8C3C-4F39-98DA-9F3728F58E0D}" destId="{0B00AA47-9808-46FD-90AC-B0B01F54D589}" srcOrd="2" destOrd="0" presId="urn:microsoft.com/office/officeart/2005/8/layout/hList1"/>
    <dgm:cxn modelId="{90AB0236-E696-4E49-B3E3-A18B022DE024}" type="presParOf" srcId="{0B00AA47-9808-46FD-90AC-B0B01F54D589}" destId="{57B8B74B-FDA2-474E-BD4F-B226689232EA}" srcOrd="0" destOrd="0" presId="urn:microsoft.com/office/officeart/2005/8/layout/hList1"/>
    <dgm:cxn modelId="{C4A74D84-C55C-4B53-A33A-7F33149DE6F9}" type="presParOf" srcId="{0B00AA47-9808-46FD-90AC-B0B01F54D589}" destId="{E5C7004F-376D-4AF0-8FB4-6B5AE9FFE9C6}" srcOrd="1" destOrd="0" presId="urn:microsoft.com/office/officeart/2005/8/layout/hList1"/>
    <dgm:cxn modelId="{4B3B3304-8BA3-4B02-BD1B-1D38B10542E5}" type="presParOf" srcId="{F92B5A5E-8C3C-4F39-98DA-9F3728F58E0D}" destId="{18E6BE88-68E8-4B6D-9DC0-40E64A024903}" srcOrd="3" destOrd="0" presId="urn:microsoft.com/office/officeart/2005/8/layout/hList1"/>
    <dgm:cxn modelId="{6330A774-52BA-4DE4-9C02-42713F96B57D}" type="presParOf" srcId="{F92B5A5E-8C3C-4F39-98DA-9F3728F58E0D}" destId="{6A7AF27B-560A-4E13-BC05-8F6820577B9A}" srcOrd="4" destOrd="0" presId="urn:microsoft.com/office/officeart/2005/8/layout/hList1"/>
    <dgm:cxn modelId="{5A15830E-97E3-4602-BEBA-30692FB66D55}" type="presParOf" srcId="{6A7AF27B-560A-4E13-BC05-8F6820577B9A}" destId="{8A7914A3-9BDB-47C7-A9DB-BD0A691BA162}" srcOrd="0" destOrd="0" presId="urn:microsoft.com/office/officeart/2005/8/layout/hList1"/>
    <dgm:cxn modelId="{F56E3128-4269-4643-8946-DF1E99982FF2}" type="presParOf" srcId="{6A7AF27B-560A-4E13-BC05-8F6820577B9A}" destId="{9B6413BA-D114-480E-8E52-E40F0E4E8305}" srcOrd="1" destOrd="0" presId="urn:microsoft.com/office/officeart/2005/8/layout/hList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88D04-4B97-4CF1-9A0D-B8D1D7BC6B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CF7B10-AF58-49C1-87C7-909545B05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direct mail promotions to customers based on socioeconomic class</a:t>
          </a:r>
          <a:endParaRPr lang="en-US"/>
        </a:p>
      </dgm:t>
    </dgm:pt>
    <dgm:pt modelId="{655B69C2-9EBA-4E95-9AD6-3B3C1CACEABB}" type="parTrans" cxnId="{A6464939-C410-448C-975D-860E2E5DAB55}">
      <dgm:prSet/>
      <dgm:spPr/>
      <dgm:t>
        <a:bodyPr/>
        <a:lstStyle/>
        <a:p>
          <a:endParaRPr lang="en-US"/>
        </a:p>
      </dgm:t>
    </dgm:pt>
    <dgm:pt modelId="{8BF5B21C-2A88-4DF9-8224-D2B1BC04C14B}" type="sibTrans" cxnId="{A6464939-C410-448C-975D-860E2E5DAB55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B5318-B71C-4AE2-800A-7F552DD51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 marketing offers based on brand loyalty</a:t>
          </a:r>
          <a:endParaRPr lang="en-US"/>
        </a:p>
      </dgm:t>
    </dgm:pt>
    <dgm:pt modelId="{A1B63407-6B39-472B-B071-19EEB2B621D7}" type="parTrans" cxnId="{5500A865-366B-4EBE-BA06-D2791A508365}">
      <dgm:prSet/>
      <dgm:spPr/>
      <dgm:t>
        <a:bodyPr/>
        <a:lstStyle/>
        <a:p>
          <a:endParaRPr lang="en-US"/>
        </a:p>
      </dgm:t>
    </dgm:pt>
    <dgm:pt modelId="{26255F6D-3162-4BB6-9EDE-366A4A86EC1D}" type="sibTrans" cxnId="{5500A865-366B-4EBE-BA06-D2791A508365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42FBE-063B-49ED-A460-9DF0C18B4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Offer family plan to customers based on the number of members in household</a:t>
          </a:r>
          <a:endParaRPr lang="en-US" dirty="0"/>
        </a:p>
      </dgm:t>
    </dgm:pt>
    <dgm:pt modelId="{3F8C43E9-D4E9-467A-8B44-14AB965A0248}" type="parTrans" cxnId="{7EFB18EE-3F19-4B32-8FDF-F21F26A39BDE}">
      <dgm:prSet/>
      <dgm:spPr/>
      <dgm:t>
        <a:bodyPr/>
        <a:lstStyle/>
        <a:p>
          <a:endParaRPr lang="en-US"/>
        </a:p>
      </dgm:t>
    </dgm:pt>
    <dgm:pt modelId="{DEF59462-C618-434F-A4F4-6871C545C975}" type="sibTrans" cxnId="{7EFB18EE-3F19-4B32-8FDF-F21F26A39BDE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135455-A9D3-4973-845C-0557A78D8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Offer Discounts to customers based on Price Category</a:t>
          </a:r>
          <a:endParaRPr lang="en-US"/>
        </a:p>
      </dgm:t>
    </dgm:pt>
    <dgm:pt modelId="{F17C135A-9806-4346-BEE9-27B7F4F4EF8E}" type="parTrans" cxnId="{73C82FC0-2DEB-4B46-9789-CB7E25AB4774}">
      <dgm:prSet/>
      <dgm:spPr/>
      <dgm:t>
        <a:bodyPr/>
        <a:lstStyle/>
        <a:p>
          <a:endParaRPr lang="en-US"/>
        </a:p>
      </dgm:t>
    </dgm:pt>
    <dgm:pt modelId="{A23DD275-FCBF-4712-88EF-1E1979D631AF}" type="sibTrans" cxnId="{73C82FC0-2DEB-4B46-9789-CB7E25AB4774}">
      <dgm:prSet phldrT="4"/>
      <dgm:spPr/>
      <dgm:t>
        <a:bodyPr/>
        <a:lstStyle/>
        <a:p>
          <a:endParaRPr lang="en-US"/>
        </a:p>
      </dgm:t>
    </dgm:pt>
    <dgm:pt modelId="{389DF984-F941-4959-B310-9B9B1769F3E1}" type="pres">
      <dgm:prSet presAssocID="{CEA88D04-4B97-4CF1-9A0D-B8D1D7BC6B23}" presName="root" presStyleCnt="0">
        <dgm:presLayoutVars>
          <dgm:dir/>
          <dgm:resizeHandles val="exact"/>
        </dgm:presLayoutVars>
      </dgm:prSet>
      <dgm:spPr/>
    </dgm:pt>
    <dgm:pt modelId="{4C6662A4-FB4A-4A41-A33A-68FD263F5966}" type="pres">
      <dgm:prSet presAssocID="{CEA88D04-4B97-4CF1-9A0D-B8D1D7BC6B23}" presName="container" presStyleCnt="0">
        <dgm:presLayoutVars>
          <dgm:dir/>
          <dgm:resizeHandles val="exact"/>
        </dgm:presLayoutVars>
      </dgm:prSet>
      <dgm:spPr/>
    </dgm:pt>
    <dgm:pt modelId="{98DF55C6-4501-47FF-BA42-2977E77D9934}" type="pres">
      <dgm:prSet presAssocID="{49CF7B10-AF58-49C1-87C7-909545B05799}" presName="compNode" presStyleCnt="0"/>
      <dgm:spPr/>
    </dgm:pt>
    <dgm:pt modelId="{92D039C2-6FFA-43D1-9E7A-0A8AAC6D3D3D}" type="pres">
      <dgm:prSet presAssocID="{49CF7B10-AF58-49C1-87C7-909545B05799}" presName="iconBgRect" presStyleLbl="bgShp" presStyleIdx="0" presStyleCnt="4"/>
      <dgm:spPr/>
    </dgm:pt>
    <dgm:pt modelId="{A5A1A581-3779-4488-B106-28F04D477890}" type="pres">
      <dgm:prSet presAssocID="{49CF7B10-AF58-49C1-87C7-909545B057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1B18124-AE92-4581-A399-1A1BECBDCA1C}" type="pres">
      <dgm:prSet presAssocID="{49CF7B10-AF58-49C1-87C7-909545B05799}" presName="spaceRect" presStyleCnt="0"/>
      <dgm:spPr/>
    </dgm:pt>
    <dgm:pt modelId="{9FCD1178-4151-4BF5-82E7-2631EC5DB6FD}" type="pres">
      <dgm:prSet presAssocID="{49CF7B10-AF58-49C1-87C7-909545B05799}" presName="textRect" presStyleLbl="revTx" presStyleIdx="0" presStyleCnt="4">
        <dgm:presLayoutVars>
          <dgm:chMax val="1"/>
          <dgm:chPref val="1"/>
        </dgm:presLayoutVars>
      </dgm:prSet>
      <dgm:spPr/>
    </dgm:pt>
    <dgm:pt modelId="{535909BC-CD66-4EFD-84E9-82D7C076F2E4}" type="pres">
      <dgm:prSet presAssocID="{8BF5B21C-2A88-4DF9-8224-D2B1BC04C14B}" presName="sibTrans" presStyleLbl="sibTrans2D1" presStyleIdx="0" presStyleCnt="0"/>
      <dgm:spPr/>
    </dgm:pt>
    <dgm:pt modelId="{C8453206-6874-4768-AC27-E34F942A4FD2}" type="pres">
      <dgm:prSet presAssocID="{0E0B5318-B71C-4AE2-800A-7F552DD514B5}" presName="compNode" presStyleCnt="0"/>
      <dgm:spPr/>
    </dgm:pt>
    <dgm:pt modelId="{393B762C-427D-46A0-BFCF-03DB2101A2FD}" type="pres">
      <dgm:prSet presAssocID="{0E0B5318-B71C-4AE2-800A-7F552DD514B5}" presName="iconBgRect" presStyleLbl="bgShp" presStyleIdx="1" presStyleCnt="4"/>
      <dgm:spPr/>
    </dgm:pt>
    <dgm:pt modelId="{EC8C8A61-C5F9-482A-8880-F65A8C86FFD1}" type="pres">
      <dgm:prSet presAssocID="{0E0B5318-B71C-4AE2-800A-7F552DD51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137059E-6C32-42D4-8EAC-707E0C383522}" type="pres">
      <dgm:prSet presAssocID="{0E0B5318-B71C-4AE2-800A-7F552DD514B5}" presName="spaceRect" presStyleCnt="0"/>
      <dgm:spPr/>
    </dgm:pt>
    <dgm:pt modelId="{F5276E28-3338-456D-A0F8-DFCCCB3632FA}" type="pres">
      <dgm:prSet presAssocID="{0E0B5318-B71C-4AE2-800A-7F552DD514B5}" presName="textRect" presStyleLbl="revTx" presStyleIdx="1" presStyleCnt="4">
        <dgm:presLayoutVars>
          <dgm:chMax val="1"/>
          <dgm:chPref val="1"/>
        </dgm:presLayoutVars>
      </dgm:prSet>
      <dgm:spPr/>
    </dgm:pt>
    <dgm:pt modelId="{50265B77-BE22-4812-8B7C-04D45AA7F72E}" type="pres">
      <dgm:prSet presAssocID="{26255F6D-3162-4BB6-9EDE-366A4A86EC1D}" presName="sibTrans" presStyleLbl="sibTrans2D1" presStyleIdx="0" presStyleCnt="0"/>
      <dgm:spPr/>
    </dgm:pt>
    <dgm:pt modelId="{384C405B-29DE-4F67-9D98-228262D762D5}" type="pres">
      <dgm:prSet presAssocID="{24242FBE-063B-49ED-A460-9DF0C18B4FE7}" presName="compNode" presStyleCnt="0"/>
      <dgm:spPr/>
    </dgm:pt>
    <dgm:pt modelId="{2FEB7849-5A20-4B44-97B5-C933BE0E7EA9}" type="pres">
      <dgm:prSet presAssocID="{24242FBE-063B-49ED-A460-9DF0C18B4FE7}" presName="iconBgRect" presStyleLbl="bgShp" presStyleIdx="2" presStyleCnt="4"/>
      <dgm:spPr/>
    </dgm:pt>
    <dgm:pt modelId="{278FD0C2-C84B-454A-9394-EB98FD53E671}" type="pres">
      <dgm:prSet presAssocID="{24242FBE-063B-49ED-A460-9DF0C18B4F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7E436C6-FC5A-4A74-806C-ACF18EF96877}" type="pres">
      <dgm:prSet presAssocID="{24242FBE-063B-49ED-A460-9DF0C18B4FE7}" presName="spaceRect" presStyleCnt="0"/>
      <dgm:spPr/>
    </dgm:pt>
    <dgm:pt modelId="{87CC1938-E8A4-46B2-87F7-10BCBCC226BE}" type="pres">
      <dgm:prSet presAssocID="{24242FBE-063B-49ED-A460-9DF0C18B4FE7}" presName="textRect" presStyleLbl="revTx" presStyleIdx="2" presStyleCnt="4">
        <dgm:presLayoutVars>
          <dgm:chMax val="1"/>
          <dgm:chPref val="1"/>
        </dgm:presLayoutVars>
      </dgm:prSet>
      <dgm:spPr/>
    </dgm:pt>
    <dgm:pt modelId="{480E5AB7-2272-4BFF-9D12-26115308C872}" type="pres">
      <dgm:prSet presAssocID="{DEF59462-C618-434F-A4F4-6871C545C975}" presName="sibTrans" presStyleLbl="sibTrans2D1" presStyleIdx="0" presStyleCnt="0"/>
      <dgm:spPr/>
    </dgm:pt>
    <dgm:pt modelId="{CEE0D3DB-A9F0-4913-9077-2D977F0AB177}" type="pres">
      <dgm:prSet presAssocID="{78135455-A9D3-4973-845C-0557A78D87F3}" presName="compNode" presStyleCnt="0"/>
      <dgm:spPr/>
    </dgm:pt>
    <dgm:pt modelId="{F68A52D3-26F1-47F3-9A43-59A30EF2670E}" type="pres">
      <dgm:prSet presAssocID="{78135455-A9D3-4973-845C-0557A78D87F3}" presName="iconBgRect" presStyleLbl="bgShp" presStyleIdx="3" presStyleCnt="4"/>
      <dgm:spPr/>
    </dgm:pt>
    <dgm:pt modelId="{34AFDDB7-1180-4EFE-B3D3-8752E7FFDADF}" type="pres">
      <dgm:prSet presAssocID="{78135455-A9D3-4973-845C-0557A78D87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78F024C-55A5-4408-A4F9-6238E4DB86D0}" type="pres">
      <dgm:prSet presAssocID="{78135455-A9D3-4973-845C-0557A78D87F3}" presName="spaceRect" presStyleCnt="0"/>
      <dgm:spPr/>
    </dgm:pt>
    <dgm:pt modelId="{26238E06-7077-4E52-B839-48D3AD7E39A4}" type="pres">
      <dgm:prSet presAssocID="{78135455-A9D3-4973-845C-0557A78D87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7BCF21-A8A6-49BF-9872-AC9C4A483D7F}" type="presOf" srcId="{49CF7B10-AF58-49C1-87C7-909545B05799}" destId="{9FCD1178-4151-4BF5-82E7-2631EC5DB6FD}" srcOrd="0" destOrd="0" presId="urn:microsoft.com/office/officeart/2018/2/layout/IconCircleList"/>
    <dgm:cxn modelId="{A6464939-C410-448C-975D-860E2E5DAB55}" srcId="{CEA88D04-4B97-4CF1-9A0D-B8D1D7BC6B23}" destId="{49CF7B10-AF58-49C1-87C7-909545B05799}" srcOrd="0" destOrd="0" parTransId="{655B69C2-9EBA-4E95-9AD6-3B3C1CACEABB}" sibTransId="{8BF5B21C-2A88-4DF9-8224-D2B1BC04C14B}"/>
    <dgm:cxn modelId="{3F1FD43C-E6BD-494D-8F1D-4730D5AB13FE}" type="presOf" srcId="{8BF5B21C-2A88-4DF9-8224-D2B1BC04C14B}" destId="{535909BC-CD66-4EFD-84E9-82D7C076F2E4}" srcOrd="0" destOrd="0" presId="urn:microsoft.com/office/officeart/2018/2/layout/IconCircleList"/>
    <dgm:cxn modelId="{6ED21A3E-8C32-4693-9431-14259B38ED87}" type="presOf" srcId="{24242FBE-063B-49ED-A460-9DF0C18B4FE7}" destId="{87CC1938-E8A4-46B2-87F7-10BCBCC226BE}" srcOrd="0" destOrd="0" presId="urn:microsoft.com/office/officeart/2018/2/layout/IconCircleList"/>
    <dgm:cxn modelId="{5500A865-366B-4EBE-BA06-D2791A508365}" srcId="{CEA88D04-4B97-4CF1-9A0D-B8D1D7BC6B23}" destId="{0E0B5318-B71C-4AE2-800A-7F552DD514B5}" srcOrd="1" destOrd="0" parTransId="{A1B63407-6B39-472B-B071-19EEB2B621D7}" sibTransId="{26255F6D-3162-4BB6-9EDE-366A4A86EC1D}"/>
    <dgm:cxn modelId="{F5A18E76-B4AC-4BB8-8AAB-041E9383F2A0}" type="presOf" srcId="{CEA88D04-4B97-4CF1-9A0D-B8D1D7BC6B23}" destId="{389DF984-F941-4959-B310-9B9B1769F3E1}" srcOrd="0" destOrd="0" presId="urn:microsoft.com/office/officeart/2018/2/layout/IconCircleList"/>
    <dgm:cxn modelId="{6FB47B7F-6072-4320-BC24-E59B729DC086}" type="presOf" srcId="{DEF59462-C618-434F-A4F4-6871C545C975}" destId="{480E5AB7-2272-4BFF-9D12-26115308C872}" srcOrd="0" destOrd="0" presId="urn:microsoft.com/office/officeart/2018/2/layout/IconCircleList"/>
    <dgm:cxn modelId="{5FD5F283-E041-4D0C-BC93-AB01D0811DF5}" type="presOf" srcId="{26255F6D-3162-4BB6-9EDE-366A4A86EC1D}" destId="{50265B77-BE22-4812-8B7C-04D45AA7F72E}" srcOrd="0" destOrd="0" presId="urn:microsoft.com/office/officeart/2018/2/layout/IconCircleList"/>
    <dgm:cxn modelId="{AC101487-DB41-4C9C-AC50-69379251598D}" type="presOf" srcId="{0E0B5318-B71C-4AE2-800A-7F552DD514B5}" destId="{F5276E28-3338-456D-A0F8-DFCCCB3632FA}" srcOrd="0" destOrd="0" presId="urn:microsoft.com/office/officeart/2018/2/layout/IconCircleList"/>
    <dgm:cxn modelId="{F1CEE9AB-D3E1-4E4C-9528-9A36F2DB5E5C}" type="presOf" srcId="{78135455-A9D3-4973-845C-0557A78D87F3}" destId="{26238E06-7077-4E52-B839-48D3AD7E39A4}" srcOrd="0" destOrd="0" presId="urn:microsoft.com/office/officeart/2018/2/layout/IconCircleList"/>
    <dgm:cxn modelId="{73C82FC0-2DEB-4B46-9789-CB7E25AB4774}" srcId="{CEA88D04-4B97-4CF1-9A0D-B8D1D7BC6B23}" destId="{78135455-A9D3-4973-845C-0557A78D87F3}" srcOrd="3" destOrd="0" parTransId="{F17C135A-9806-4346-BEE9-27B7F4F4EF8E}" sibTransId="{A23DD275-FCBF-4712-88EF-1E1979D631AF}"/>
    <dgm:cxn modelId="{7EFB18EE-3F19-4B32-8FDF-F21F26A39BDE}" srcId="{CEA88D04-4B97-4CF1-9A0D-B8D1D7BC6B23}" destId="{24242FBE-063B-49ED-A460-9DF0C18B4FE7}" srcOrd="2" destOrd="0" parTransId="{3F8C43E9-D4E9-467A-8B44-14AB965A0248}" sibTransId="{DEF59462-C618-434F-A4F4-6871C545C975}"/>
    <dgm:cxn modelId="{38DFBC71-9F98-4A35-B1EE-4B8868CB7BB3}" type="presParOf" srcId="{389DF984-F941-4959-B310-9B9B1769F3E1}" destId="{4C6662A4-FB4A-4A41-A33A-68FD263F5966}" srcOrd="0" destOrd="0" presId="urn:microsoft.com/office/officeart/2018/2/layout/IconCircleList"/>
    <dgm:cxn modelId="{27D0C8C0-D48B-4C54-A3E4-177BACEF524F}" type="presParOf" srcId="{4C6662A4-FB4A-4A41-A33A-68FD263F5966}" destId="{98DF55C6-4501-47FF-BA42-2977E77D9934}" srcOrd="0" destOrd="0" presId="urn:microsoft.com/office/officeart/2018/2/layout/IconCircleList"/>
    <dgm:cxn modelId="{0B179872-3B98-47EE-BF33-9D7F4035978E}" type="presParOf" srcId="{98DF55C6-4501-47FF-BA42-2977E77D9934}" destId="{92D039C2-6FFA-43D1-9E7A-0A8AAC6D3D3D}" srcOrd="0" destOrd="0" presId="urn:microsoft.com/office/officeart/2018/2/layout/IconCircleList"/>
    <dgm:cxn modelId="{CC7B320A-C6E4-4867-96C9-77E713E6E890}" type="presParOf" srcId="{98DF55C6-4501-47FF-BA42-2977E77D9934}" destId="{A5A1A581-3779-4488-B106-28F04D477890}" srcOrd="1" destOrd="0" presId="urn:microsoft.com/office/officeart/2018/2/layout/IconCircleList"/>
    <dgm:cxn modelId="{85C48CF8-9FB8-4B0A-AAAA-277038B9E723}" type="presParOf" srcId="{98DF55C6-4501-47FF-BA42-2977E77D9934}" destId="{11B18124-AE92-4581-A399-1A1BECBDCA1C}" srcOrd="2" destOrd="0" presId="urn:microsoft.com/office/officeart/2018/2/layout/IconCircleList"/>
    <dgm:cxn modelId="{76617D4A-2F01-46F1-BE62-AF14D3D78286}" type="presParOf" srcId="{98DF55C6-4501-47FF-BA42-2977E77D9934}" destId="{9FCD1178-4151-4BF5-82E7-2631EC5DB6FD}" srcOrd="3" destOrd="0" presId="urn:microsoft.com/office/officeart/2018/2/layout/IconCircleList"/>
    <dgm:cxn modelId="{520667AA-1332-4142-9BC1-D95F2DE3F1D8}" type="presParOf" srcId="{4C6662A4-FB4A-4A41-A33A-68FD263F5966}" destId="{535909BC-CD66-4EFD-84E9-82D7C076F2E4}" srcOrd="1" destOrd="0" presId="urn:microsoft.com/office/officeart/2018/2/layout/IconCircleList"/>
    <dgm:cxn modelId="{E8577B53-9464-412A-9358-34E603662B85}" type="presParOf" srcId="{4C6662A4-FB4A-4A41-A33A-68FD263F5966}" destId="{C8453206-6874-4768-AC27-E34F942A4FD2}" srcOrd="2" destOrd="0" presId="urn:microsoft.com/office/officeart/2018/2/layout/IconCircleList"/>
    <dgm:cxn modelId="{82A23D46-B3AE-4461-B7B5-D1EBF05E29EF}" type="presParOf" srcId="{C8453206-6874-4768-AC27-E34F942A4FD2}" destId="{393B762C-427D-46A0-BFCF-03DB2101A2FD}" srcOrd="0" destOrd="0" presId="urn:microsoft.com/office/officeart/2018/2/layout/IconCircleList"/>
    <dgm:cxn modelId="{7F5BD2BA-F078-4831-89D6-DF6312A139D1}" type="presParOf" srcId="{C8453206-6874-4768-AC27-E34F942A4FD2}" destId="{EC8C8A61-C5F9-482A-8880-F65A8C86FFD1}" srcOrd="1" destOrd="0" presId="urn:microsoft.com/office/officeart/2018/2/layout/IconCircleList"/>
    <dgm:cxn modelId="{DCEFFD8F-120D-4481-9D54-28C4FD564B60}" type="presParOf" srcId="{C8453206-6874-4768-AC27-E34F942A4FD2}" destId="{1137059E-6C32-42D4-8EAC-707E0C383522}" srcOrd="2" destOrd="0" presId="urn:microsoft.com/office/officeart/2018/2/layout/IconCircleList"/>
    <dgm:cxn modelId="{6542E672-CA39-4A06-AE61-1B52B7A53C7D}" type="presParOf" srcId="{C8453206-6874-4768-AC27-E34F942A4FD2}" destId="{F5276E28-3338-456D-A0F8-DFCCCB3632FA}" srcOrd="3" destOrd="0" presId="urn:microsoft.com/office/officeart/2018/2/layout/IconCircleList"/>
    <dgm:cxn modelId="{D3FB258B-82E2-4F0A-ABB5-C59BAFF7969B}" type="presParOf" srcId="{4C6662A4-FB4A-4A41-A33A-68FD263F5966}" destId="{50265B77-BE22-4812-8B7C-04D45AA7F72E}" srcOrd="3" destOrd="0" presId="urn:microsoft.com/office/officeart/2018/2/layout/IconCircleList"/>
    <dgm:cxn modelId="{94A0A1BB-3BEB-4653-BA3E-43CDA1405903}" type="presParOf" srcId="{4C6662A4-FB4A-4A41-A33A-68FD263F5966}" destId="{384C405B-29DE-4F67-9D98-228262D762D5}" srcOrd="4" destOrd="0" presId="urn:microsoft.com/office/officeart/2018/2/layout/IconCircleList"/>
    <dgm:cxn modelId="{510F1929-E32D-4525-B26A-E048B51AA14C}" type="presParOf" srcId="{384C405B-29DE-4F67-9D98-228262D762D5}" destId="{2FEB7849-5A20-4B44-97B5-C933BE0E7EA9}" srcOrd="0" destOrd="0" presId="urn:microsoft.com/office/officeart/2018/2/layout/IconCircleList"/>
    <dgm:cxn modelId="{8AF78F2B-8AC9-4F73-9B05-FC35DC6CF2D5}" type="presParOf" srcId="{384C405B-29DE-4F67-9D98-228262D762D5}" destId="{278FD0C2-C84B-454A-9394-EB98FD53E671}" srcOrd="1" destOrd="0" presId="urn:microsoft.com/office/officeart/2018/2/layout/IconCircleList"/>
    <dgm:cxn modelId="{BD351CA7-DB64-4693-95E9-72539A44577A}" type="presParOf" srcId="{384C405B-29DE-4F67-9D98-228262D762D5}" destId="{C7E436C6-FC5A-4A74-806C-ACF18EF96877}" srcOrd="2" destOrd="0" presId="urn:microsoft.com/office/officeart/2018/2/layout/IconCircleList"/>
    <dgm:cxn modelId="{53C09E1E-FEC6-4BFE-995D-E4B6144F2B18}" type="presParOf" srcId="{384C405B-29DE-4F67-9D98-228262D762D5}" destId="{87CC1938-E8A4-46B2-87F7-10BCBCC226BE}" srcOrd="3" destOrd="0" presId="urn:microsoft.com/office/officeart/2018/2/layout/IconCircleList"/>
    <dgm:cxn modelId="{75C07B11-7979-4138-AD69-5FEA59C48C99}" type="presParOf" srcId="{4C6662A4-FB4A-4A41-A33A-68FD263F5966}" destId="{480E5AB7-2272-4BFF-9D12-26115308C872}" srcOrd="5" destOrd="0" presId="urn:microsoft.com/office/officeart/2018/2/layout/IconCircleList"/>
    <dgm:cxn modelId="{24F78A6F-D32B-4F32-B53B-3BCEB06CFF7C}" type="presParOf" srcId="{4C6662A4-FB4A-4A41-A33A-68FD263F5966}" destId="{CEE0D3DB-A9F0-4913-9077-2D977F0AB177}" srcOrd="6" destOrd="0" presId="urn:microsoft.com/office/officeart/2018/2/layout/IconCircleList"/>
    <dgm:cxn modelId="{D8129F2F-88B6-42B5-98EE-727DE831B079}" type="presParOf" srcId="{CEE0D3DB-A9F0-4913-9077-2D977F0AB177}" destId="{F68A52D3-26F1-47F3-9A43-59A30EF2670E}" srcOrd="0" destOrd="0" presId="urn:microsoft.com/office/officeart/2018/2/layout/IconCircleList"/>
    <dgm:cxn modelId="{B1CD5598-F35B-4AC6-984A-33A398266582}" type="presParOf" srcId="{CEE0D3DB-A9F0-4913-9077-2D977F0AB177}" destId="{34AFDDB7-1180-4EFE-B3D3-8752E7FFDADF}" srcOrd="1" destOrd="0" presId="urn:microsoft.com/office/officeart/2018/2/layout/IconCircleList"/>
    <dgm:cxn modelId="{E83956D2-C28B-4860-B95E-2E91C6BCC21A}" type="presParOf" srcId="{CEE0D3DB-A9F0-4913-9077-2D977F0AB177}" destId="{E78F024C-55A5-4408-A4F9-6238E4DB86D0}" srcOrd="2" destOrd="0" presId="urn:microsoft.com/office/officeart/2018/2/layout/IconCircleList"/>
    <dgm:cxn modelId="{CEB7664E-53DC-4227-A01A-FB0BC878B289}" type="presParOf" srcId="{CEE0D3DB-A9F0-4913-9077-2D977F0AB177}" destId="{26238E06-7077-4E52-B839-48D3AD7E3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1B5A-F747-41D8-AB3C-81065784312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50D6-CCB0-4720-89A4-5EA4A2E96462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Segmentation</a:t>
          </a:r>
          <a:endParaRPr lang="en-US" sz="2300" kern="1200"/>
        </a:p>
      </dsp:txBody>
      <dsp:txXfrm>
        <a:off x="52256" y="2258388"/>
        <a:ext cx="3221151" cy="720000"/>
      </dsp:txXfrm>
    </dsp:sp>
    <dsp:sp modelId="{6224409D-FCF2-4206-8BFA-A6B83E94F66C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5783-4B99-4560-8997-CDA61DD97940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Identification of Target Markets</a:t>
          </a:r>
          <a:endParaRPr lang="en-US" sz="2300" kern="1200"/>
        </a:p>
      </dsp:txBody>
      <dsp:txXfrm>
        <a:off x="3837109" y="2258388"/>
        <a:ext cx="3221151" cy="720000"/>
      </dsp:txXfrm>
    </dsp:sp>
    <dsp:sp modelId="{7BFF5F55-8D90-4C64-8144-8EBE68F5B0F9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78634-9229-4C83-8E07-F452281CE350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Market Planning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379A2-9D39-4AE5-9325-20A5016B8654}">
      <dsp:nvSpPr>
        <dsp:cNvPr id="0" name=""/>
        <dsp:cNvSpPr/>
      </dsp:nvSpPr>
      <dsp:spPr>
        <a:xfrm>
          <a:off x="2" y="17017"/>
          <a:ext cx="3326488" cy="487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Demographics</a:t>
          </a:r>
          <a:endParaRPr lang="en-US" sz="2000" b="1" kern="1200" dirty="0"/>
        </a:p>
      </dsp:txBody>
      <dsp:txXfrm>
        <a:off x="2" y="17017"/>
        <a:ext cx="3326488" cy="487992"/>
      </dsp:txXfrm>
    </dsp:sp>
    <dsp:sp modelId="{AB87CBEF-A4C6-4654-8341-FCE24EE01581}">
      <dsp:nvSpPr>
        <dsp:cNvPr id="0" name=""/>
        <dsp:cNvSpPr/>
      </dsp:nvSpPr>
      <dsp:spPr>
        <a:xfrm>
          <a:off x="3404" y="505009"/>
          <a:ext cx="3319683" cy="2882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Socioeconomic class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Eating Habits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Native Language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Gender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AGE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Education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No. of Members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No. of Children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Television availability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Durability</a:t>
          </a:r>
        </a:p>
      </dsp:txBody>
      <dsp:txXfrm>
        <a:off x="3404" y="505009"/>
        <a:ext cx="3319683" cy="2882250"/>
      </dsp:txXfrm>
    </dsp:sp>
    <dsp:sp modelId="{57B8B74B-FDA2-474E-BD4F-B226689232EA}">
      <dsp:nvSpPr>
        <dsp:cNvPr id="0" name=""/>
        <dsp:cNvSpPr/>
      </dsp:nvSpPr>
      <dsp:spPr>
        <a:xfrm>
          <a:off x="3791246" y="17017"/>
          <a:ext cx="3319683" cy="4879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Purchase Behavior</a:t>
          </a:r>
          <a:endParaRPr lang="en-US" sz="2000" b="1" kern="1200" dirty="0"/>
        </a:p>
      </dsp:txBody>
      <dsp:txXfrm>
        <a:off x="3791246" y="17017"/>
        <a:ext cx="3319683" cy="487992"/>
      </dsp:txXfrm>
    </dsp:sp>
    <dsp:sp modelId="{E5C7004F-376D-4AF0-8FB4-6B5AE9FFE9C6}">
      <dsp:nvSpPr>
        <dsp:cNvPr id="0" name=""/>
        <dsp:cNvSpPr/>
      </dsp:nvSpPr>
      <dsp:spPr>
        <a:xfrm>
          <a:off x="3791246" y="505009"/>
          <a:ext cx="3319683" cy="28822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Purchase summary over the       period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Purchase within promotion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Brand wise purchase</a:t>
          </a:r>
        </a:p>
      </dsp:txBody>
      <dsp:txXfrm>
        <a:off x="3791246" y="505009"/>
        <a:ext cx="3319683" cy="2882250"/>
      </dsp:txXfrm>
    </dsp:sp>
    <dsp:sp modelId="{8A7914A3-9BDB-47C7-A9DB-BD0A691BA162}">
      <dsp:nvSpPr>
        <dsp:cNvPr id="0" name=""/>
        <dsp:cNvSpPr/>
      </dsp:nvSpPr>
      <dsp:spPr>
        <a:xfrm>
          <a:off x="7575684" y="17017"/>
          <a:ext cx="3319683" cy="487992"/>
        </a:xfrm>
        <a:prstGeom prst="rect">
          <a:avLst/>
        </a:prstGeom>
        <a:solidFill>
          <a:srgbClr val="6AAC90">
            <a:hueOff val="0"/>
            <a:satOff val="0"/>
            <a:lumOff val="0"/>
            <a:alphaOff val="0"/>
          </a:srgbClr>
        </a:solidFill>
        <a:ln w="19050" cap="rnd" cmpd="sng" algn="ctr">
          <a:solidFill>
            <a:srgbClr val="6AAC9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Basis of Purchase</a:t>
          </a:r>
        </a:p>
      </dsp:txBody>
      <dsp:txXfrm>
        <a:off x="7575684" y="17017"/>
        <a:ext cx="3319683" cy="487992"/>
      </dsp:txXfrm>
    </dsp:sp>
    <dsp:sp modelId="{9B6413BA-D114-480E-8E52-E40F0E4E8305}">
      <dsp:nvSpPr>
        <dsp:cNvPr id="0" name=""/>
        <dsp:cNvSpPr/>
      </dsp:nvSpPr>
      <dsp:spPr>
        <a:xfrm>
          <a:off x="7575684" y="505009"/>
          <a:ext cx="3319683" cy="28822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Price category wise purchase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 Selling proposition wise purchase</a:t>
          </a:r>
        </a:p>
      </dsp:txBody>
      <dsp:txXfrm>
        <a:off x="7575684" y="505009"/>
        <a:ext cx="331968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039C2-6FFA-43D1-9E7A-0A8AAC6D3D3D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1A581-3779-4488-B106-28F04D477890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1178-4151-4BF5-82E7-2631EC5DB6FD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direct mail promotions to customers based on socioeconomic class</a:t>
          </a:r>
          <a:endParaRPr lang="en-US" sz="2100" kern="1200"/>
        </a:p>
      </dsp:txBody>
      <dsp:txXfrm>
        <a:off x="1939251" y="43630"/>
        <a:ext cx="3227270" cy="1369144"/>
      </dsp:txXfrm>
    </dsp:sp>
    <dsp:sp modelId="{393B762C-427D-46A0-BFCF-03DB2101A2FD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8A61-C5F9-482A-8880-F65A8C86FFD1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6E28-3338-456D-A0F8-DFCCCB3632FA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Create marketing offers based on brand loyalty</a:t>
          </a:r>
          <a:endParaRPr lang="en-US" sz="2100" kern="1200"/>
        </a:p>
      </dsp:txBody>
      <dsp:txXfrm>
        <a:off x="7391381" y="43630"/>
        <a:ext cx="3227270" cy="1369144"/>
      </dsp:txXfrm>
    </dsp:sp>
    <dsp:sp modelId="{2FEB7849-5A20-4B44-97B5-C933BE0E7EA9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D0C2-C84B-454A-9394-EB98FD53E671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C1938-E8A4-46B2-87F7-10BCBCC226BE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Offer family plan to customers based on the number of members in household</a:t>
          </a:r>
          <a:endParaRPr lang="en-US" sz="2100" kern="1200" dirty="0"/>
        </a:p>
      </dsp:txBody>
      <dsp:txXfrm>
        <a:off x="1939251" y="1991502"/>
        <a:ext cx="3227270" cy="1369144"/>
      </dsp:txXfrm>
    </dsp:sp>
    <dsp:sp modelId="{F68A52D3-26F1-47F3-9A43-59A30EF2670E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DDB7-1180-4EFE-B3D3-8752E7FFDADF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8E06-7077-4E52-B839-48D3AD7E39A4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Offer Discounts to customers based on Price Category</a:t>
          </a:r>
          <a:endParaRPr lang="en-US" sz="2100" kern="120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BC6D-DE34-4D98-A6D7-16AEBE6C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Segmentation Analysis on Consumers of Bath 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47E6-6BF1-495E-B65D-3F2A9D20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MANOJ KUMAR CHALAMALA</a:t>
            </a:r>
          </a:p>
        </p:txBody>
      </p:sp>
      <p:pic>
        <p:nvPicPr>
          <p:cNvPr id="22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98A496C-3EA6-484C-AFAA-DEB1A186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7" r="2321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E482E-F823-4659-BC38-F99A4C03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ROAD MAP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76C6FD-DCC0-45D2-8900-8D49CE8C3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0260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68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1BC6B-10F8-4065-B173-B808E948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Market Segmentation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99E08-9300-40BC-88A0-AC840CBB3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74227"/>
              </p:ext>
            </p:extLst>
          </p:nvPr>
        </p:nvGraphicFramePr>
        <p:xfrm>
          <a:off x="648930" y="334033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A293EF5-BAFD-49D8-B0AB-0187FA52455C}"/>
              </a:ext>
            </a:extLst>
          </p:cNvPr>
          <p:cNvSpPr/>
          <p:nvPr/>
        </p:nvSpPr>
        <p:spPr>
          <a:xfrm>
            <a:off x="1775787" y="2431934"/>
            <a:ext cx="914400" cy="708828"/>
          </a:xfrm>
          <a:prstGeom prst="flowChartConnector">
            <a:avLst/>
          </a:prstGeom>
          <a:solidFill>
            <a:srgbClr val="EA6312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A6312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3" name="Rectangle 22" descr="Universal Access">
            <a:extLst>
              <a:ext uri="{FF2B5EF4-FFF2-40B4-BE49-F238E27FC236}">
                <a16:creationId xmlns:a16="http://schemas.microsoft.com/office/drawing/2014/main" id="{659ABDF1-4A68-4ABE-91FC-1D7487F5FEC1}"/>
              </a:ext>
            </a:extLst>
          </p:cNvPr>
          <p:cNvSpPr/>
          <p:nvPr/>
        </p:nvSpPr>
        <p:spPr>
          <a:xfrm>
            <a:off x="1965573" y="2521531"/>
            <a:ext cx="534827" cy="53482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16622C3-352C-4F4F-A7DF-C99448B198A7}"/>
              </a:ext>
            </a:extLst>
          </p:cNvPr>
          <p:cNvSpPr/>
          <p:nvPr/>
        </p:nvSpPr>
        <p:spPr>
          <a:xfrm>
            <a:off x="5587319" y="2407843"/>
            <a:ext cx="914400" cy="762630"/>
          </a:xfrm>
          <a:prstGeom prst="flowChartConnector">
            <a:avLst/>
          </a:prstGeom>
          <a:solidFill>
            <a:srgbClr val="E6B729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E6B729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27" name="Rectangle 26" descr="Shopping cart">
            <a:extLst>
              <a:ext uri="{FF2B5EF4-FFF2-40B4-BE49-F238E27FC236}">
                <a16:creationId xmlns:a16="http://schemas.microsoft.com/office/drawing/2014/main" id="{F7E34BDF-8718-4EE8-AB7E-C3BBD807A758}"/>
              </a:ext>
            </a:extLst>
          </p:cNvPr>
          <p:cNvSpPr/>
          <p:nvPr/>
        </p:nvSpPr>
        <p:spPr>
          <a:xfrm>
            <a:off x="5788827" y="2545835"/>
            <a:ext cx="534827" cy="534827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86F56D4-E3F0-4AC2-8A93-F317FC976D02}"/>
              </a:ext>
            </a:extLst>
          </p:cNvPr>
          <p:cNvSpPr/>
          <p:nvPr/>
        </p:nvSpPr>
        <p:spPr>
          <a:xfrm>
            <a:off x="9425356" y="2404051"/>
            <a:ext cx="914400" cy="762630"/>
          </a:xfrm>
          <a:prstGeom prst="flowChartConnector">
            <a:avLst/>
          </a:prstGeom>
          <a:solidFill>
            <a:srgbClr val="6AAC90">
              <a:hueOff val="0"/>
              <a:satOff val="0"/>
              <a:lumOff val="0"/>
              <a:alphaOff val="0"/>
            </a:srgbClr>
          </a:solidFill>
          <a:ln w="19050" cap="rnd" cmpd="sng" algn="ctr">
            <a:solidFill>
              <a:srgbClr val="6AAC90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 dirty="0"/>
          </a:p>
        </p:txBody>
      </p:sp>
      <p:sp>
        <p:nvSpPr>
          <p:cNvPr id="33" name="Rectangle 32" descr="Register">
            <a:extLst>
              <a:ext uri="{FF2B5EF4-FFF2-40B4-BE49-F238E27FC236}">
                <a16:creationId xmlns:a16="http://schemas.microsoft.com/office/drawing/2014/main" id="{74496790-C56A-4149-B5E2-E008C4AC25F2}"/>
              </a:ext>
            </a:extLst>
          </p:cNvPr>
          <p:cNvSpPr/>
          <p:nvPr/>
        </p:nvSpPr>
        <p:spPr>
          <a:xfrm>
            <a:off x="9615142" y="2480023"/>
            <a:ext cx="534827" cy="53482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53A0C-0F60-46EB-8614-F263EF757725}"/>
              </a:ext>
            </a:extLst>
          </p:cNvPr>
          <p:cNvSpPr/>
          <p:nvPr/>
        </p:nvSpPr>
        <p:spPr>
          <a:xfrm rot="5400000">
            <a:off x="2123583" y="3163025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9AD318F-F520-4418-B92A-CD37CA7EEB04}"/>
              </a:ext>
            </a:extLst>
          </p:cNvPr>
          <p:cNvSpPr/>
          <p:nvPr/>
        </p:nvSpPr>
        <p:spPr>
          <a:xfrm rot="5400000">
            <a:off x="5966757" y="3179898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endParaRPr lang="en-US" sz="200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18FAD16-2EFB-4821-88E3-EE2C58836AE8}"/>
              </a:ext>
            </a:extLst>
          </p:cNvPr>
          <p:cNvSpPr/>
          <p:nvPr/>
        </p:nvSpPr>
        <p:spPr>
          <a:xfrm rot="5400000">
            <a:off x="9780172" y="3171084"/>
            <a:ext cx="204765" cy="185577"/>
          </a:xfrm>
          <a:prstGeom prst="rightArrow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4F0D14-1481-499E-838C-02245D191C8B}"/>
              </a:ext>
            </a:extLst>
          </p:cNvPr>
          <p:cNvCxnSpPr>
            <a:stCxn id="6" idx="6"/>
            <a:endCxn id="25" idx="2"/>
          </p:cNvCxnSpPr>
          <p:nvPr/>
        </p:nvCxnSpPr>
        <p:spPr>
          <a:xfrm>
            <a:off x="2690187" y="2786348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E2619A-803A-41EC-981D-B32E716D23B0}"/>
              </a:ext>
            </a:extLst>
          </p:cNvPr>
          <p:cNvCxnSpPr/>
          <p:nvPr/>
        </p:nvCxnSpPr>
        <p:spPr>
          <a:xfrm>
            <a:off x="6538749" y="2780216"/>
            <a:ext cx="2897132" cy="28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89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98E35-F26A-494C-99E5-9B9EF04F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Identification of Target Markets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E4510-915B-4757-A4B2-48BEB0C2F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982732"/>
              </p:ext>
            </p:extLst>
          </p:nvPr>
        </p:nvGraphicFramePr>
        <p:xfrm>
          <a:off x="648930" y="2883079"/>
          <a:ext cx="10895372" cy="37711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60210">
                  <a:extLst>
                    <a:ext uri="{9D8B030D-6E8A-4147-A177-3AD203B41FA5}">
                      <a16:colId xmlns:a16="http://schemas.microsoft.com/office/drawing/2014/main" val="96118599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115148306"/>
                    </a:ext>
                  </a:extLst>
                </a:gridCol>
                <a:gridCol w="3617581">
                  <a:extLst>
                    <a:ext uri="{9D8B030D-6E8A-4147-A177-3AD203B41FA5}">
                      <a16:colId xmlns:a16="http://schemas.microsoft.com/office/drawing/2014/main" val="1966804009"/>
                    </a:ext>
                  </a:extLst>
                </a:gridCol>
              </a:tblGrid>
              <a:tr h="42108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1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Category 2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Category 3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3221722652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dirty="0"/>
                        <a:t>Socioeconomic class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Brand Loyalty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Price Category Oriented</a:t>
                      </a:r>
                      <a:endParaRPr lang="en-US" sz="1900" b="1" dirty="0"/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1576985264"/>
                  </a:ext>
                </a:extLst>
              </a:tr>
              <a:tr h="709387">
                <a:tc>
                  <a:txBody>
                    <a:bodyPr/>
                    <a:lstStyle/>
                    <a:p>
                      <a:r>
                        <a:rPr lang="en-US" sz="1900" dirty="0"/>
                        <a:t>High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Mix of both High and low Socioeconomic class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Socioeconomic class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31920410"/>
                  </a:ext>
                </a:extLst>
              </a:tr>
              <a:tr h="421084"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High Brand Loyalty</a:t>
                      </a:r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Low Brand Loyalty</a:t>
                      </a:r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2412034839"/>
                  </a:ext>
                </a:extLst>
              </a:tr>
              <a:tr h="12859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members in Household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Highly educated, Age and more durable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More number of children in Household and more influenced by Price Category 1</a:t>
                      </a:r>
                    </a:p>
                    <a:p>
                      <a:endParaRPr lang="en-US" sz="1900" dirty="0"/>
                    </a:p>
                  </a:txBody>
                  <a:tcPr marL="96361" marR="96361" marT="48181" marB="48181"/>
                </a:tc>
                <a:extLst>
                  <a:ext uri="{0D108BD9-81ED-4DB2-BD59-A6C34878D82A}">
                    <a16:rowId xmlns:a16="http://schemas.microsoft.com/office/drawing/2014/main" val="42735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82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BBBE2-0C28-4E26-98E2-38B3FEAC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Market Planning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84670A-69B0-407D-990C-CA46F8A75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533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320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EF3556-9526-4424-B33C-5CEAFA6016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08" r="1" b="787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49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Segmentation Analysis on Consumers of Bath Soap</vt:lpstr>
      <vt:lpstr>ROAD MAP</vt:lpstr>
      <vt:lpstr>Market Segmentation</vt:lpstr>
      <vt:lpstr>Identification of Target Markets</vt:lpstr>
      <vt:lpstr>Market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Analysis on Consumers of Bath Soap</dc:title>
  <dc:creator>Raahitha Devarapalli</dc:creator>
  <cp:lastModifiedBy>Raahitha Devarapalli</cp:lastModifiedBy>
  <cp:revision>3</cp:revision>
  <dcterms:created xsi:type="dcterms:W3CDTF">2019-12-12T04:29:32Z</dcterms:created>
  <dcterms:modified xsi:type="dcterms:W3CDTF">2019-12-12T04:43:55Z</dcterms:modified>
</cp:coreProperties>
</file>