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5" r:id="rId4"/>
    <p:sldId id="266" r:id="rId5"/>
    <p:sldId id="298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35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464" autoAdjust="0"/>
  </p:normalViewPr>
  <p:slideViewPr>
    <p:cSldViewPr snapToGrid="0">
      <p:cViewPr varScale="1">
        <p:scale>
          <a:sx n="99" d="100"/>
          <a:sy n="99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03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21900" y="1503030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</a:rPr>
              <a:t>Web Development using React js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992174" y="2509967"/>
            <a:ext cx="5353978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Lecturer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46B8D-3AAC-3948-865E-4C28C4E55822}"/>
              </a:ext>
            </a:extLst>
          </p:cNvPr>
          <p:cNvSpPr txBox="1"/>
          <p:nvPr/>
        </p:nvSpPr>
        <p:spPr>
          <a:xfrm>
            <a:off x="2082799" y="311100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Lecturer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Faculty of Computer &amp; IT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Jamahiriya University of Science &amp; Technology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698" y="891886"/>
            <a:ext cx="790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Adding Local State to a </a:t>
            </a:r>
            <a:r>
              <a:rPr lang="en-US" sz="1800" b="1" dirty="0" smtClean="0"/>
              <a:t>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class constructor that assigns the initial </a:t>
            </a:r>
            <a:r>
              <a:rPr lang="en-US" sz="1800" b="1" dirty="0" smtClean="0"/>
              <a:t>this.state: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8" y="1815216"/>
            <a:ext cx="7442425" cy="30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698" y="891886"/>
            <a:ext cx="790786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Adding Local State to a </a:t>
            </a:r>
            <a:r>
              <a:rPr lang="en-US" sz="1800" b="1" dirty="0" smtClean="0"/>
              <a:t>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Remove the date </a:t>
            </a:r>
            <a:r>
              <a:rPr lang="en-US" sz="1800" b="1" dirty="0"/>
              <a:t>prop</a:t>
            </a:r>
            <a:r>
              <a:rPr lang="en-US" sz="1800" dirty="0"/>
              <a:t> from the </a:t>
            </a:r>
            <a:r>
              <a:rPr lang="en-US" sz="1800" b="1" dirty="0"/>
              <a:t>&lt;Clock /&gt; </a:t>
            </a:r>
            <a:r>
              <a:rPr lang="en-US" sz="1800" dirty="0"/>
              <a:t>element</a:t>
            </a:r>
            <a:r>
              <a:rPr lang="en-US" sz="18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Next, we’ll make the </a:t>
            </a:r>
            <a:r>
              <a:rPr lang="en-US" sz="1800" b="1" dirty="0"/>
              <a:t>Clock</a:t>
            </a:r>
            <a:r>
              <a:rPr lang="en-US" sz="1800" dirty="0"/>
              <a:t> set up its own timer and update itself every second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7" y="1835139"/>
            <a:ext cx="7198711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698" y="891886"/>
            <a:ext cx="7907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Adding Lifecycle Methods to a </a:t>
            </a:r>
            <a:r>
              <a:rPr lang="en-US" sz="1800" b="1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 applications with many components, it’s very important to free up resources taken by the components when they are destroyed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want to set up a </a:t>
            </a:r>
            <a:r>
              <a:rPr lang="en-US" sz="1800" b="1" dirty="0"/>
              <a:t>timer</a:t>
            </a:r>
            <a:r>
              <a:rPr lang="en-US" sz="1800" dirty="0"/>
              <a:t> whenever the </a:t>
            </a:r>
            <a:r>
              <a:rPr lang="en-US" sz="1800" b="1" dirty="0"/>
              <a:t>Clock</a:t>
            </a:r>
            <a:r>
              <a:rPr lang="en-US" sz="1800" dirty="0"/>
              <a:t> is rendered to the DOM for the first time. This is called </a:t>
            </a:r>
            <a:r>
              <a:rPr lang="en-US" sz="1800" b="1" dirty="0" smtClean="0">
                <a:solidFill>
                  <a:srgbClr val="FF0000"/>
                </a:solidFill>
              </a:rPr>
              <a:t>mounting</a:t>
            </a:r>
            <a:r>
              <a:rPr lang="en-US" sz="1800" dirty="0" smtClean="0"/>
              <a:t> </a:t>
            </a:r>
            <a:r>
              <a:rPr lang="en-US" sz="1800" dirty="0"/>
              <a:t>in React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also want to clear that timer whenever the DOM produced by the </a:t>
            </a:r>
            <a:r>
              <a:rPr lang="en-US" sz="1800" b="1" dirty="0"/>
              <a:t>Clock</a:t>
            </a:r>
            <a:r>
              <a:rPr lang="en-US" sz="1800" dirty="0"/>
              <a:t> is removed. This is called </a:t>
            </a:r>
            <a:r>
              <a:rPr lang="en-US" sz="1800" b="1" dirty="0" smtClean="0">
                <a:solidFill>
                  <a:srgbClr val="FF0000"/>
                </a:solidFill>
              </a:rPr>
              <a:t>unmounting</a:t>
            </a:r>
            <a:r>
              <a:rPr lang="en-US" sz="1800" dirty="0" smtClean="0"/>
              <a:t> </a:t>
            </a:r>
            <a:r>
              <a:rPr lang="en-US" sz="1800" dirty="0"/>
              <a:t>in React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</a:t>
            </a:r>
            <a:r>
              <a:rPr lang="en-US" sz="1800" dirty="0" smtClean="0"/>
              <a:t>add </a:t>
            </a:r>
            <a:r>
              <a:rPr lang="en-US" sz="1800" dirty="0"/>
              <a:t>special methods on the component class to run some code when a component </a:t>
            </a:r>
            <a:r>
              <a:rPr lang="en-US" sz="1800" b="1" dirty="0"/>
              <a:t>mounts</a:t>
            </a:r>
            <a:r>
              <a:rPr lang="en-US" sz="1800" dirty="0"/>
              <a:t> and </a:t>
            </a:r>
            <a:r>
              <a:rPr lang="en-US" sz="1800" b="1" dirty="0" smtClean="0"/>
              <a:t>unmounts</a:t>
            </a:r>
            <a:r>
              <a:rPr lang="en-US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82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700" y="1097369"/>
            <a:ext cx="790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Adding Lifecycle Methods to a </a:t>
            </a:r>
            <a:r>
              <a:rPr lang="en-US" sz="1800" b="1" dirty="0" smtClean="0"/>
              <a:t>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45" y="1466702"/>
            <a:ext cx="7572375" cy="35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700" y="1107643"/>
            <a:ext cx="79078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Adding Lifecycle Methods to a </a:t>
            </a:r>
            <a:r>
              <a:rPr lang="en-US" sz="1800" b="1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newly added </a:t>
            </a:r>
            <a:r>
              <a:rPr lang="en-US" sz="1800" dirty="0"/>
              <a:t>methods are called </a:t>
            </a:r>
            <a:r>
              <a:rPr lang="en-US" sz="1800" b="1" dirty="0" smtClean="0"/>
              <a:t>lifecycle methods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componentDidMount()</a:t>
            </a:r>
            <a:r>
              <a:rPr lang="en-US" sz="1800" dirty="0"/>
              <a:t> method runs after the component output has been rendered to the DOM. This is a good place to set up a </a:t>
            </a:r>
            <a:r>
              <a:rPr lang="en-US" sz="1800" b="1" dirty="0" smtClean="0"/>
              <a:t>timer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97" y="2885232"/>
            <a:ext cx="7200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700" y="1107643"/>
            <a:ext cx="790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Adding Lifecycle Methods to a </a:t>
            </a:r>
            <a:r>
              <a:rPr lang="en-US" sz="1800" b="1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will tear down the timer in the </a:t>
            </a:r>
            <a:r>
              <a:rPr lang="en-US" sz="1800" b="1" dirty="0"/>
              <a:t>componentWillUnmount()</a:t>
            </a:r>
            <a:r>
              <a:rPr lang="en-US" sz="1800" dirty="0"/>
              <a:t> lifecycle </a:t>
            </a:r>
            <a:r>
              <a:rPr lang="en-US" sz="1800" dirty="0" smtClean="0"/>
              <a:t>method.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2" y="2397815"/>
            <a:ext cx="7800975" cy="11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700" y="1107643"/>
            <a:ext cx="7907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Adding Lifecycle Methods to a </a:t>
            </a:r>
            <a:r>
              <a:rPr lang="en-US" sz="1800" b="1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will tear down the timer in the </a:t>
            </a:r>
            <a:r>
              <a:rPr lang="en-US" sz="1800" b="1" dirty="0"/>
              <a:t>componentWillUnmount()</a:t>
            </a:r>
            <a:r>
              <a:rPr lang="en-US" sz="1800" dirty="0"/>
              <a:t> lifecycle </a:t>
            </a:r>
            <a:r>
              <a:rPr lang="en-US" sz="1800" dirty="0" smtClean="0"/>
              <a:t>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Finally</a:t>
            </a:r>
            <a:r>
              <a:rPr lang="en-US" sz="1800" dirty="0"/>
              <a:t>, we will implement a method called tick() that the Clock component will run every second.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2" y="2397815"/>
            <a:ext cx="7800975" cy="11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700" y="1107643"/>
            <a:ext cx="790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Adding Lifecycle Methods to a </a:t>
            </a:r>
            <a:r>
              <a:rPr lang="en-US" sz="1800" b="1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 will use </a:t>
            </a:r>
            <a:r>
              <a:rPr lang="en-US" sz="1800" b="1" dirty="0"/>
              <a:t>this.setState()</a:t>
            </a:r>
            <a:r>
              <a:rPr lang="en-US" sz="1800" dirty="0"/>
              <a:t> to schedule updates to the component local </a:t>
            </a:r>
            <a:r>
              <a:rPr lang="en-US" sz="1800" dirty="0" smtClean="0"/>
              <a:t>state</a:t>
            </a:r>
            <a:r>
              <a:rPr lang="en-US" sz="1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397815"/>
            <a:ext cx="7505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45" y="81227"/>
            <a:ext cx="8520600" cy="607800"/>
          </a:xfrm>
        </p:spPr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5" y="689027"/>
            <a:ext cx="8456274" cy="42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935363" y="1607420"/>
            <a:ext cx="5353978" cy="108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b="1" dirty="0" smtClean="0"/>
              <a:t>END.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4795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240884" y="809162"/>
            <a:ext cx="4196331" cy="6223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smtClean="0"/>
              <a:t>Chapter #3</a:t>
            </a:r>
            <a:endParaRPr b="1"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346510" y="1614437"/>
            <a:ext cx="3869355" cy="1099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dirty="0" smtClean="0"/>
          </a:p>
          <a:p>
            <a:pPr marL="0" lvl="0" indent="0"/>
            <a:r>
              <a:rPr lang="en-US" b="1" dirty="0" smtClean="0"/>
              <a:t>Foundations of react</a:t>
            </a:r>
            <a:endParaRPr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44963" y="221381"/>
            <a:ext cx="3837000" cy="4379495"/>
          </a:xfrm>
        </p:spPr>
        <p:txBody>
          <a:bodyPr/>
          <a:lstStyle/>
          <a:p>
            <a:pPr marL="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b="1" dirty="0" smtClean="0"/>
              <a:t>State </a:t>
            </a:r>
            <a:r>
              <a:rPr lang="en-US" b="1" dirty="0"/>
              <a:t>and </a:t>
            </a:r>
            <a:r>
              <a:rPr lang="en-US" b="1" dirty="0" smtClean="0"/>
              <a:t>Lifecycle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b="1" dirty="0"/>
              <a:t>Handling Events </a:t>
            </a:r>
            <a:r>
              <a:rPr lang="en-US" b="1" dirty="0" smtClean="0"/>
              <a:t>Rendering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b="1" dirty="0"/>
              <a:t>Conditional </a:t>
            </a:r>
            <a:r>
              <a:rPr lang="en-US" b="1" dirty="0" smtClean="0"/>
              <a:t>Rendering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b="1" dirty="0"/>
              <a:t>Lists and Keys</a:t>
            </a:r>
          </a:p>
          <a:p>
            <a:pPr marL="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386-AC52-6547-A5DF-FF2440AE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sz="3200" b="1" dirty="0"/>
              <a:t>State and Lifecycle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F1E8B-7A28-EB48-8FF1-FED478526A26}"/>
              </a:ext>
            </a:extLst>
          </p:cNvPr>
          <p:cNvSpPr txBox="1"/>
          <p:nvPr/>
        </p:nvSpPr>
        <p:spPr>
          <a:xfrm>
            <a:off x="69300" y="1139226"/>
            <a:ext cx="8763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State </a:t>
            </a:r>
            <a:r>
              <a:rPr lang="en-US" sz="1800" dirty="0"/>
              <a:t>allows us to manage changing data in an application. It's defined as an object where we define key-value pairs specifying various data we want to track in the application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 React, all the code we write is defined inside a component.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There are mainly two ways of creating a component in </a:t>
            </a:r>
            <a:r>
              <a:rPr lang="en-US" sz="1800" dirty="0" smtClean="0"/>
              <a:t>React as we learned last chapter.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 class-based </a:t>
            </a:r>
            <a:r>
              <a:rPr lang="en-US" sz="1800" dirty="0"/>
              <a:t>component.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functional </a:t>
            </a:r>
            <a:r>
              <a:rPr lang="en-US" sz="1800" dirty="0" smtClean="0"/>
              <a:t>component.</a:t>
            </a:r>
          </a:p>
          <a:p>
            <a:endParaRPr lang="en-SO" sz="1600" dirty="0"/>
          </a:p>
        </p:txBody>
      </p:sp>
    </p:spTree>
    <p:extLst>
      <p:ext uri="{BB962C8B-B14F-4D97-AF65-F5344CB8AC3E}">
        <p14:creationId xmlns:p14="http://schemas.microsoft.com/office/powerpoint/2010/main" val="15644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BB12-2B6F-0341-9EEF-2D018F21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FC468-FF9D-E240-A731-3AB0E3109A20}"/>
              </a:ext>
            </a:extLst>
          </p:cNvPr>
          <p:cNvSpPr txBox="1"/>
          <p:nvPr/>
        </p:nvSpPr>
        <p:spPr>
          <a:xfrm>
            <a:off x="192956" y="1017800"/>
            <a:ext cx="799253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Consider the following example</a:t>
            </a:r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9" y="1582818"/>
            <a:ext cx="7382126" cy="32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700" y="1322787"/>
            <a:ext cx="7907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However, it misses a crucial requirement: the fact that the Clock sets up a timer and updates the UI every second should be an implementation detail of the Clock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Ideally we want to write </a:t>
            </a:r>
            <a:r>
              <a:rPr lang="en-US" sz="1800" dirty="0" smtClean="0"/>
              <a:t>once </a:t>
            </a:r>
            <a:r>
              <a:rPr lang="en-US" sz="1800" dirty="0"/>
              <a:t>and have the Clock update </a:t>
            </a:r>
            <a:r>
              <a:rPr lang="en-US" sz="1800" dirty="0" smtClean="0"/>
              <a:t>itself.</a:t>
            </a:r>
            <a:endParaRPr lang="en-US" sz="1800" dirty="0"/>
          </a:p>
          <a:p>
            <a:endParaRPr lang="en-US" sz="1800" dirty="0">
              <a:solidFill>
                <a:srgbClr val="005282"/>
              </a:solidFill>
              <a:effectLst/>
            </a:endParaRPr>
          </a:p>
          <a:p>
            <a:endParaRPr lang="en-S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303620"/>
            <a:ext cx="8048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700" y="1107030"/>
            <a:ext cx="79078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 implement </a:t>
            </a:r>
            <a:r>
              <a:rPr lang="en-US" sz="1800" dirty="0" smtClean="0"/>
              <a:t>calling once, </a:t>
            </a:r>
            <a:r>
              <a:rPr lang="en-US" sz="1800" dirty="0"/>
              <a:t>we need to add </a:t>
            </a:r>
            <a:r>
              <a:rPr lang="en-US" sz="1800" b="1" dirty="0" smtClean="0"/>
              <a:t>state</a:t>
            </a:r>
            <a:r>
              <a:rPr lang="en-US" sz="1800" dirty="0" smtClean="0"/>
              <a:t> </a:t>
            </a:r>
            <a:r>
              <a:rPr lang="en-US" sz="1800" dirty="0"/>
              <a:t>to the Clock component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State is similar to props, but it is private and fully controlled by the component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Converting a Function to a </a:t>
            </a:r>
            <a:r>
              <a:rPr lang="en-US" b="1" dirty="0" smtClean="0"/>
              <a:t>Class </a:t>
            </a:r>
            <a:r>
              <a:rPr lang="en-US" b="1" dirty="0"/>
              <a:t>in five </a:t>
            </a:r>
            <a:r>
              <a:rPr lang="en-US" b="1" dirty="0" smtClean="0"/>
              <a:t>steps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ES6 class, with the same name, that extends </a:t>
            </a:r>
            <a:r>
              <a:rPr lang="en-US" sz="1800" b="1" dirty="0"/>
              <a:t>React.Component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single empty method to it called </a:t>
            </a:r>
            <a:r>
              <a:rPr lang="en-US" sz="1800" b="1" dirty="0"/>
              <a:t>render</a:t>
            </a:r>
            <a:r>
              <a:rPr lang="en-US" sz="1800" b="1" dirty="0" smtClean="0"/>
              <a:t>()</a:t>
            </a:r>
            <a:r>
              <a:rPr lang="en-US" b="1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94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508519" y="1017800"/>
            <a:ext cx="79078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Move the body of the function into the </a:t>
            </a:r>
            <a:r>
              <a:rPr lang="en-US" sz="1800" b="1" dirty="0"/>
              <a:t>render() </a:t>
            </a:r>
            <a:r>
              <a:rPr lang="en-US" sz="1800" dirty="0"/>
              <a:t>method. 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Replace props with </a:t>
            </a:r>
            <a:r>
              <a:rPr lang="en-US" sz="1800" b="1" dirty="0"/>
              <a:t>this.props</a:t>
            </a:r>
            <a:r>
              <a:rPr lang="en-US" sz="1800" dirty="0"/>
              <a:t> in the </a:t>
            </a:r>
            <a:r>
              <a:rPr lang="en-US" sz="1800" b="1" dirty="0"/>
              <a:t>render()</a:t>
            </a:r>
            <a:r>
              <a:rPr lang="en-US" sz="1800" dirty="0"/>
              <a:t> body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remaining empty function declaration</a:t>
            </a:r>
            <a:r>
              <a:rPr lang="en-US" sz="18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0" y="2618508"/>
            <a:ext cx="7315200" cy="24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700" y="1148740"/>
            <a:ext cx="7907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Clock</a:t>
            </a:r>
            <a:r>
              <a:rPr lang="en-US" sz="1800" dirty="0" smtClean="0"/>
              <a:t> </a:t>
            </a:r>
            <a:r>
              <a:rPr lang="en-US" sz="1800" dirty="0"/>
              <a:t>is now defined as a class rather than a function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</a:t>
            </a:r>
            <a:r>
              <a:rPr lang="en-US" sz="1800" b="1" dirty="0"/>
              <a:t>render</a:t>
            </a:r>
            <a:r>
              <a:rPr lang="en-US" sz="1800" dirty="0"/>
              <a:t> method will be called each time an update happens, but as long as we render </a:t>
            </a:r>
            <a:r>
              <a:rPr lang="en-US" sz="1800" b="1" dirty="0"/>
              <a:t>&lt;Clock /&gt; </a:t>
            </a:r>
            <a:r>
              <a:rPr lang="en-US" sz="1800" dirty="0"/>
              <a:t>into the same DOM node, only a single instance of the Clock class will be used. 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This </a:t>
            </a:r>
            <a:r>
              <a:rPr lang="en-US" sz="1800" dirty="0"/>
              <a:t>lets us use additional features such as </a:t>
            </a:r>
            <a:r>
              <a:rPr lang="en-US" sz="1800" b="1" dirty="0"/>
              <a:t>local state </a:t>
            </a:r>
            <a:r>
              <a:rPr lang="en-US" sz="1800" dirty="0"/>
              <a:t>and </a:t>
            </a:r>
            <a:r>
              <a:rPr lang="en-US" sz="1800" b="1" dirty="0"/>
              <a:t>lifecycle</a:t>
            </a:r>
            <a:r>
              <a:rPr lang="en-US" sz="1800" dirty="0"/>
              <a:t> methods.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55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CA4-342E-3A4E-AC4A-6F7ECCD3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State and Lifecycle</a:t>
            </a:r>
            <a:endParaRPr lang="en-S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6C3A4-28B3-BD4E-B916-2F3692DE6916}"/>
              </a:ext>
            </a:extLst>
          </p:cNvPr>
          <p:cNvSpPr txBox="1"/>
          <p:nvPr/>
        </p:nvSpPr>
        <p:spPr>
          <a:xfrm>
            <a:off x="311698" y="891886"/>
            <a:ext cx="79078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Adding Local State to a </a:t>
            </a:r>
            <a:r>
              <a:rPr lang="en-US" sz="1800" b="1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will move the </a:t>
            </a:r>
            <a:r>
              <a:rPr lang="en-US" sz="1800" b="1" dirty="0"/>
              <a:t>date</a:t>
            </a:r>
            <a:r>
              <a:rPr lang="en-US" sz="1800" dirty="0"/>
              <a:t> from </a:t>
            </a:r>
            <a:r>
              <a:rPr lang="en-US" sz="1800" b="1" dirty="0"/>
              <a:t>props</a:t>
            </a:r>
            <a:r>
              <a:rPr lang="en-US" sz="1800" dirty="0"/>
              <a:t> to state in three </a:t>
            </a:r>
            <a:r>
              <a:rPr lang="en-US" sz="1800" dirty="0" smtClean="0"/>
              <a:t>steps: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Replace </a:t>
            </a:r>
            <a:r>
              <a:rPr lang="en-US" sz="1800" b="1" dirty="0"/>
              <a:t>this.props.date</a:t>
            </a:r>
            <a:r>
              <a:rPr lang="en-US" sz="1800" dirty="0"/>
              <a:t> with </a:t>
            </a:r>
            <a:r>
              <a:rPr lang="en-US" sz="1800" b="1" dirty="0"/>
              <a:t>this.state.date</a:t>
            </a:r>
            <a:r>
              <a:rPr lang="en-US" sz="1800" dirty="0"/>
              <a:t> in the render() method</a:t>
            </a:r>
            <a:r>
              <a:rPr lang="en-US" sz="1800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230714"/>
            <a:ext cx="8315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664</Words>
  <Application>Microsoft Office PowerPoint</Application>
  <PresentationFormat>On-screen Show (16:9)</PresentationFormat>
  <Paragraphs>86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Wingdings</vt:lpstr>
      <vt:lpstr>Arial</vt:lpstr>
      <vt:lpstr>Roboto</vt:lpstr>
      <vt:lpstr>Geometric</vt:lpstr>
      <vt:lpstr>Web Development using React js</vt:lpstr>
      <vt:lpstr>Chapter #3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State and Lifecycle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using React js</dc:title>
  <cp:lastModifiedBy>Haamud</cp:lastModifiedBy>
  <cp:revision>127</cp:revision>
  <dcterms:modified xsi:type="dcterms:W3CDTF">2022-03-23T21:47:23Z</dcterms:modified>
</cp:coreProperties>
</file>