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9" r:id="rId3"/>
    <p:sldId id="265" r:id="rId4"/>
    <p:sldId id="299" r:id="rId5"/>
    <p:sldId id="300" r:id="rId6"/>
    <p:sldId id="301" r:id="rId7"/>
    <p:sldId id="30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5" r:id="rId17"/>
    <p:sldId id="334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24" r:id="rId4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464" autoAdjust="0"/>
  </p:normalViewPr>
  <p:slideViewPr>
    <p:cSldViewPr snapToGrid="0">
      <p:cViewPr varScale="1">
        <p:scale>
          <a:sx n="158" d="100"/>
          <a:sy n="158" d="100"/>
        </p:scale>
        <p:origin x="3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volvedesign.ie/q-and-a/design-development/what-are-the-common-pitfalls-of-website-design-and-how-can-you-avoid-the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volvedesign.ie/q-and-a/business-strategy/what-is-the-advantage-of-big-data-analytics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 framework: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software framework that was developed in order to simplify the web development process and make it easier to build a 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website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It includes templating capabilities that allow you to present information within a browser, provides an environment for scripting how information flows and also contains many application programming interfaces (APIs) for gaining access to underlying 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data resources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36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10313" y="86603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Web Development using React js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35363" y="1852559"/>
            <a:ext cx="5353978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Lecturer name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6B8D-3AAC-3948-865E-4C28C4E55822}"/>
              </a:ext>
            </a:extLst>
          </p:cNvPr>
          <p:cNvSpPr txBox="1"/>
          <p:nvPr/>
        </p:nvSpPr>
        <p:spPr>
          <a:xfrm>
            <a:off x="1617044" y="2548521"/>
            <a:ext cx="4389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Lecturer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Faculty of Computer &amp; IT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Jamahiriya University of Science &amp; Technology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/>
              <a:t>Implementation of useState 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snipped below shows how </a:t>
            </a:r>
            <a:r>
              <a:rPr lang="en-US" sz="1800" b="1" dirty="0"/>
              <a:t>CountCounter</a:t>
            </a:r>
            <a:r>
              <a:rPr lang="en-US" sz="1800" dirty="0"/>
              <a:t>(user defined) component called inside App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7" y="1900688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75" y="170782"/>
            <a:ext cx="6631347" cy="607800"/>
          </a:xfrm>
        </p:spPr>
        <p:txBody>
          <a:bodyPr/>
          <a:lstStyle/>
          <a:p>
            <a:r>
              <a:rPr lang="en-US" b="1" dirty="0"/>
              <a:t>Recap</a:t>
            </a:r>
            <a:r>
              <a:rPr lang="en-US" sz="2800" b="1" dirty="0"/>
              <a:t> of Counter App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import the </a:t>
            </a:r>
            <a:r>
              <a:rPr lang="en-US" sz="1800" b="1" dirty="0"/>
              <a:t>useState</a:t>
            </a:r>
            <a:r>
              <a:rPr lang="en-US" sz="1800" dirty="0"/>
              <a:t> Hook from React. It lets us keep local state in a function component.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Inside the Example component, we declare a new state variable by calling the useState Hook.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It returns a pair of values, to which we give names. We’re calling our variable counter because it holds the number of button clicks.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initialize it to zero by passing 0 as the only useState argument.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second returned item is itself a function. It lets us update the counter so we’ll name it setCounter.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87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8" y="170782"/>
            <a:ext cx="6631347" cy="607800"/>
          </a:xfrm>
        </p:spPr>
        <p:txBody>
          <a:bodyPr/>
          <a:lstStyle/>
          <a:p>
            <a:r>
              <a:rPr lang="en-US" b="1" dirty="0"/>
              <a:t>Recap</a:t>
            </a:r>
            <a:r>
              <a:rPr lang="en-US" sz="3200" b="1" dirty="0"/>
              <a:t> of Counter App</a:t>
            </a:r>
            <a:br>
              <a:rPr lang="en-US" sz="32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our CountCounter component we have </a:t>
            </a:r>
            <a:r>
              <a:rPr lang="en-US" sz="1800" b="1" dirty="0"/>
              <a:t>2 buttons reset and count.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when user clicks count button we call </a:t>
            </a:r>
            <a:r>
              <a:rPr lang="en-US" sz="1800" b="1" dirty="0"/>
              <a:t>incrementCounterHandler </a:t>
            </a:r>
            <a:r>
              <a:rPr lang="en-US" sz="1800" dirty="0"/>
              <a:t>which calls setCounter with a new value and  React will then re-render the CountCounter component, passing the new counter value to it.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And </a:t>
            </a:r>
            <a:r>
              <a:rPr lang="en-US" sz="1800" b="1" dirty="0"/>
              <a:t>reset </a:t>
            </a:r>
            <a:r>
              <a:rPr lang="en-US" sz="1800" dirty="0"/>
              <a:t>buttons calls </a:t>
            </a:r>
            <a:r>
              <a:rPr lang="en-US" sz="1800" b="1" dirty="0"/>
              <a:t>resetCountHandler </a:t>
            </a:r>
            <a:r>
              <a:rPr lang="en-US" sz="1800" dirty="0"/>
              <a:t>to set counter value to its initial state value which is 0.</a:t>
            </a:r>
            <a:endParaRPr lang="en-US" sz="1800" b="1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21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8" y="170782"/>
            <a:ext cx="7622749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What Do Square Brackets Mean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You might have noticed the square brackets when we declare a state variable.</a:t>
            </a:r>
          </a:p>
          <a:p>
            <a:pPr lvl="2" fontAlgn="base">
              <a:lnSpc>
                <a:spcPct val="150000"/>
              </a:lnSpc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names on the left aren’t a part of the React API. You can name your own state variables.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JavaScript syntax is called </a:t>
            </a:r>
            <a:r>
              <a:rPr lang="en-US" sz="1800" b="1" dirty="0"/>
              <a:t>array Destructuring</a:t>
            </a:r>
            <a:r>
              <a:rPr lang="en-US" sz="1800" dirty="0"/>
              <a:t>. It means that we’re making two new variables </a:t>
            </a:r>
            <a:r>
              <a:rPr lang="en-US" sz="1800" b="1" dirty="0"/>
              <a:t>counter</a:t>
            </a:r>
            <a:r>
              <a:rPr lang="en-US" sz="1800" dirty="0"/>
              <a:t> and </a:t>
            </a:r>
            <a:r>
              <a:rPr lang="en-US" sz="1800" b="1" dirty="0"/>
              <a:t>setCounter</a:t>
            </a:r>
            <a:r>
              <a:rPr lang="en-US" sz="1800" dirty="0"/>
              <a:t>, where </a:t>
            </a:r>
            <a:r>
              <a:rPr lang="en-US" sz="1800" b="1" dirty="0"/>
              <a:t>counter</a:t>
            </a:r>
            <a:r>
              <a:rPr lang="en-US" sz="1800" dirty="0"/>
              <a:t> is set to the first value returned by useState, and </a:t>
            </a:r>
            <a:r>
              <a:rPr lang="en-US" sz="1800" b="1" dirty="0"/>
              <a:t>setCounter</a:t>
            </a:r>
            <a:r>
              <a:rPr lang="en-US" sz="1800" dirty="0"/>
              <a:t> is the second.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86" y="1386382"/>
            <a:ext cx="4400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23" y="170782"/>
            <a:ext cx="6631347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Using Multiple State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Declaring state variables as a pair of [something, setSomething] is also useful because it lets us give different names to different state variables if we want to use more than 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0" y="2147085"/>
            <a:ext cx="5591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01" y="170782"/>
            <a:ext cx="6631347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Using Multiple State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770937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b="1" dirty="0"/>
              <a:t>array Destructuring </a:t>
            </a:r>
            <a:r>
              <a:rPr lang="en-US" sz="1800" dirty="0"/>
              <a:t>syntax lets us give different names to the state variables we declared by calling useState. These names aren’t a part of the useState API. Instead, React assumes that if you call useState many times, you do it in the same order during every render.</a:t>
            </a:r>
          </a:p>
        </p:txBody>
      </p:sp>
    </p:spTree>
    <p:extLst>
      <p:ext uri="{BB962C8B-B14F-4D97-AF65-F5344CB8AC3E}">
        <p14:creationId xmlns:p14="http://schemas.microsoft.com/office/powerpoint/2010/main" val="164369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useEffect Hook</a:t>
            </a:r>
            <a:br>
              <a:rPr lang="en-US" b="1" dirty="0"/>
            </a:br>
            <a:br>
              <a:rPr lang="en-US" sz="1800" dirty="0"/>
            </a:b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81723" y="628687"/>
            <a:ext cx="77093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You’ve likely performed data fetching, subscriptions, or manually changing the DOM from React components before.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call these operations </a:t>
            </a:r>
            <a:r>
              <a:rPr lang="en-US" sz="1800" b="1" dirty="0"/>
              <a:t>side effects </a:t>
            </a:r>
            <a:r>
              <a:rPr lang="en-US" sz="1800" dirty="0"/>
              <a:t>or </a:t>
            </a:r>
            <a:r>
              <a:rPr lang="en-US" sz="1800" b="1" dirty="0"/>
              <a:t>effects</a:t>
            </a:r>
            <a:r>
              <a:rPr lang="en-US" sz="1800" dirty="0"/>
              <a:t> for short because they can affect other components and can’t be done during rendering.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Effect Hook, useEffect, adds the ability to perform side effects from a function component.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It serves the same purpose as </a:t>
            </a:r>
            <a:r>
              <a:rPr lang="en-US" sz="1800" b="1" dirty="0"/>
              <a:t>componentDidMount</a:t>
            </a:r>
            <a:r>
              <a:rPr lang="en-US" sz="1800" dirty="0"/>
              <a:t>, </a:t>
            </a:r>
            <a:r>
              <a:rPr lang="en-US" sz="1800" b="1" dirty="0"/>
              <a:t>componentDidUpdate</a:t>
            </a:r>
            <a:r>
              <a:rPr lang="en-US" sz="1800" dirty="0"/>
              <a:t>, and </a:t>
            </a:r>
            <a:r>
              <a:rPr lang="en-US" sz="1800" b="1" dirty="0"/>
              <a:t>componentWillUnmount</a:t>
            </a:r>
            <a:r>
              <a:rPr lang="en-US" sz="1800" dirty="0"/>
              <a:t> in React classes, but unified into a single API. </a:t>
            </a:r>
          </a:p>
        </p:txBody>
      </p:sp>
    </p:spTree>
    <p:extLst>
      <p:ext uri="{BB962C8B-B14F-4D97-AF65-F5344CB8AC3E}">
        <p14:creationId xmlns:p14="http://schemas.microsoft.com/office/powerpoint/2010/main" val="74167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br>
              <a:rPr lang="en-US" b="1" dirty="0"/>
            </a:br>
            <a:br>
              <a:rPr lang="en-US" sz="1800" dirty="0"/>
            </a:b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81723" y="628687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Common side effects include:-</a:t>
            </a:r>
            <a:r>
              <a:rPr lang="en-US" sz="1800" dirty="0"/>
              <a:t>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Making a request to an API for data from a backend server.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interact with browser APIs (that is, to use document or window directly).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Using unpredictable timing functions like setTimeout or setInterval.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This is why useEffect exists</a:t>
            </a:r>
            <a:r>
              <a:rPr lang="en-US" sz="1800" dirty="0"/>
              <a:t>: to provide a way to handle performing these side effects in what are otherwise pure React components.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For example, if we wanted to change the title meta tag to display the user's name in their browser tab, we could do it within the component itself.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296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Common side effects include:-</a:t>
            </a:r>
            <a:r>
              <a:rPr lang="en-US" sz="1800" dirty="0"/>
              <a:t>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Making a request to an API for data from a backend server.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interact with browser APIs (that is, to use document or window directly).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Using unpredictable timing functions like setTimeout or setInterval.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This is why useEffect exists</a:t>
            </a:r>
            <a:r>
              <a:rPr lang="en-US" sz="1800" dirty="0"/>
              <a:t>: to provide a way to handle performing these side effects in what are otherwise pure React components.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For example, if we wanted to change the title meta tag to display the user's name in their browser tab, we could do it within the component itself.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242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Let’s see simple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0" y="1196616"/>
            <a:ext cx="7305115" cy="37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49106" y="1039530"/>
            <a:ext cx="3720764" cy="811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Chapter #5</a:t>
            </a:r>
            <a:endParaRPr b="1"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904775" y="1981351"/>
            <a:ext cx="3388093" cy="70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1"/>
                </a:solidFill>
              </a:rPr>
              <a:t>Implementing react Hooks</a:t>
            </a:r>
            <a:endParaRPr lang="en-US"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4562375" y="115503"/>
            <a:ext cx="4581625" cy="4440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useState Hook</a:t>
            </a:r>
          </a:p>
          <a:p>
            <a:r>
              <a:rPr lang="en-US" b="1" dirty="0"/>
              <a:t>Effect Hook</a:t>
            </a:r>
          </a:p>
          <a:p>
            <a:r>
              <a:rPr lang="en-US" b="1" dirty="0"/>
              <a:t>Building Your Own Hooks(Custom Hook)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r>
              <a:rPr lang="en-US" sz="3200" b="1" dirty="0"/>
              <a:t>useEffect Hook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If we perform a side effect directly in our component body, it gets in the way of our React component's rendering.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Side effects should be separated from the rendering process. If we need to perform a side effect, it should strictly be done after our component renders.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short, </a:t>
            </a:r>
            <a:r>
              <a:rPr lang="en-US" sz="1800" b="1" dirty="0"/>
              <a:t>useEffect</a:t>
            </a:r>
            <a:r>
              <a:rPr lang="en-US" sz="1800" dirty="0"/>
              <a:t> is a tool that lets us interact with the outside world but not affect the rendering or performance of the component that it's in.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008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we 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basic syntax of useEffect is as follows: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1442377"/>
            <a:ext cx="535118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8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we 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correct way to perform the side effect in our User component is as follows: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import </a:t>
            </a:r>
            <a:r>
              <a:rPr lang="en-US" sz="1800" b="1" dirty="0"/>
              <a:t>useEffect</a:t>
            </a:r>
            <a:r>
              <a:rPr lang="en-US" sz="1800" dirty="0"/>
              <a:t> from "react“.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call it above the returned JSX in our component.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pass it two arguments: </a:t>
            </a:r>
            <a:r>
              <a:rPr lang="en-US" sz="1800" b="1" dirty="0"/>
              <a:t>a function </a:t>
            </a:r>
            <a:r>
              <a:rPr lang="en-US" sz="1800" dirty="0"/>
              <a:t>and an </a:t>
            </a:r>
            <a:r>
              <a:rPr lang="en-US" sz="1800" b="1" dirty="0"/>
              <a:t>array.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3055896"/>
            <a:ext cx="5267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4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we 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function passed to </a:t>
            </a:r>
            <a:r>
              <a:rPr lang="en-US" sz="1800" b="1" dirty="0"/>
              <a:t>useEffect</a:t>
            </a:r>
            <a:r>
              <a:rPr lang="en-US" sz="1800" dirty="0"/>
              <a:t> is a callback function. This will be called after the component renders.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second argument is an </a:t>
            </a:r>
            <a:r>
              <a:rPr lang="en-US" sz="1800" b="1" dirty="0"/>
              <a:t>array</a:t>
            </a:r>
            <a:r>
              <a:rPr lang="en-US" sz="1800" dirty="0"/>
              <a:t>, called the dependencies array. This array should include all of the values that our side effect </a:t>
            </a:r>
            <a:r>
              <a:rPr lang="en-US" sz="1800" b="1" dirty="0"/>
              <a:t>relies upon</a:t>
            </a:r>
            <a:r>
              <a:rPr lang="en-US" sz="1800" dirty="0"/>
              <a:t>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our example above, since we are changing the title based off of a value in the outer scope, </a:t>
            </a:r>
            <a:r>
              <a:rPr lang="en-US" sz="1800" b="1" dirty="0"/>
              <a:t>Title</a:t>
            </a:r>
            <a:r>
              <a:rPr lang="en-US" sz="1800" dirty="0"/>
              <a:t>, we need to include that within the dependencies array.</a:t>
            </a:r>
          </a:p>
        </p:txBody>
      </p:sp>
    </p:spTree>
    <p:extLst>
      <p:ext uri="{BB962C8B-B14F-4D97-AF65-F5344CB8AC3E}">
        <p14:creationId xmlns:p14="http://schemas.microsoft.com/office/powerpoint/2010/main" val="119494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6631347" cy="607800"/>
          </a:xfrm>
        </p:spPr>
        <p:txBody>
          <a:bodyPr/>
          <a:lstStyle/>
          <a:p>
            <a:pPr fontAlgn="base"/>
            <a:r>
              <a:rPr lang="en-US" b="1" dirty="0"/>
              <a:t>How do we use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What this array </a:t>
            </a:r>
            <a:r>
              <a:rPr lang="en-US" sz="1800" dirty="0"/>
              <a:t>will do is it will check and see if a value (in this case </a:t>
            </a:r>
            <a:r>
              <a:rPr lang="en-US" sz="1800" b="1" dirty="0"/>
              <a:t>title</a:t>
            </a:r>
            <a:r>
              <a:rPr lang="en-US" sz="1800" dirty="0"/>
              <a:t>) has changed between renders. If so, it will execute our use effect function again.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makes sense because if the title changes, we want to display that changed title and therefore run our side effect again.</a:t>
            </a:r>
          </a:p>
        </p:txBody>
      </p:sp>
    </p:spTree>
    <p:extLst>
      <p:ext uri="{BB962C8B-B14F-4D97-AF65-F5344CB8AC3E}">
        <p14:creationId xmlns:p14="http://schemas.microsoft.com/office/powerpoint/2010/main" val="257037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are some subtle details to be aware of avoid mistakes with useEffect.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you do not provide the dependencies array at all and only provide a function to useEffect, it will run after every render.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can lead to problems when you're attempting to update state within your useEffect hook.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you forget to provide your dependencies correctly and you are setting a piece of local state when the state is updated, the default behavior of React is to re-render the component. And therefore, since useEffect runs after every single render without the dependencies array, we will have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99397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are some subtle details to be aware of avoid mistakes with useEffect.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// </a:t>
            </a:r>
            <a:r>
              <a:rPr lang="en-US" sz="1800" b="1" dirty="0"/>
              <a:t>Error</a:t>
            </a:r>
            <a:r>
              <a:rPr lang="en-US" sz="1800" dirty="0"/>
              <a:t>! useEffect runs after every render without the dependencies array, causing i</a:t>
            </a:r>
            <a:r>
              <a:rPr lang="en-US" sz="1800" b="1" dirty="0"/>
              <a:t>nfinite loop.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1323403"/>
            <a:ext cx="6238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After the first render, </a:t>
            </a:r>
            <a:r>
              <a:rPr lang="en-US" sz="1800" b="1" dirty="0"/>
              <a:t>useEffect</a:t>
            </a:r>
            <a:r>
              <a:rPr lang="en-US" sz="1800" dirty="0"/>
              <a:t> will be run, state will be updated, which will cause a </a:t>
            </a:r>
            <a:r>
              <a:rPr lang="en-US" sz="1800" b="1" dirty="0"/>
              <a:t>re-render</a:t>
            </a:r>
            <a:r>
              <a:rPr lang="en-US" sz="1800" dirty="0"/>
              <a:t>, which will cause </a:t>
            </a:r>
            <a:r>
              <a:rPr lang="en-US" sz="1800" b="1" dirty="0"/>
              <a:t>useEffect</a:t>
            </a:r>
            <a:r>
              <a:rPr lang="en-US" sz="1800" dirty="0"/>
              <a:t> to run again, starting the process over again and again.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is called an infinite loop and this effectively breaks our application.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you are updating state within your useEffect, make sure to provide an </a:t>
            </a:r>
            <a:r>
              <a:rPr lang="en-US" sz="1800" b="1" dirty="0"/>
              <a:t>empty dependencies array</a:t>
            </a:r>
            <a:r>
              <a:rPr lang="en-US" sz="1800" dirty="0"/>
              <a:t>. If you do provide an empty array, which I recommend you do by default for any time that you use useEffect, this will cause the effect function to only run once after the component has rendered </a:t>
            </a:r>
            <a:r>
              <a:rPr lang="en-US" sz="1800" b="1" dirty="0"/>
              <a:t>the first time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3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 common example for this is to fetch data. For a component, you may just want to fetch data once, put it in state, and then display it in your JSX.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have below list which we want to display once.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2" fontAlgn="base">
              <a:lnSpc>
                <a:spcPct val="150000"/>
              </a:lnSpc>
            </a:pPr>
            <a:endParaRPr lang="en-US" sz="1800" dirty="0"/>
          </a:p>
          <a:p>
            <a:pPr lvl="2" fontAlgn="base"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2098137"/>
            <a:ext cx="6619875" cy="118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3" y="3477893"/>
            <a:ext cx="6619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34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How to fix common mistakes with useEffect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2" fontAlgn="base">
              <a:lnSpc>
                <a:spcPct val="150000"/>
              </a:lnSpc>
            </a:pPr>
            <a:endParaRPr lang="en-US" sz="1800" dirty="0"/>
          </a:p>
          <a:p>
            <a:pPr lvl="2" fontAlgn="base"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35" y="864141"/>
            <a:ext cx="645795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5" y="2300541"/>
            <a:ext cx="6592683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91" y="190033"/>
            <a:ext cx="8520600" cy="607800"/>
          </a:xfrm>
        </p:spPr>
        <p:txBody>
          <a:bodyPr/>
          <a:lstStyle/>
          <a:p>
            <a:r>
              <a:rPr lang="en-US" b="1" dirty="0"/>
              <a:t>Hooks</a:t>
            </a: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241091" y="844895"/>
            <a:ext cx="8585735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As we have seen last Chapter Hooks are a new addition in React 16.8. They let you use state and other React features without writing a class.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React provides a few built-in Hooks like useState. You can also create your own Hooks to reuse stateful behavior between different components. We’ll look at the built-in Hooks first.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useState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useEffect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44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85470" y="740081"/>
            <a:ext cx="82098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final part of performing side effects properly in React is the effect cleanup function.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Sometimes our side effects need to be shut off. For example, if you have a countdown timer using the setInterval function, that interval will not stop unless we use the </a:t>
            </a:r>
            <a:r>
              <a:rPr lang="en-US" sz="1800" b="1" dirty="0"/>
              <a:t>clearInterval</a:t>
            </a:r>
            <a:r>
              <a:rPr lang="en-US" sz="1800" dirty="0"/>
              <a:t> function.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If we are setting state using </a:t>
            </a:r>
            <a:r>
              <a:rPr lang="en-US" sz="1800" b="1" dirty="0"/>
              <a:t>setInterval</a:t>
            </a:r>
            <a:r>
              <a:rPr lang="en-US" sz="1800" dirty="0"/>
              <a:t> and that side effect is not cleaned up, when our component </a:t>
            </a:r>
            <a:r>
              <a:rPr lang="en-US" sz="1800" b="1" dirty="0"/>
              <a:t>unmounts</a:t>
            </a:r>
            <a:r>
              <a:rPr lang="en-US" sz="1800" dirty="0"/>
              <a:t> and we're no longer using it, the state is destroyed with the component – but the </a:t>
            </a:r>
            <a:r>
              <a:rPr lang="en-US" sz="1800" b="1" dirty="0"/>
              <a:t>setInterval</a:t>
            </a:r>
            <a:r>
              <a:rPr lang="en-US" sz="1800" dirty="0"/>
              <a:t> function will keep running.</a:t>
            </a:r>
          </a:p>
        </p:txBody>
      </p:sp>
    </p:spTree>
    <p:extLst>
      <p:ext uri="{BB962C8B-B14F-4D97-AF65-F5344CB8AC3E}">
        <p14:creationId xmlns:p14="http://schemas.microsoft.com/office/powerpoint/2010/main" val="382705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510598" y="3175273"/>
            <a:ext cx="820989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problem with this if the component is destroying, is that </a:t>
            </a:r>
            <a:r>
              <a:rPr lang="en-US" sz="1800" b="1" dirty="0"/>
              <a:t>setInterval</a:t>
            </a:r>
            <a:r>
              <a:rPr lang="en-US" sz="1800" dirty="0"/>
              <a:t> will try to update a variable a piece of state time that no longer exists. This is an error called a </a:t>
            </a:r>
            <a:r>
              <a:rPr lang="en-US" sz="1800" b="1" dirty="0"/>
              <a:t>memory leak.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04" y="740317"/>
            <a:ext cx="7505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5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04720" y="740081"/>
            <a:ext cx="8209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 use the cleanup function, we need to return a function from within the </a:t>
            </a:r>
            <a:r>
              <a:rPr lang="en-US" sz="1800" b="1" dirty="0"/>
              <a:t>useEffect</a:t>
            </a:r>
            <a:r>
              <a:rPr lang="en-US" sz="1800" dirty="0"/>
              <a:t> function.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Within this function we can perform our cleanup, in this case to use </a:t>
            </a:r>
            <a:r>
              <a:rPr lang="en-US" sz="1800" b="1" dirty="0"/>
              <a:t>clearInterval</a:t>
            </a:r>
            <a:r>
              <a:rPr lang="en-US" sz="1800" dirty="0"/>
              <a:t> and stop </a:t>
            </a:r>
            <a:r>
              <a:rPr lang="en-US" sz="1800" b="1" dirty="0"/>
              <a:t>setInterval</a:t>
            </a:r>
            <a:r>
              <a:rPr lang="en-US" sz="1800" dirty="0"/>
              <a:t>.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1" y="2356846"/>
            <a:ext cx="7991475" cy="26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9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04" y="132281"/>
            <a:ext cx="8084761" cy="607800"/>
          </a:xfrm>
        </p:spPr>
        <p:txBody>
          <a:bodyPr/>
          <a:lstStyle/>
          <a:p>
            <a:pPr fontAlgn="base"/>
            <a:r>
              <a:rPr lang="en-US" b="1" dirty="0"/>
              <a:t>What is the cleanup function in useEffect?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04720" y="740081"/>
            <a:ext cx="8209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cleanup function will be called when the component is unmounted.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 common example of a component being unmounted is going to a new page or a new route in our application where the component is no longer rendered.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When a component is unmounted, our cleanup function runs, our interval is cleared, and we no longer get an error of attempting to update a state variable that doesn't exist.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Finally, the </a:t>
            </a:r>
            <a:r>
              <a:rPr lang="en-US" sz="1800" b="1" dirty="0"/>
              <a:t>side effect cleanup</a:t>
            </a:r>
            <a:r>
              <a:rPr lang="en-US" sz="1800" dirty="0"/>
              <a:t> is not required in every case. It is only required in a few cases, such as when you need to </a:t>
            </a:r>
            <a:r>
              <a:rPr lang="en-US" sz="1800" b="1" dirty="0"/>
              <a:t>stop a repeated side effect when your component unmounts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326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EE6A-A618-E6FC-E8E7-0F753A03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435"/>
            <a:ext cx="8520600" cy="607800"/>
          </a:xfrm>
        </p:spPr>
        <p:txBody>
          <a:bodyPr/>
          <a:lstStyle/>
          <a:p>
            <a:r>
              <a:rPr lang="en-US" b="1" dirty="0"/>
              <a:t>React Lists</a:t>
            </a:r>
            <a:br>
              <a:rPr lang="en-US" b="1" dirty="0"/>
            </a:b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6236C-37C6-7BD6-A03F-20A70991FC50}"/>
              </a:ext>
            </a:extLst>
          </p:cNvPr>
          <p:cNvSpPr txBox="1"/>
          <p:nvPr/>
        </p:nvSpPr>
        <p:spPr>
          <a:xfrm>
            <a:off x="396628" y="1017800"/>
            <a:ext cx="820989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Lists are used to display data in an ordered format and mainly used to display menus on websites. In React, Lists can be created in a similar way as we create lists in JavaScript. Let us see how we transform Lists in regular JavaScript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In React, you will render lists with some type of loop.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The JavaScript map() array method is generally the preferred method</a:t>
            </a:r>
          </a:p>
          <a:p>
            <a:pPr lvl="2" fontAlgn="base">
              <a:lnSpc>
                <a:spcPct val="150000"/>
              </a:lnSpc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1003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9699-2FAD-09C6-BC76-2D03E23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Rendering Multiple Components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S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BE922-B571-FFD6-D266-6F869343D477}"/>
              </a:ext>
            </a:extLst>
          </p:cNvPr>
          <p:cNvSpPr txBox="1"/>
          <p:nvPr/>
        </p:nvSpPr>
        <p:spPr>
          <a:xfrm>
            <a:off x="356168" y="880236"/>
            <a:ext cx="820989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You can build collections of elements and include them in JSX using curly braces {}.</a:t>
            </a:r>
          </a:p>
          <a:p>
            <a:pPr lvl="2" fontAlgn="base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Below, we loop through the numbers array using the JavaScript </a:t>
            </a:r>
            <a:r>
              <a:rPr lang="en-US" sz="2000" dirty="0">
                <a:solidFill>
                  <a:srgbClr val="333333"/>
                </a:solidFill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map()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 function. We return a &lt;li&gt; element for each item. Finally, we assign the resulting array of elements to 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listItems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:</a:t>
            </a:r>
          </a:p>
          <a:p>
            <a:pPr lvl="2" fontAlgn="base">
              <a:lnSpc>
                <a:spcPct val="150000"/>
              </a:lnSpc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0AE0C-44DF-3201-D237-9983D6F6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2" y="3325961"/>
            <a:ext cx="8069036" cy="15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1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3572-6AE9-307F-52C5-F1058A15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Rendering Multiple Components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S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6EF67-50C2-7A58-3A18-73C0E77A87E8}"/>
              </a:ext>
            </a:extLst>
          </p:cNvPr>
          <p:cNvSpPr txBox="1"/>
          <p:nvPr/>
        </p:nvSpPr>
        <p:spPr>
          <a:xfrm>
            <a:off x="311700" y="1205713"/>
            <a:ext cx="79583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Then, we can include the entire 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listItems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 array inside a &lt;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ul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&gt; element:</a:t>
            </a:r>
          </a:p>
          <a:p>
            <a:pPr lvl="2" fontAlgn="base">
              <a:lnSpc>
                <a:spcPct val="150000"/>
              </a:lnSpc>
            </a:pPr>
            <a:endParaRPr lang="en-SO" sz="20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5BB34-0070-004E-4AA2-E1C0AB3C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" y="2099739"/>
            <a:ext cx="8197232" cy="6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90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0B82-0E97-F3C8-D29B-A4170FDE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Basic List Component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S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7630F-3BC5-5AD3-5861-E84A16AB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3" y="1017800"/>
            <a:ext cx="8767564" cy="39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1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735A-192C-4AF1-C03E-7E80CC7C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33"/>
                </a:solidFill>
                <a:latin typeface="inter-regular"/>
              </a:rPr>
              <a:t>Missing key issue</a:t>
            </a:r>
            <a:endParaRPr lang="en-S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1C0D3-F473-F383-645D-79DEEB894CA8}"/>
              </a:ext>
            </a:extLst>
          </p:cNvPr>
          <p:cNvSpPr txBox="1"/>
          <p:nvPr/>
        </p:nvSpPr>
        <p:spPr>
          <a:xfrm>
            <a:off x="232646" y="1017800"/>
            <a:ext cx="8678708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When you run this code, you’ll be given a warning that a key should be provided for list items. A “key” is a special string attribute you need to include when creating lists of elements. We’ll discuss why it’s important in the next section.</a:t>
            </a:r>
          </a:p>
          <a:p>
            <a:pPr lvl="2" fontAlgn="base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Let’s assign a key to our list items inside 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numbers.map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() and fix the missing key issue</a:t>
            </a:r>
          </a:p>
        </p:txBody>
      </p:sp>
    </p:spTree>
    <p:extLst>
      <p:ext uri="{BB962C8B-B14F-4D97-AF65-F5344CB8AC3E}">
        <p14:creationId xmlns:p14="http://schemas.microsoft.com/office/powerpoint/2010/main" val="2531260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02EE-9254-D319-AC6F-48D5B4BB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33"/>
                </a:solidFill>
                <a:latin typeface="inter-regular"/>
              </a:rPr>
              <a:t>Missing key issue</a:t>
            </a:r>
            <a:endParaRPr lang="en-SO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5280094-A355-ED5E-B9B1-C3C301CC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9" y="1195682"/>
            <a:ext cx="8079741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4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91" y="209284"/>
            <a:ext cx="7574623" cy="607800"/>
          </a:xfrm>
        </p:spPr>
        <p:txBody>
          <a:bodyPr/>
          <a:lstStyle/>
          <a:p>
            <a:r>
              <a:rPr lang="en-US" sz="3200" b="1" dirty="0"/>
              <a:t>useState Hook</a:t>
            </a:r>
            <a:br>
              <a:rPr lang="en-US" sz="32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241091" y="1038465"/>
            <a:ext cx="87007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useState is a Hook (function) that allows you to have state variables in functional components.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1800" dirty="0"/>
              <a:t>You pass the initial state to this function and it returns a variable with the current state value (not necessarily the initial state) and another function to update the state value.</a:t>
            </a:r>
          </a:p>
          <a:p>
            <a:pPr>
              <a:lnSpc>
                <a:spcPct val="150000"/>
              </a:lnSpc>
            </a:pPr>
            <a:endParaRPr lang="en-US" sz="1800" i="1" dirty="0"/>
          </a:p>
          <a:p>
            <a:endParaRPr lang="en-SO" sz="1600" dirty="0"/>
          </a:p>
        </p:txBody>
      </p:sp>
    </p:spTree>
    <p:extLst>
      <p:ext uri="{BB962C8B-B14F-4D97-AF65-F5344CB8AC3E}">
        <p14:creationId xmlns:p14="http://schemas.microsoft.com/office/powerpoint/2010/main" val="315321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1FF9-2203-0A86-EEF8-95DEE7EB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46" y="306103"/>
            <a:ext cx="8520600" cy="6078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Keys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S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C2C88-2976-2577-332D-C01D43D25C29}"/>
              </a:ext>
            </a:extLst>
          </p:cNvPr>
          <p:cNvSpPr txBox="1"/>
          <p:nvPr/>
        </p:nvSpPr>
        <p:spPr>
          <a:xfrm>
            <a:off x="210392" y="839776"/>
            <a:ext cx="8621907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Keys help React identify which items have changed, are added, or are removed. Keys should be given to the elements inside the array to give the elements a stable identity</a:t>
            </a:r>
          </a:p>
          <a:p>
            <a:pPr lvl="2" fontAlgn="base">
              <a:lnSpc>
                <a:spcPct val="150000"/>
              </a:lnSpc>
            </a:pPr>
            <a:endParaRPr lang="en-SO" sz="20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70DD6-A561-30E9-D313-0367984F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0" y="2500276"/>
            <a:ext cx="8767563" cy="20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5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6E2A-75D0-E3FA-C1E2-23123FD1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24" y="118688"/>
            <a:ext cx="8520600" cy="607800"/>
          </a:xfrm>
        </p:spPr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Example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S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AA09E-0B26-2000-E9E1-102885B2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1" y="870118"/>
            <a:ext cx="8565263" cy="41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67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A2AF-82E6-FFEA-9BB5-AB6740C1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Example</a:t>
            </a:r>
            <a:endParaRPr lang="en-S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1C1CC-F4AA-4C52-C8EC-7CD1A2A4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" y="1432806"/>
            <a:ext cx="8613815" cy="17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4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35363" y="1607420"/>
            <a:ext cx="5353978" cy="10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sz="2800" b="1" dirty="0"/>
              <a:t>END.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6393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20" y="190033"/>
            <a:ext cx="7584248" cy="607800"/>
          </a:xfrm>
        </p:spPr>
        <p:txBody>
          <a:bodyPr/>
          <a:lstStyle/>
          <a:p>
            <a:r>
              <a:rPr lang="en-US" sz="2800" b="1" dirty="0"/>
              <a:t>useState 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558265" y="797833"/>
            <a:ext cx="811409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Here we’ll cover useState with simple types, as well as useState with objects and arrays. We’ll also see a couple ways of storing multiple values.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What Does the React.useState Hook Do?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The useState </a:t>
            </a:r>
            <a:r>
              <a:rPr lang="en-US" sz="1800" dirty="0"/>
              <a:t>hook lets you add state to function components.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By calling </a:t>
            </a:r>
            <a:r>
              <a:rPr lang="en-US" sz="1800" b="1" dirty="0"/>
              <a:t>React.useState</a:t>
            </a:r>
            <a:r>
              <a:rPr lang="en-US" sz="1800" dirty="0"/>
              <a:t> inside a function component, you create a single piece of state associated with that component. (every hook starts with the word “use”; a call to useState literally lets you “use state” in a function component)</a:t>
            </a:r>
          </a:p>
        </p:txBody>
      </p:sp>
    </p:spTree>
    <p:extLst>
      <p:ext uri="{BB962C8B-B14F-4D97-AF65-F5344CB8AC3E}">
        <p14:creationId xmlns:p14="http://schemas.microsoft.com/office/powerpoint/2010/main" val="358273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13031"/>
            <a:ext cx="7295490" cy="607800"/>
          </a:xfrm>
        </p:spPr>
        <p:txBody>
          <a:bodyPr/>
          <a:lstStyle/>
          <a:p>
            <a:r>
              <a:rPr lang="en-US" sz="3200" b="1" dirty="0"/>
              <a:t>useState Hook</a:t>
            </a:r>
            <a:br>
              <a:rPr lang="en-US" sz="32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529389" y="797833"/>
            <a:ext cx="81140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class components, the state was always an object, and you could store multiple values in that object.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But with hooks, the state can be any type you want – you can useState with </a:t>
            </a:r>
            <a:r>
              <a:rPr lang="en-US" sz="1800" b="1" dirty="0"/>
              <a:t>an array, useState an object, a number, a boolean, a string</a:t>
            </a:r>
            <a:r>
              <a:rPr lang="en-US" sz="1800" dirty="0"/>
              <a:t>, whatever you need. 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Each call to useState creates a single piece of state, holding a single value of any type.</a:t>
            </a:r>
            <a:endParaRPr lang="en-SO" sz="1800" dirty="0"/>
          </a:p>
        </p:txBody>
      </p:sp>
    </p:spTree>
    <p:extLst>
      <p:ext uri="{BB962C8B-B14F-4D97-AF65-F5344CB8AC3E}">
        <p14:creationId xmlns:p14="http://schemas.microsoft.com/office/powerpoint/2010/main" val="282925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/>
              <a:t>Implementation of useState 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462014" y="884461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Let’s see the following </a:t>
            </a:r>
            <a:r>
              <a:rPr lang="en-US" sz="1800" b="1" dirty="0"/>
              <a:t>counter</a:t>
            </a:r>
            <a:r>
              <a:rPr lang="en-US" sz="1800" dirty="0"/>
              <a:t> example</a:t>
            </a:r>
          </a:p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will create a react project with that uses useState hook to implement counter application with below UI.</a:t>
            </a:r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  <a:p>
            <a:pPr lvl="2" fontAlgn="base">
              <a:lnSpc>
                <a:spcPct val="150000"/>
              </a:lnSpc>
            </a:pP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29" y="2311666"/>
            <a:ext cx="2390775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4" y="2311666"/>
            <a:ext cx="2295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/>
              <a:t>Implementation of useState 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186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 implement the counter app we have created a user defined component and its style sheet.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30" y="672702"/>
            <a:ext cx="5953849" cy="43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9" y="170782"/>
            <a:ext cx="6631347" cy="607800"/>
          </a:xfrm>
        </p:spPr>
        <p:txBody>
          <a:bodyPr/>
          <a:lstStyle/>
          <a:p>
            <a:r>
              <a:rPr lang="en-US" sz="2800" b="1" dirty="0"/>
              <a:t>Implementation of useState Hook</a:t>
            </a:r>
            <a:br>
              <a:rPr lang="en-US" sz="2800" b="1" dirty="0"/>
            </a:br>
            <a:endParaRPr lang="en-SO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366220" y="778582"/>
            <a:ext cx="186684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Custom </a:t>
            </a:r>
            <a:r>
              <a:rPr lang="en-US" sz="1800" dirty="0" err="1"/>
              <a:t>css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88" y="693670"/>
            <a:ext cx="2358090" cy="435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15" y="693670"/>
            <a:ext cx="2343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896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2347</Words>
  <Application>Microsoft Macintosh PowerPoint</Application>
  <PresentationFormat>On-screen Show (16:9)</PresentationFormat>
  <Paragraphs>158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inter-regular</vt:lpstr>
      <vt:lpstr>Roboto</vt:lpstr>
      <vt:lpstr>Wingdings</vt:lpstr>
      <vt:lpstr>Arial</vt:lpstr>
      <vt:lpstr>erdana</vt:lpstr>
      <vt:lpstr>-apple-system</vt:lpstr>
      <vt:lpstr>Geometric</vt:lpstr>
      <vt:lpstr>Web Development using React js</vt:lpstr>
      <vt:lpstr>Chapter #5</vt:lpstr>
      <vt:lpstr>Hooks</vt:lpstr>
      <vt:lpstr>useState Hook </vt:lpstr>
      <vt:lpstr>useState Hook </vt:lpstr>
      <vt:lpstr>useState Hook </vt:lpstr>
      <vt:lpstr>Implementation of useState Hook </vt:lpstr>
      <vt:lpstr>Implementation of useState Hook </vt:lpstr>
      <vt:lpstr>Implementation of useState Hook </vt:lpstr>
      <vt:lpstr>Implementation of useState Hook </vt:lpstr>
      <vt:lpstr>Recap of Counter App </vt:lpstr>
      <vt:lpstr>Recap of Counter App </vt:lpstr>
      <vt:lpstr>What Do Square Brackets Mean ?</vt:lpstr>
      <vt:lpstr>Using Multiple State Variables</vt:lpstr>
      <vt:lpstr>Using Multiple State Variables</vt:lpstr>
      <vt:lpstr>useEffect Hook  </vt:lpstr>
      <vt:lpstr>useEffect Hook  </vt:lpstr>
      <vt:lpstr>useEffect Hook</vt:lpstr>
      <vt:lpstr>useEffect Hook</vt:lpstr>
      <vt:lpstr>useEffect Hook</vt:lpstr>
      <vt:lpstr>How do we use useEffect?</vt:lpstr>
      <vt:lpstr>How do we use useEffect?</vt:lpstr>
      <vt:lpstr>How do we use useEffect?</vt:lpstr>
      <vt:lpstr>How do we use useEffect?</vt:lpstr>
      <vt:lpstr>How to fix common mistakes with useEffect</vt:lpstr>
      <vt:lpstr>How to fix common mistakes with useEffect</vt:lpstr>
      <vt:lpstr>How to fix common mistakes with useEffect</vt:lpstr>
      <vt:lpstr>How to fix common mistakes with useEffect</vt:lpstr>
      <vt:lpstr>How to fix common mistakes with useEffect</vt:lpstr>
      <vt:lpstr>What is the cleanup function in useEffect?</vt:lpstr>
      <vt:lpstr>What is the cleanup function in useEffect?</vt:lpstr>
      <vt:lpstr>What is the cleanup function in useEffect?</vt:lpstr>
      <vt:lpstr>What is the cleanup function in useEffect?</vt:lpstr>
      <vt:lpstr>React Lists </vt:lpstr>
      <vt:lpstr>Rendering Multiple Components </vt:lpstr>
      <vt:lpstr>Rendering Multiple Components </vt:lpstr>
      <vt:lpstr>Basic List Component </vt:lpstr>
      <vt:lpstr>Missing key issue</vt:lpstr>
      <vt:lpstr>Missing key issue</vt:lpstr>
      <vt:lpstr>Keys </vt:lpstr>
      <vt:lpstr>Example 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React js</dc:title>
  <cp:lastModifiedBy>Microsoft Office User</cp:lastModifiedBy>
  <cp:revision>155</cp:revision>
  <dcterms:modified xsi:type="dcterms:W3CDTF">2022-05-20T13:29:35Z</dcterms:modified>
</cp:coreProperties>
</file>