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76" r:id="rId3"/>
    <p:sldId id="288" r:id="rId4"/>
    <p:sldId id="816" r:id="rId5"/>
    <p:sldId id="815" r:id="rId6"/>
    <p:sldId id="819" r:id="rId7"/>
    <p:sldId id="817" r:id="rId8"/>
    <p:sldId id="818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863F"/>
    <a:srgbClr val="214185"/>
    <a:srgbClr val="114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CE286-BE23-476C-A8C1-C2925DB2D94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8CA2A-B883-4186-9459-9645A147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E2055C-7FC5-4A49-8729-837CFFDF5E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4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77EE-CFF7-A027-E255-3A32F74A8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C8D1D-8E6A-21F9-755D-3F1C062E8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590C-70DA-61BE-09F3-9FA45B89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6CBA-57E3-7D7C-0CAD-CAAAB80E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C2CC-DB63-CE86-E44A-A0C36F4E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3264-302D-7394-9F85-DFCF87AC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7BF9E-4C39-2D9F-3875-C8E64ADA6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AD04-E293-8D0A-1924-34EE2AB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40EC-17B2-6630-EC47-3D49E6D5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1D4A-3FED-5966-45EE-082E82E6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AD112-FE3D-DE2C-22DE-3FDDB2BAE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4511D-E217-95FC-FD57-76DB41DB9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3AC9-E4D1-ABE3-A2DF-99787A7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272F-60CB-DC8C-0BF1-602C0825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824F-46A4-6C2E-BF23-5FD63B26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1E485-5AF1-3242-A3C0-45FE910FEC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57BD30-22A5-834D-AA0B-2812871BF0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3395103"/>
            <a:ext cx="9144000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Subhead Copy Goes Here and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022DA0-9760-0D4A-A09E-BBE2363C9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2638341"/>
            <a:ext cx="9144000" cy="777702"/>
          </a:xfrm>
          <a:prstGeom prst="rect">
            <a:avLst/>
          </a:prstGeom>
        </p:spPr>
        <p:txBody>
          <a:bodyPr/>
          <a:lstStyle>
            <a:lvl1pPr algn="ctr">
              <a:defRPr sz="5000"/>
            </a:lvl1pPr>
          </a:lstStyle>
          <a:p>
            <a:r>
              <a:rPr lang="en-US" dirty="0"/>
              <a:t>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220162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D1A735-3FA5-334D-8E70-3A4D9E7B82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1244" y="1661483"/>
            <a:ext cx="8548591" cy="42821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accent2"/>
                </a:solidFill>
              </a:defRPr>
            </a:lvl1pPr>
            <a:lvl2pPr>
              <a:buNone/>
              <a:defRPr sz="1800">
                <a:solidFill>
                  <a:schemeClr val="accent2"/>
                </a:solidFill>
              </a:defRPr>
            </a:lvl2pPr>
            <a:lvl3pPr>
              <a:buNone/>
              <a:defRPr sz="1800">
                <a:solidFill>
                  <a:schemeClr val="accent2"/>
                </a:solidFill>
              </a:defRPr>
            </a:lvl3pPr>
            <a:lvl4pPr>
              <a:buNone/>
              <a:defRPr sz="1800">
                <a:solidFill>
                  <a:schemeClr val="accent2"/>
                </a:solidFill>
              </a:defRPr>
            </a:lvl4pPr>
            <a:lvl5pPr>
              <a:buNone/>
              <a:defRPr sz="1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Here’s a paragraph about the overview of this presentation. This is the first paragraph. Here’s a paragraph about the overview of this presentation. This is the first paragraph. Here’s a paragraph about the overview of this presentation. This is the first paragraph. Here’s a paragraph about the overview of this presentation. This is the second paragraph. Here’s a paragraph about the overview of this presentation. This is the second paragraph. Here’s a paragraph about the overview of this presentation. This is the second paragraph. Here’s a paragraph about the overview of this presentation. This is the second paragraph. Here’s a paragraph about the overview of this presentation. This is the second paragraph. Here’s a paragraph about the overview of this presentation. This is the second paragraph.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FFE40-4013-164F-BA2B-6A9A68DA939A}"/>
              </a:ext>
            </a:extLst>
          </p:cNvPr>
          <p:cNvSpPr/>
          <p:nvPr userDrawn="1"/>
        </p:nvSpPr>
        <p:spPr>
          <a:xfrm>
            <a:off x="0" y="0"/>
            <a:ext cx="12192000" cy="914401"/>
          </a:xfrm>
          <a:prstGeom prst="rect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117EC-3D8A-7146-9870-38C87D2CA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474" y="153195"/>
            <a:ext cx="11630279" cy="64633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894D9-AB95-FF4F-B697-62BF3D86E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5205" y="6434693"/>
            <a:ext cx="684549" cy="201168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F07A6A-5332-524F-B3D4-9D4B7CF74E98}"/>
              </a:ext>
            </a:extLst>
          </p:cNvPr>
          <p:cNvSpPr txBox="1">
            <a:spLocks/>
          </p:cNvSpPr>
          <p:nvPr userDrawn="1"/>
        </p:nvSpPr>
        <p:spPr>
          <a:xfrm>
            <a:off x="10279737" y="6396864"/>
            <a:ext cx="722630" cy="276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D5050C-AA03-7C4B-BAB2-B82E960585A0}" type="slidenum">
              <a:rPr lang="en-US" smtClean="0">
                <a:solidFill>
                  <a:srgbClr val="1148C2"/>
                </a:solidFill>
              </a:rPr>
              <a:pPr/>
              <a:t>‹#›</a:t>
            </a:fld>
            <a:endParaRPr lang="en-US" dirty="0">
              <a:solidFill>
                <a:srgbClr val="1148C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386525-3DD3-8E49-AA0D-1F36A977565A}"/>
              </a:ext>
            </a:extLst>
          </p:cNvPr>
          <p:cNvCxnSpPr>
            <a:cxnSpLocks/>
          </p:cNvCxnSpPr>
          <p:nvPr userDrawn="1"/>
        </p:nvCxnSpPr>
        <p:spPr>
          <a:xfrm>
            <a:off x="11023374" y="6470650"/>
            <a:ext cx="0" cy="139700"/>
          </a:xfrm>
          <a:prstGeom prst="line">
            <a:avLst/>
          </a:prstGeom>
          <a:ln w="12700">
            <a:solidFill>
              <a:srgbClr val="114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1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_Grid_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93636E4-DA84-2B4C-AD18-03BBBE878EB2}"/>
              </a:ext>
            </a:extLst>
          </p:cNvPr>
          <p:cNvSpPr/>
          <p:nvPr userDrawn="1"/>
        </p:nvSpPr>
        <p:spPr>
          <a:xfrm>
            <a:off x="606260" y="1371600"/>
            <a:ext cx="2678887" cy="2349572"/>
          </a:xfrm>
          <a:prstGeom prst="rect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E3B9E7-DF17-934C-8F4B-C9830E15D37A}"/>
              </a:ext>
            </a:extLst>
          </p:cNvPr>
          <p:cNvSpPr/>
          <p:nvPr userDrawn="1"/>
        </p:nvSpPr>
        <p:spPr>
          <a:xfrm>
            <a:off x="3273214" y="1371600"/>
            <a:ext cx="2717310" cy="2349572"/>
          </a:xfrm>
          <a:prstGeom prst="rect">
            <a:avLst/>
          </a:prstGeom>
          <a:solidFill>
            <a:srgbClr val="BBD9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30712C-6577-DA4F-BCC6-2AC1AB15E496}"/>
              </a:ext>
            </a:extLst>
          </p:cNvPr>
          <p:cNvSpPr/>
          <p:nvPr userDrawn="1"/>
        </p:nvSpPr>
        <p:spPr>
          <a:xfrm>
            <a:off x="606261" y="3949588"/>
            <a:ext cx="2678888" cy="2349572"/>
          </a:xfrm>
          <a:prstGeom prst="rect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B73B9-21AA-6D46-9454-C2EDD083D133}"/>
              </a:ext>
            </a:extLst>
          </p:cNvPr>
          <p:cNvSpPr/>
          <p:nvPr userDrawn="1"/>
        </p:nvSpPr>
        <p:spPr>
          <a:xfrm>
            <a:off x="3285148" y="3949588"/>
            <a:ext cx="2705375" cy="2349572"/>
          </a:xfrm>
          <a:prstGeom prst="rect">
            <a:avLst/>
          </a:prstGeom>
          <a:solidFill>
            <a:srgbClr val="BBD9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05D479-C1C8-954F-BE50-2513DA3060EF}"/>
              </a:ext>
            </a:extLst>
          </p:cNvPr>
          <p:cNvSpPr/>
          <p:nvPr userDrawn="1"/>
        </p:nvSpPr>
        <p:spPr>
          <a:xfrm>
            <a:off x="6206962" y="1371600"/>
            <a:ext cx="2678888" cy="2349572"/>
          </a:xfrm>
          <a:prstGeom prst="rect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BAC9D-21CD-5142-AE63-7EAFB2A8B541}"/>
              </a:ext>
            </a:extLst>
          </p:cNvPr>
          <p:cNvSpPr/>
          <p:nvPr userDrawn="1"/>
        </p:nvSpPr>
        <p:spPr>
          <a:xfrm>
            <a:off x="8885850" y="1371600"/>
            <a:ext cx="2705375" cy="2349572"/>
          </a:xfrm>
          <a:prstGeom prst="rect">
            <a:avLst/>
          </a:prstGeom>
          <a:solidFill>
            <a:srgbClr val="BBD9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115D79-F657-0349-84CD-E1A4C4D69D81}"/>
              </a:ext>
            </a:extLst>
          </p:cNvPr>
          <p:cNvSpPr/>
          <p:nvPr userDrawn="1"/>
        </p:nvSpPr>
        <p:spPr>
          <a:xfrm>
            <a:off x="6206962" y="3949588"/>
            <a:ext cx="2678888" cy="2349572"/>
          </a:xfrm>
          <a:prstGeom prst="rect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BB5280-CBFF-694F-AE3E-D8ADE22D61E3}"/>
              </a:ext>
            </a:extLst>
          </p:cNvPr>
          <p:cNvSpPr/>
          <p:nvPr userDrawn="1"/>
        </p:nvSpPr>
        <p:spPr>
          <a:xfrm>
            <a:off x="8885850" y="3949588"/>
            <a:ext cx="2705375" cy="2349572"/>
          </a:xfrm>
          <a:prstGeom prst="rect">
            <a:avLst/>
          </a:prstGeom>
          <a:solidFill>
            <a:srgbClr val="BBD9F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EB7503-335D-9F4D-906B-973D3E10C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451" y="2113218"/>
            <a:ext cx="2324639" cy="8617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rgbClr val="BBD9F2"/>
                </a:solidFill>
                <a:latin typeface="+mj-lt"/>
              </a:defRPr>
            </a:lvl1pPr>
            <a:lvl2pPr algn="ctr">
              <a:buNone/>
              <a:defRPr sz="2000">
                <a:latin typeface="+mj-lt"/>
              </a:defRPr>
            </a:lvl2pPr>
            <a:lvl3pPr algn="ctr">
              <a:buNone/>
              <a:defRPr sz="2000">
                <a:latin typeface="+mj-lt"/>
              </a:defRPr>
            </a:lvl3pPr>
            <a:lvl4pPr algn="ctr">
              <a:buNone/>
              <a:defRPr sz="2000">
                <a:latin typeface="+mj-lt"/>
              </a:defRPr>
            </a:lvl4pPr>
            <a:lvl5pPr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AEB350DC-45A9-5C4A-A80F-52380C05A9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43297" y="1760215"/>
            <a:ext cx="2203033" cy="166878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  <a:lvl2pPr algn="ctr">
              <a:buNone/>
              <a:defRPr sz="1200"/>
            </a:lvl2pPr>
            <a:lvl3pPr algn="ctr">
              <a:buNone/>
              <a:defRPr sz="12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/>
              <a:t>Here’s some placeholder text. Delete this text and add your own text. Here’s some placeholder text.</a:t>
            </a:r>
          </a:p>
          <a:p>
            <a:pPr lvl="0"/>
            <a:r>
              <a:rPr lang="en-US" dirty="0"/>
              <a:t>Here’s some placeholder text. Delete this text and add your own text. Here’s some placeholder text. 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D2AF54C2-57E0-9148-A83B-DDD98E7590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1451" y="4696398"/>
            <a:ext cx="2324639" cy="8617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rgbClr val="BBD9F2"/>
                </a:solidFill>
                <a:latin typeface="+mj-lt"/>
              </a:defRPr>
            </a:lvl1pPr>
            <a:lvl2pPr algn="ctr">
              <a:buNone/>
              <a:defRPr sz="2000">
                <a:latin typeface="+mj-lt"/>
              </a:defRPr>
            </a:lvl2pPr>
            <a:lvl3pPr algn="ctr">
              <a:buNone/>
              <a:defRPr sz="2000">
                <a:latin typeface="+mj-lt"/>
              </a:defRPr>
            </a:lvl3pPr>
            <a:lvl4pPr algn="ctr">
              <a:buNone/>
              <a:defRPr sz="2000">
                <a:latin typeface="+mj-lt"/>
              </a:defRPr>
            </a:lvl4pPr>
            <a:lvl5pPr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BDE00D6C-57B1-FB49-B2CB-659E9993C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3581" y="2113218"/>
            <a:ext cx="2324639" cy="8617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rgbClr val="BBD9F2"/>
                </a:solidFill>
                <a:latin typeface="+mj-lt"/>
              </a:defRPr>
            </a:lvl1pPr>
            <a:lvl2pPr algn="ctr">
              <a:buNone/>
              <a:defRPr sz="2000">
                <a:latin typeface="+mj-lt"/>
              </a:defRPr>
            </a:lvl2pPr>
            <a:lvl3pPr algn="ctr">
              <a:buNone/>
              <a:defRPr sz="2000">
                <a:latin typeface="+mj-lt"/>
              </a:defRPr>
            </a:lvl3pPr>
            <a:lvl4pPr algn="ctr">
              <a:buNone/>
              <a:defRPr sz="2000">
                <a:latin typeface="+mj-lt"/>
              </a:defRPr>
            </a:lvl4pPr>
            <a:lvl5pPr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5D0354CC-E73E-DE4B-B79A-07142D2C8B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3581" y="4696398"/>
            <a:ext cx="2324639" cy="8617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rgbClr val="BBD9F2"/>
                </a:solidFill>
                <a:latin typeface="+mj-lt"/>
              </a:defRPr>
            </a:lvl1pPr>
            <a:lvl2pPr algn="ctr">
              <a:buNone/>
              <a:defRPr sz="2000">
                <a:latin typeface="+mj-lt"/>
              </a:defRPr>
            </a:lvl2pPr>
            <a:lvl3pPr algn="ctr">
              <a:buNone/>
              <a:defRPr sz="2000">
                <a:latin typeface="+mj-lt"/>
              </a:defRPr>
            </a:lvl3pPr>
            <a:lvl4pPr algn="ctr">
              <a:buNone/>
              <a:defRPr sz="2000">
                <a:latin typeface="+mj-lt"/>
              </a:defRPr>
            </a:lvl4pPr>
            <a:lvl5pPr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7E8FFAAE-CB3B-5E4D-B08B-151BB4E9EA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3297" y="4343395"/>
            <a:ext cx="2203033" cy="166878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  <a:lvl2pPr algn="ctr">
              <a:buNone/>
              <a:defRPr sz="1200"/>
            </a:lvl2pPr>
            <a:lvl3pPr algn="ctr">
              <a:buNone/>
              <a:defRPr sz="12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/>
              <a:t>Here’s some placeholder text. Delete this text and add your own text. Here’s some placeholder text.</a:t>
            </a:r>
          </a:p>
          <a:p>
            <a:pPr lvl="0"/>
            <a:r>
              <a:rPr lang="en-US" dirty="0"/>
              <a:t>Here’s some placeholder text. Delete this text and add your own text. Here’s some placeholder text. </a:t>
            </a:r>
          </a:p>
        </p:txBody>
      </p:sp>
      <p:sp>
        <p:nvSpPr>
          <p:cNvPr id="60" name="Text Placeholder 9">
            <a:extLst>
              <a:ext uri="{FF2B5EF4-FFF2-40B4-BE49-F238E27FC236}">
                <a16:creationId xmlns:a16="http://schemas.microsoft.com/office/drawing/2014/main" id="{D28401C7-E207-054C-81B8-53521D726F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3997" y="1760215"/>
            <a:ext cx="2203033" cy="166878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  <a:lvl2pPr algn="ctr">
              <a:buNone/>
              <a:defRPr sz="1200"/>
            </a:lvl2pPr>
            <a:lvl3pPr algn="ctr">
              <a:buNone/>
              <a:defRPr sz="12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/>
              <a:t>Here’s some placeholder text. Delete this text and add your own text. Here’s some placeholder text.</a:t>
            </a:r>
          </a:p>
          <a:p>
            <a:pPr lvl="0"/>
            <a:r>
              <a:rPr lang="en-US" dirty="0"/>
              <a:t>Here’s some placeholder text. Delete this text and add your own text. Here’s some placeholder text. 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6AFCF055-5C8B-834C-8EDD-7E9985F3CB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7" y="4343395"/>
            <a:ext cx="2203033" cy="166878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  <a:lvl2pPr algn="ctr">
              <a:buNone/>
              <a:defRPr sz="1200"/>
            </a:lvl2pPr>
            <a:lvl3pPr algn="ctr">
              <a:buNone/>
              <a:defRPr sz="12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/>
              <a:t>Here’s some placeholder text. Delete this text and add your own text. Here’s some placeholder text.</a:t>
            </a:r>
          </a:p>
          <a:p>
            <a:pPr lvl="0"/>
            <a:r>
              <a:rPr lang="en-US" dirty="0"/>
              <a:t>Here’s some placeholder text. Delete this text and add your own text. Here’s some placeholder text.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FFE40-4013-164F-BA2B-6A9A68DA939A}"/>
              </a:ext>
            </a:extLst>
          </p:cNvPr>
          <p:cNvSpPr/>
          <p:nvPr userDrawn="1"/>
        </p:nvSpPr>
        <p:spPr>
          <a:xfrm>
            <a:off x="0" y="0"/>
            <a:ext cx="12192000" cy="914401"/>
          </a:xfrm>
          <a:prstGeom prst="rect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117EC-3D8A-7146-9870-38C87D2CA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474" y="153195"/>
            <a:ext cx="11630279" cy="64633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B2AE57-FDEB-D344-A619-D325E738C4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5205" y="6434693"/>
            <a:ext cx="684549" cy="201168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87ABF3-4A6E-D444-AA93-707051BE554B}"/>
              </a:ext>
            </a:extLst>
          </p:cNvPr>
          <p:cNvSpPr txBox="1">
            <a:spLocks/>
          </p:cNvSpPr>
          <p:nvPr userDrawn="1"/>
        </p:nvSpPr>
        <p:spPr>
          <a:xfrm>
            <a:off x="10279737" y="6396864"/>
            <a:ext cx="722630" cy="276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D5050C-AA03-7C4B-BAB2-B82E960585A0}" type="slidenum">
              <a:rPr lang="en-US" smtClean="0">
                <a:solidFill>
                  <a:srgbClr val="1148C2"/>
                </a:solidFill>
              </a:rPr>
              <a:pPr/>
              <a:t>‹#›</a:t>
            </a:fld>
            <a:endParaRPr lang="en-US" dirty="0">
              <a:solidFill>
                <a:srgbClr val="1148C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AA174-E403-7049-BB8F-865D76D5A8E3}"/>
              </a:ext>
            </a:extLst>
          </p:cNvPr>
          <p:cNvCxnSpPr>
            <a:cxnSpLocks/>
          </p:cNvCxnSpPr>
          <p:nvPr userDrawn="1"/>
        </p:nvCxnSpPr>
        <p:spPr>
          <a:xfrm>
            <a:off x="11023374" y="6470650"/>
            <a:ext cx="0" cy="139700"/>
          </a:xfrm>
          <a:prstGeom prst="line">
            <a:avLst/>
          </a:prstGeom>
          <a:ln w="12700">
            <a:solidFill>
              <a:srgbClr val="114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5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6350CB19-2427-E944-9955-9AE85FC55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5711272">
            <a:off x="10238551" y="-173627"/>
            <a:ext cx="2735393" cy="264496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704645B-190B-FF4F-83B8-D6AD7A38C6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7499163">
            <a:off x="10482617" y="-6347"/>
            <a:ext cx="2150200" cy="2101332"/>
          </a:xfrm>
          <a:prstGeom prst="rect">
            <a:avLst/>
          </a:prstGeom>
        </p:spPr>
      </p:pic>
      <p:sp>
        <p:nvSpPr>
          <p:cNvPr id="20" name="Right Arrow 5">
            <a:extLst>
              <a:ext uri="{FF2B5EF4-FFF2-40B4-BE49-F238E27FC236}">
                <a16:creationId xmlns:a16="http://schemas.microsoft.com/office/drawing/2014/main" id="{EC7B10F4-8154-1345-9A91-1B8E121F7F57}"/>
              </a:ext>
            </a:extLst>
          </p:cNvPr>
          <p:cNvSpPr/>
          <p:nvPr userDrawn="1"/>
        </p:nvSpPr>
        <p:spPr>
          <a:xfrm>
            <a:off x="609601" y="3789880"/>
            <a:ext cx="10972800" cy="401605"/>
          </a:xfrm>
          <a:prstGeom prst="rightArrow">
            <a:avLst/>
          </a:prstGeom>
          <a:solidFill>
            <a:srgbClr val="BBD9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133" b="1" dirty="0">
              <a:latin typeface="Century Gothic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BA833F3-491A-0747-B537-47F8EDE4D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922626" y="5287866"/>
            <a:ext cx="2735393" cy="26449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0C5A61A-83A6-B449-AC11-850E231E7D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787891">
            <a:off x="-678560" y="5455146"/>
            <a:ext cx="2150200" cy="210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5FFE40-4013-164F-BA2B-6A9A68DA939A}"/>
              </a:ext>
            </a:extLst>
          </p:cNvPr>
          <p:cNvSpPr/>
          <p:nvPr userDrawn="1"/>
        </p:nvSpPr>
        <p:spPr>
          <a:xfrm>
            <a:off x="0" y="0"/>
            <a:ext cx="12192000" cy="914401"/>
          </a:xfrm>
          <a:prstGeom prst="rect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117EC-3D8A-7146-9870-38C87D2CA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474" y="153195"/>
            <a:ext cx="11630279" cy="64633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B2AE57-FDEB-D344-A619-D325E738C4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5205" y="6434693"/>
            <a:ext cx="684549" cy="201168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87ABF3-4A6E-D444-AA93-707051BE554B}"/>
              </a:ext>
            </a:extLst>
          </p:cNvPr>
          <p:cNvSpPr txBox="1">
            <a:spLocks/>
          </p:cNvSpPr>
          <p:nvPr userDrawn="1"/>
        </p:nvSpPr>
        <p:spPr>
          <a:xfrm>
            <a:off x="10279737" y="6396864"/>
            <a:ext cx="722630" cy="276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D5050C-AA03-7C4B-BAB2-B82E960585A0}" type="slidenum">
              <a:rPr lang="en-US" smtClean="0">
                <a:solidFill>
                  <a:srgbClr val="1148C2"/>
                </a:solidFill>
              </a:rPr>
              <a:pPr/>
              <a:t>‹#›</a:t>
            </a:fld>
            <a:endParaRPr lang="en-US" dirty="0">
              <a:solidFill>
                <a:srgbClr val="1148C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AA174-E403-7049-BB8F-865D76D5A8E3}"/>
              </a:ext>
            </a:extLst>
          </p:cNvPr>
          <p:cNvCxnSpPr>
            <a:cxnSpLocks/>
          </p:cNvCxnSpPr>
          <p:nvPr userDrawn="1"/>
        </p:nvCxnSpPr>
        <p:spPr>
          <a:xfrm>
            <a:off x="11023374" y="6470650"/>
            <a:ext cx="0" cy="139700"/>
          </a:xfrm>
          <a:prstGeom prst="line">
            <a:avLst/>
          </a:prstGeom>
          <a:ln w="12700">
            <a:solidFill>
              <a:srgbClr val="114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763A84-1AB6-1540-B93D-36FB96C84E40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2573" y="3987518"/>
            <a:ext cx="6948814" cy="6329"/>
          </a:xfrm>
          <a:prstGeom prst="line">
            <a:avLst/>
          </a:prstGeom>
          <a:ln w="31750">
            <a:solidFill>
              <a:srgbClr val="214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8956F3-EA4F-854B-801D-F25886D58CB6}"/>
              </a:ext>
            </a:extLst>
          </p:cNvPr>
          <p:cNvCxnSpPr>
            <a:cxnSpLocks/>
          </p:cNvCxnSpPr>
          <p:nvPr userDrawn="1"/>
        </p:nvCxnSpPr>
        <p:spPr>
          <a:xfrm flipH="1">
            <a:off x="2837439" y="3526970"/>
            <a:ext cx="3126" cy="456654"/>
          </a:xfrm>
          <a:prstGeom prst="line">
            <a:avLst/>
          </a:prstGeom>
          <a:ln w="31750">
            <a:solidFill>
              <a:srgbClr val="214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946FC32-4BCD-1F43-B0C1-432FF8DD7184}"/>
              </a:ext>
            </a:extLst>
          </p:cNvPr>
          <p:cNvSpPr/>
          <p:nvPr userDrawn="1"/>
        </p:nvSpPr>
        <p:spPr>
          <a:xfrm>
            <a:off x="2781852" y="39370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5762F-41E4-1A4F-BDF6-86EC00248C49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1804" y="3526970"/>
            <a:ext cx="3126" cy="456654"/>
          </a:xfrm>
          <a:prstGeom prst="line">
            <a:avLst/>
          </a:prstGeom>
          <a:ln w="31750">
            <a:solidFill>
              <a:srgbClr val="214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E595F99-B505-C540-B0C6-CCE8EE803BE3}"/>
              </a:ext>
            </a:extLst>
          </p:cNvPr>
          <p:cNvSpPr/>
          <p:nvPr userDrawn="1"/>
        </p:nvSpPr>
        <p:spPr>
          <a:xfrm>
            <a:off x="4506217" y="39370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FD0662-9F71-614F-84BD-B8D797DF531D}"/>
              </a:ext>
            </a:extLst>
          </p:cNvPr>
          <p:cNvCxnSpPr>
            <a:cxnSpLocks/>
          </p:cNvCxnSpPr>
          <p:nvPr userDrawn="1"/>
        </p:nvCxnSpPr>
        <p:spPr>
          <a:xfrm flipH="1">
            <a:off x="6286169" y="3526970"/>
            <a:ext cx="3126" cy="456654"/>
          </a:xfrm>
          <a:prstGeom prst="line">
            <a:avLst/>
          </a:prstGeom>
          <a:ln w="31750">
            <a:solidFill>
              <a:srgbClr val="214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DB942BB-864D-CC47-9EB7-F0F9671991E0}"/>
              </a:ext>
            </a:extLst>
          </p:cNvPr>
          <p:cNvSpPr/>
          <p:nvPr userDrawn="1"/>
        </p:nvSpPr>
        <p:spPr>
          <a:xfrm>
            <a:off x="6230582" y="39370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C81084-39A2-D142-8CB4-796F45DFF3AB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0534" y="3526970"/>
            <a:ext cx="3126" cy="456654"/>
          </a:xfrm>
          <a:prstGeom prst="line">
            <a:avLst/>
          </a:prstGeom>
          <a:ln w="31750">
            <a:solidFill>
              <a:srgbClr val="214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4B0CB1B-2E17-BF4F-99A0-2D1F0989A643}"/>
              </a:ext>
            </a:extLst>
          </p:cNvPr>
          <p:cNvSpPr/>
          <p:nvPr userDrawn="1"/>
        </p:nvSpPr>
        <p:spPr>
          <a:xfrm>
            <a:off x="7954947" y="39370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84EE91-D5FC-EC4E-9E73-FF6D31F1EDF7}"/>
              </a:ext>
            </a:extLst>
          </p:cNvPr>
          <p:cNvCxnSpPr>
            <a:cxnSpLocks/>
          </p:cNvCxnSpPr>
          <p:nvPr userDrawn="1"/>
        </p:nvCxnSpPr>
        <p:spPr>
          <a:xfrm flipH="1">
            <a:off x="9734900" y="3526970"/>
            <a:ext cx="3126" cy="456654"/>
          </a:xfrm>
          <a:prstGeom prst="line">
            <a:avLst/>
          </a:prstGeom>
          <a:ln w="31750">
            <a:solidFill>
              <a:srgbClr val="214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0E12111-7541-B149-A5E7-E112F3B693EA}"/>
              </a:ext>
            </a:extLst>
          </p:cNvPr>
          <p:cNvSpPr/>
          <p:nvPr userDrawn="1"/>
        </p:nvSpPr>
        <p:spPr>
          <a:xfrm>
            <a:off x="9679313" y="39370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D3278-D845-7D40-9867-99709DCACD96}"/>
              </a:ext>
            </a:extLst>
          </p:cNvPr>
          <p:cNvSpPr/>
          <p:nvPr userDrawn="1"/>
        </p:nvSpPr>
        <p:spPr>
          <a:xfrm>
            <a:off x="2171217" y="2740436"/>
            <a:ext cx="1335570" cy="93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957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251CA2-3C54-B94F-AF52-4EC7F88BC964}"/>
              </a:ext>
            </a:extLst>
          </p:cNvPr>
          <p:cNvSpPr/>
          <p:nvPr userDrawn="1"/>
        </p:nvSpPr>
        <p:spPr>
          <a:xfrm>
            <a:off x="3895582" y="2740436"/>
            <a:ext cx="1335570" cy="93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D0A12E-332F-C045-9B00-ED5BE4833093}"/>
              </a:ext>
            </a:extLst>
          </p:cNvPr>
          <p:cNvSpPr/>
          <p:nvPr userDrawn="1"/>
        </p:nvSpPr>
        <p:spPr>
          <a:xfrm>
            <a:off x="5619947" y="2740436"/>
            <a:ext cx="1335570" cy="93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62C9A7-6F1D-8A4B-BF57-553D3A0438CB}"/>
              </a:ext>
            </a:extLst>
          </p:cNvPr>
          <p:cNvSpPr/>
          <p:nvPr userDrawn="1"/>
        </p:nvSpPr>
        <p:spPr>
          <a:xfrm>
            <a:off x="7344312" y="2740436"/>
            <a:ext cx="1335570" cy="93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9F012E-8ADA-2C4F-B717-766C9BA5DA7C}"/>
              </a:ext>
            </a:extLst>
          </p:cNvPr>
          <p:cNvSpPr/>
          <p:nvPr userDrawn="1"/>
        </p:nvSpPr>
        <p:spPr>
          <a:xfrm>
            <a:off x="9068678" y="2740436"/>
            <a:ext cx="1335570" cy="93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40">
            <a:extLst>
              <a:ext uri="{FF2B5EF4-FFF2-40B4-BE49-F238E27FC236}">
                <a16:creationId xmlns:a16="http://schemas.microsoft.com/office/drawing/2014/main" id="{016CFF4B-A416-F84A-85C7-BE26B81F12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012" y="2736542"/>
            <a:ext cx="1018131" cy="9374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5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algn="ctr">
              <a:defRPr sz="1500"/>
            </a:lvl2pPr>
            <a:lvl3pPr algn="ctr">
              <a:defRPr sz="1500"/>
            </a:lvl3pPr>
            <a:lvl4pPr algn="ctr">
              <a:defRPr sz="1500"/>
            </a:lvl4pPr>
            <a:lvl5pPr algn="ctr">
              <a:defRPr sz="1500"/>
            </a:lvl5pPr>
          </a:lstStyle>
          <a:p>
            <a:pPr lvl="0"/>
            <a:r>
              <a:rPr lang="en-US" dirty="0"/>
              <a:t>Timeline Event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5ACD2ABA-1D71-DE40-8BBF-193E818A28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3236" y="2736542"/>
            <a:ext cx="1018131" cy="9374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5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algn="ctr">
              <a:defRPr sz="1500"/>
            </a:lvl2pPr>
            <a:lvl3pPr algn="ctr">
              <a:defRPr sz="1500"/>
            </a:lvl3pPr>
            <a:lvl4pPr algn="ctr">
              <a:defRPr sz="1500"/>
            </a:lvl4pPr>
            <a:lvl5pPr algn="ctr">
              <a:defRPr sz="1500"/>
            </a:lvl5pPr>
          </a:lstStyle>
          <a:p>
            <a:pPr lvl="0"/>
            <a:r>
              <a:rPr lang="en-US" dirty="0"/>
              <a:t>Timeline Event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396F5804-01BC-924D-BEEA-0406A3C42C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83424" y="2736542"/>
            <a:ext cx="1018131" cy="9374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5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algn="ctr">
              <a:defRPr sz="1500"/>
            </a:lvl2pPr>
            <a:lvl3pPr algn="ctr">
              <a:defRPr sz="1500"/>
            </a:lvl3pPr>
            <a:lvl4pPr algn="ctr">
              <a:defRPr sz="1500"/>
            </a:lvl4pPr>
            <a:lvl5pPr algn="ctr">
              <a:defRPr sz="1500"/>
            </a:lvl5pPr>
          </a:lstStyle>
          <a:p>
            <a:pPr lvl="0"/>
            <a:r>
              <a:rPr lang="en-US" dirty="0"/>
              <a:t>Timeline Event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F3BC739C-FD1E-6A45-8F5E-3AB358AB1D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04647" y="2736542"/>
            <a:ext cx="1018131" cy="9374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5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algn="ctr">
              <a:defRPr sz="1500"/>
            </a:lvl2pPr>
            <a:lvl3pPr algn="ctr">
              <a:defRPr sz="1500"/>
            </a:lvl3pPr>
            <a:lvl4pPr algn="ctr">
              <a:defRPr sz="1500"/>
            </a:lvl4pPr>
            <a:lvl5pPr algn="ctr">
              <a:defRPr sz="1500"/>
            </a:lvl5pPr>
          </a:lstStyle>
          <a:p>
            <a:pPr lvl="0"/>
            <a:r>
              <a:rPr lang="en-US" dirty="0"/>
              <a:t>Timeline Event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A65D9E30-91BD-C542-9F00-63C46ADA75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34835" y="2736542"/>
            <a:ext cx="1018131" cy="9374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5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algn="ctr">
              <a:defRPr sz="1500"/>
            </a:lvl2pPr>
            <a:lvl3pPr algn="ctr">
              <a:defRPr sz="1500"/>
            </a:lvl3pPr>
            <a:lvl4pPr algn="ctr">
              <a:defRPr sz="1500"/>
            </a:lvl4pPr>
            <a:lvl5pPr algn="ctr">
              <a:defRPr sz="1500"/>
            </a:lvl5pPr>
          </a:lstStyle>
          <a:p>
            <a:pPr lvl="0"/>
            <a:r>
              <a:rPr lang="en-US" dirty="0"/>
              <a:t>Timeline Event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744CF45-0A74-6D43-9B53-6144A49C2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60806" y="4315191"/>
            <a:ext cx="1335024" cy="292608"/>
          </a:xfrm>
          <a:prstGeom prst="rect">
            <a:avLst/>
          </a:prstGeom>
          <a:solidFill>
            <a:srgbClr val="DEEDF9"/>
          </a:solidFill>
        </p:spPr>
        <p:txBody>
          <a:bodyPr anchor="ctr"/>
          <a:lstStyle>
            <a:lvl1pPr marL="0" indent="0" algn="ctr">
              <a:buNone/>
              <a:defRPr sz="1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008BD7D4-71A4-4A4F-AB91-A6F1E560E2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86512" y="4315191"/>
            <a:ext cx="1335024" cy="292608"/>
          </a:xfrm>
          <a:prstGeom prst="rect">
            <a:avLst/>
          </a:prstGeom>
          <a:solidFill>
            <a:srgbClr val="DEEDF9"/>
          </a:solidFill>
        </p:spPr>
        <p:txBody>
          <a:bodyPr anchor="ctr"/>
          <a:lstStyle>
            <a:lvl1pPr marL="0" indent="0" algn="ctr">
              <a:buNone/>
              <a:defRPr sz="1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684D6CDE-DF20-3D49-889F-94E8899FB0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12218" y="4315191"/>
            <a:ext cx="1335024" cy="292608"/>
          </a:xfrm>
          <a:prstGeom prst="rect">
            <a:avLst/>
          </a:prstGeom>
          <a:solidFill>
            <a:srgbClr val="DEEDF9"/>
          </a:solidFill>
        </p:spPr>
        <p:txBody>
          <a:bodyPr anchor="ctr"/>
          <a:lstStyle>
            <a:lvl1pPr marL="0" indent="0" algn="ctr">
              <a:buNone/>
              <a:defRPr sz="1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1" name="Text Placeholder 46">
            <a:extLst>
              <a:ext uri="{FF2B5EF4-FFF2-40B4-BE49-F238E27FC236}">
                <a16:creationId xmlns:a16="http://schemas.microsoft.com/office/drawing/2014/main" id="{5E633F6C-6BF6-2443-8105-A5829843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7924" y="4315191"/>
            <a:ext cx="1335024" cy="292608"/>
          </a:xfrm>
          <a:prstGeom prst="rect">
            <a:avLst/>
          </a:prstGeom>
          <a:solidFill>
            <a:srgbClr val="DEEDF9"/>
          </a:solidFill>
        </p:spPr>
        <p:txBody>
          <a:bodyPr anchor="ctr"/>
          <a:lstStyle>
            <a:lvl1pPr marL="0" indent="0" algn="ctr">
              <a:buNone/>
              <a:defRPr sz="1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E88577C7-14F8-454B-887E-C727956520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3629" y="4315191"/>
            <a:ext cx="1335024" cy="292608"/>
          </a:xfrm>
          <a:prstGeom prst="rect">
            <a:avLst/>
          </a:prstGeom>
          <a:solidFill>
            <a:srgbClr val="DEEDF9"/>
          </a:solidFill>
        </p:spPr>
        <p:txBody>
          <a:bodyPr anchor="ctr"/>
          <a:lstStyle>
            <a:lvl1pPr marL="0" indent="0" algn="ctr">
              <a:buNone/>
              <a:defRPr sz="1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4772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_Numbered_Headlines_Photo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DC07B338-5924-5941-89C9-1716717DDCCB}"/>
              </a:ext>
            </a:extLst>
          </p:cNvPr>
          <p:cNvSpPr/>
          <p:nvPr/>
        </p:nvSpPr>
        <p:spPr>
          <a:xfrm>
            <a:off x="6697819" y="5034350"/>
            <a:ext cx="338899" cy="338899"/>
          </a:xfrm>
          <a:prstGeom prst="ellipse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150557-7904-3F4C-A5BE-94C85154BDE2}"/>
              </a:ext>
            </a:extLst>
          </p:cNvPr>
          <p:cNvSpPr/>
          <p:nvPr/>
        </p:nvSpPr>
        <p:spPr>
          <a:xfrm>
            <a:off x="6697819" y="2369046"/>
            <a:ext cx="338899" cy="338899"/>
          </a:xfrm>
          <a:prstGeom prst="ellipse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ADC0F7-E1A1-D544-97D8-D5E88251D16A}"/>
              </a:ext>
            </a:extLst>
          </p:cNvPr>
          <p:cNvSpPr/>
          <p:nvPr/>
        </p:nvSpPr>
        <p:spPr>
          <a:xfrm>
            <a:off x="6697819" y="3260403"/>
            <a:ext cx="338899" cy="338899"/>
          </a:xfrm>
          <a:prstGeom prst="ellipse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BB982A-A49B-B940-A650-03D17C417FE4}"/>
              </a:ext>
            </a:extLst>
          </p:cNvPr>
          <p:cNvSpPr/>
          <p:nvPr/>
        </p:nvSpPr>
        <p:spPr>
          <a:xfrm>
            <a:off x="6697819" y="4150228"/>
            <a:ext cx="338899" cy="338899"/>
          </a:xfrm>
          <a:prstGeom prst="ellipse">
            <a:avLst/>
          </a:prstGeom>
          <a:solidFill>
            <a:srgbClr val="114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7C8A0A2B-74C0-254E-8929-B6B72B2FC1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9091" y="5074904"/>
            <a:ext cx="274320" cy="27432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600">
                <a:latin typeface="+mj-lt"/>
              </a:defRPr>
            </a:lvl2pPr>
            <a:lvl3pPr algn="ctr">
              <a:buNone/>
              <a:defRPr sz="1600">
                <a:latin typeface="+mj-lt"/>
              </a:defRPr>
            </a:lvl3pPr>
            <a:lvl4pPr algn="ctr">
              <a:buNone/>
              <a:defRPr sz="1600">
                <a:latin typeface="+mj-lt"/>
              </a:defRPr>
            </a:lvl4pPr>
            <a:lvl5pPr algn="ctr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66A1E35E-B364-0743-8A9C-9DFEE530AA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9091" y="2413347"/>
            <a:ext cx="274320" cy="27432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600">
                <a:latin typeface="+mj-lt"/>
              </a:defRPr>
            </a:lvl2pPr>
            <a:lvl3pPr algn="ctr">
              <a:buNone/>
              <a:defRPr sz="1600">
                <a:latin typeface="+mj-lt"/>
              </a:defRPr>
            </a:lvl3pPr>
            <a:lvl4pPr algn="ctr">
              <a:buNone/>
              <a:defRPr sz="1600">
                <a:latin typeface="+mj-lt"/>
              </a:defRPr>
            </a:lvl4pPr>
            <a:lvl5pPr algn="ctr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EC25760F-465F-2949-A3B1-58A32F8928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29091" y="3303254"/>
            <a:ext cx="274320" cy="27432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600">
                <a:latin typeface="+mj-lt"/>
              </a:defRPr>
            </a:lvl2pPr>
            <a:lvl3pPr algn="ctr">
              <a:buNone/>
              <a:defRPr sz="1600">
                <a:latin typeface="+mj-lt"/>
              </a:defRPr>
            </a:lvl3pPr>
            <a:lvl4pPr algn="ctr">
              <a:buNone/>
              <a:defRPr sz="1600">
                <a:latin typeface="+mj-lt"/>
              </a:defRPr>
            </a:lvl4pPr>
            <a:lvl5pPr algn="ctr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022F0B1B-FE73-9A44-AFB9-C4CE34AA6E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29091" y="4193162"/>
            <a:ext cx="274320" cy="27432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600">
                <a:latin typeface="+mj-lt"/>
              </a:defRPr>
            </a:lvl2pPr>
            <a:lvl3pPr algn="ctr">
              <a:buNone/>
              <a:defRPr sz="1600">
                <a:latin typeface="+mj-lt"/>
              </a:defRPr>
            </a:lvl3pPr>
            <a:lvl4pPr algn="ctr">
              <a:buNone/>
              <a:defRPr sz="1600">
                <a:latin typeface="+mj-lt"/>
              </a:defRPr>
            </a:lvl4pPr>
            <a:lvl5pPr algn="ctr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2D80E244-3AE3-9042-910D-985E1A2D5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12975" y="2275871"/>
            <a:ext cx="3689545" cy="3657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algn="ctr">
              <a:buNone/>
              <a:defRPr sz="2000">
                <a:latin typeface="+mj-lt"/>
              </a:defRPr>
            </a:lvl2pPr>
            <a:lvl3pPr algn="ctr">
              <a:buNone/>
              <a:defRPr sz="2000">
                <a:latin typeface="+mj-lt"/>
              </a:defRPr>
            </a:lvl3pPr>
            <a:lvl4pPr algn="ctr">
              <a:buNone/>
              <a:defRPr sz="2000">
                <a:latin typeface="+mj-lt"/>
              </a:defRPr>
            </a:lvl4pPr>
            <a:lvl5pPr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Smaller Headline Here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BE527627-848A-A742-863B-ADA24492F1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21140" y="2581729"/>
            <a:ext cx="3674708" cy="50840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algn="ctr">
              <a:buNone/>
              <a:defRPr sz="1200"/>
            </a:lvl2pPr>
            <a:lvl3pPr algn="ctr">
              <a:buNone/>
              <a:defRPr sz="12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/>
              <a:t>Here’s some placeholder text. Delete this text and add your own text. Here’s some placeholder text.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C8AE06D8-79D7-EB49-99B9-5AA396331E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12975" y="3173942"/>
            <a:ext cx="3689545" cy="3657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algn="ctr">
              <a:buNone/>
              <a:defRPr sz="2000">
                <a:latin typeface="+mj-lt"/>
              </a:defRPr>
            </a:lvl2pPr>
            <a:lvl3pPr algn="ctr">
              <a:buNone/>
              <a:defRPr sz="2000">
                <a:latin typeface="+mj-lt"/>
              </a:defRPr>
            </a:lvl3pPr>
            <a:lvl4pPr algn="ctr">
              <a:buNone/>
              <a:defRPr sz="2000">
                <a:latin typeface="+mj-lt"/>
              </a:defRPr>
            </a:lvl4pPr>
            <a:lvl5pPr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Smaller Headline Here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9B0A82D6-37DA-1E46-AB80-33C1838A98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21140" y="3479800"/>
            <a:ext cx="3674708" cy="50840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algn="ctr">
              <a:buNone/>
              <a:defRPr sz="1200"/>
            </a:lvl2pPr>
            <a:lvl3pPr algn="ctr">
              <a:buNone/>
              <a:defRPr sz="12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/>
              <a:t>Here’s some placeholder text. Delete this text and add your own text. Here’s some placeholder text.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6210C009-48F5-0249-B5CB-EF04275F1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12975" y="4063849"/>
            <a:ext cx="3689545" cy="3657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algn="ctr">
              <a:buNone/>
              <a:defRPr sz="2000">
                <a:latin typeface="+mj-lt"/>
              </a:defRPr>
            </a:lvl2pPr>
            <a:lvl3pPr algn="ctr">
              <a:buNone/>
              <a:defRPr sz="2000">
                <a:latin typeface="+mj-lt"/>
              </a:defRPr>
            </a:lvl3pPr>
            <a:lvl4pPr algn="ctr">
              <a:buNone/>
              <a:defRPr sz="2000">
                <a:latin typeface="+mj-lt"/>
              </a:defRPr>
            </a:lvl4pPr>
            <a:lvl5pPr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Smaller Headline Here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14D0FA5B-28F1-D449-8BE9-D416F5173E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21140" y="4369707"/>
            <a:ext cx="3674708" cy="50840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algn="ctr">
              <a:buNone/>
              <a:defRPr sz="1200"/>
            </a:lvl2pPr>
            <a:lvl3pPr algn="ctr">
              <a:buNone/>
              <a:defRPr sz="12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/>
              <a:t>Here’s some placeholder text. Delete this text and add your own text. Here’s some placeholder text.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9A4F22E5-DDC8-4F46-8C69-2D623AB7637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2975" y="4945591"/>
            <a:ext cx="3689545" cy="3657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algn="ctr">
              <a:buNone/>
              <a:defRPr sz="2000">
                <a:latin typeface="+mj-lt"/>
              </a:defRPr>
            </a:lvl2pPr>
            <a:lvl3pPr algn="ctr">
              <a:buNone/>
              <a:defRPr sz="2000">
                <a:latin typeface="+mj-lt"/>
              </a:defRPr>
            </a:lvl3pPr>
            <a:lvl4pPr algn="ctr">
              <a:buNone/>
              <a:defRPr sz="2000">
                <a:latin typeface="+mj-lt"/>
              </a:defRPr>
            </a:lvl4pPr>
            <a:lvl5pPr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Smaller Headline Here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710705A8-6B45-684F-9CE1-047720C583C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1140" y="5251449"/>
            <a:ext cx="3674708" cy="50840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7F7F7F"/>
                </a:solidFill>
              </a:defRPr>
            </a:lvl1pPr>
            <a:lvl2pPr algn="ctr">
              <a:buNone/>
              <a:defRPr sz="1200"/>
            </a:lvl2pPr>
            <a:lvl3pPr algn="ctr">
              <a:buNone/>
              <a:defRPr sz="1200"/>
            </a:lvl3pPr>
            <a:lvl4pPr algn="ctr">
              <a:buNone/>
              <a:defRPr sz="1200"/>
            </a:lvl4pPr>
            <a:lvl5pPr algn="ctr">
              <a:buNone/>
              <a:defRPr sz="1200"/>
            </a:lvl5pPr>
          </a:lstStyle>
          <a:p>
            <a:pPr lvl="0"/>
            <a:r>
              <a:rPr lang="en-US" dirty="0"/>
              <a:t>Here’s some placeholder text. Delete this text and add your own text. Here’s some placeholder text.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8B71EA7-5925-154D-BDBF-176AB8E4A3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7377" y="1361229"/>
            <a:ext cx="3692359" cy="44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indent="0">
              <a:buNone/>
              <a:defRPr/>
            </a:lvl2pPr>
            <a:lvl3pPr indent="0">
              <a:buNone/>
              <a:defRPr/>
            </a:lvl3pPr>
            <a:lvl4pPr indent="0">
              <a:buNone/>
              <a:defRPr/>
            </a:lvl4pPr>
            <a:lvl5pPr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D63369CC-EE97-3147-B3A3-7611D0A88D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706" y="1849453"/>
            <a:ext cx="3692359" cy="332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buNone/>
              <a:defRPr sz="1800">
                <a:solidFill>
                  <a:schemeClr val="bg1"/>
                </a:solidFill>
              </a:defRPr>
            </a:lvl2pPr>
            <a:lvl3pPr>
              <a:buNone/>
              <a:defRPr sz="1800">
                <a:solidFill>
                  <a:schemeClr val="bg1"/>
                </a:solidFill>
              </a:defRPr>
            </a:lvl3pPr>
            <a:lvl4pPr>
              <a:buNone/>
              <a:defRPr sz="1800">
                <a:solidFill>
                  <a:schemeClr val="bg1"/>
                </a:solidFill>
              </a:defRPr>
            </a:lvl4pPr>
            <a:lvl5pPr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Little Subhead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50BEF-32F6-EA4C-8CB3-7B03782DA0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5205" y="6434693"/>
            <a:ext cx="684549" cy="20116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2320E-F8FE-7D4B-9E39-49AED006279B}"/>
              </a:ext>
            </a:extLst>
          </p:cNvPr>
          <p:cNvSpPr txBox="1">
            <a:spLocks/>
          </p:cNvSpPr>
          <p:nvPr userDrawn="1"/>
        </p:nvSpPr>
        <p:spPr>
          <a:xfrm>
            <a:off x="10279737" y="6396864"/>
            <a:ext cx="722630" cy="276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D5050C-AA03-7C4B-BAB2-B82E960585A0}" type="slidenum">
              <a:rPr lang="en-US" smtClean="0">
                <a:solidFill>
                  <a:srgbClr val="1148C2"/>
                </a:solidFill>
              </a:rPr>
              <a:pPr/>
              <a:t>‹#›</a:t>
            </a:fld>
            <a:endParaRPr lang="en-US" dirty="0">
              <a:solidFill>
                <a:srgbClr val="1148C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4AEB69-806A-3747-BC95-037BA008A676}"/>
              </a:ext>
            </a:extLst>
          </p:cNvPr>
          <p:cNvCxnSpPr>
            <a:cxnSpLocks/>
          </p:cNvCxnSpPr>
          <p:nvPr userDrawn="1"/>
        </p:nvCxnSpPr>
        <p:spPr>
          <a:xfrm>
            <a:off x="11023374" y="6470650"/>
            <a:ext cx="0" cy="139700"/>
          </a:xfrm>
          <a:prstGeom prst="line">
            <a:avLst/>
          </a:prstGeom>
          <a:ln w="12700">
            <a:solidFill>
              <a:srgbClr val="114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erson lying on a bed&#10;&#10;Description automatically generated">
            <a:extLst>
              <a:ext uri="{FF2B5EF4-FFF2-40B4-BE49-F238E27FC236}">
                <a16:creationId xmlns:a16="http://schemas.microsoft.com/office/drawing/2014/main" id="{BCD68CB4-DA27-1C46-B0EC-CC17085597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7509" y="3373087"/>
            <a:ext cx="4718491" cy="2499670"/>
          </a:xfrm>
          <a:prstGeom prst="rect">
            <a:avLst/>
          </a:prstGeom>
        </p:spPr>
      </p:pic>
      <p:pic>
        <p:nvPicPr>
          <p:cNvPr id="41" name="Picture 40" descr="A cat sitting on top of a wooden table&#10;&#10;Description automatically generated">
            <a:extLst>
              <a:ext uri="{FF2B5EF4-FFF2-40B4-BE49-F238E27FC236}">
                <a16:creationId xmlns:a16="http://schemas.microsoft.com/office/drawing/2014/main" id="{A75D6FBC-704C-234E-929E-E19AC004C3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9480" y="944407"/>
            <a:ext cx="2314991" cy="2315995"/>
          </a:xfrm>
          <a:prstGeom prst="rect">
            <a:avLst/>
          </a:prstGeom>
        </p:spPr>
      </p:pic>
      <p:pic>
        <p:nvPicPr>
          <p:cNvPr id="42" name="Picture 41" descr="A brown and white dog looking at the camera&#10;&#10;Description automatically generated">
            <a:extLst>
              <a:ext uri="{FF2B5EF4-FFF2-40B4-BE49-F238E27FC236}">
                <a16:creationId xmlns:a16="http://schemas.microsoft.com/office/drawing/2014/main" id="{D5D3BBF0-6735-1C4C-8328-C851619A8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1480" y="944408"/>
            <a:ext cx="2301468" cy="231599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713CE04-A318-3941-993B-207F6408CA2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5400000">
            <a:off x="-922626" y="5287866"/>
            <a:ext cx="2735393" cy="26449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6BDF36A-A014-0F4F-B7A4-A4F8A240A23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8787891">
            <a:off x="-678560" y="5455146"/>
            <a:ext cx="2150200" cy="2101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DBCEA4A-5A62-D34E-B5CD-46A9E0821AB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5711272">
            <a:off x="10133006" y="-915982"/>
            <a:ext cx="2735393" cy="26449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F3C763D-361A-6744-8097-A43CD9E742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8316395">
            <a:off x="10451289" y="-516707"/>
            <a:ext cx="2150200" cy="21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FB6811-ACD0-DA45-9EA5-12DCF5AC93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29" t="19621" b="24816"/>
          <a:stretch/>
        </p:blipFill>
        <p:spPr>
          <a:xfrm>
            <a:off x="0" y="0"/>
            <a:ext cx="9826906" cy="6858000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4131650A-5DEE-A844-AEB0-643BE7935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467" y="3790699"/>
            <a:ext cx="5710237" cy="365125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Thanks!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B1C4E0-281F-CB4D-AC66-927372FAD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4158" y="3039214"/>
            <a:ext cx="7960094" cy="664622"/>
          </a:xfrm>
          <a:prstGeom prst="rect">
            <a:avLst/>
          </a:prstGeom>
        </p:spPr>
        <p:txBody>
          <a:bodyPr/>
          <a:lstStyle>
            <a:lvl1pPr algn="ctr">
              <a:buFont typeface="Arial" panose="020B0604020202020204" pitchFamily="34" charset="0"/>
              <a:buNone/>
              <a:defRPr sz="44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9D2DD1D-771E-2246-AA2C-190B05EDF2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24985" y="2657712"/>
            <a:ext cx="5283200" cy="363874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b="0" i="0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algn="ctr">
              <a:defRPr sz="1600"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algn="ctr">
              <a:defRPr sz="1600"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algn="ctr">
              <a:defRPr sz="1600"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algn="ctr">
              <a:defRPr sz="1600"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October 31,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CC0B-A129-E848-93F2-12A7324C1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5050C-AA03-7C4B-BAB2-B82E960585A0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25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70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265345136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396603"/>
            <a:ext cx="2540001" cy="4064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18151423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AF1D-5295-9E96-D703-91F52DCC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90A2-D0DA-C7F7-CD16-CE3C8875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3648-4E18-0E45-8E86-0F279ABB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26A8-F468-4A06-20EB-AD649A85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6599C-4820-433B-2EE0-C1DAFDB7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2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80339" y="2444750"/>
            <a:ext cx="1968501" cy="1968500"/>
          </a:xfrm>
          <a:custGeom>
            <a:avLst/>
            <a:gdLst>
              <a:gd name="connsiteX0" fmla="*/ 194116 w 3937001"/>
              <a:gd name="connsiteY0" fmla="*/ 0 h 3937000"/>
              <a:gd name="connsiteX1" fmla="*/ 3742885 w 3937001"/>
              <a:gd name="connsiteY1" fmla="*/ 0 h 3937000"/>
              <a:gd name="connsiteX2" fmla="*/ 3856803 w 3937001"/>
              <a:gd name="connsiteY2" fmla="*/ 9478 h 3937000"/>
              <a:gd name="connsiteX3" fmla="*/ 3927523 w 3937001"/>
              <a:gd name="connsiteY3" fmla="*/ 80198 h 3937000"/>
              <a:gd name="connsiteX4" fmla="*/ 3937001 w 3937001"/>
              <a:gd name="connsiteY4" fmla="*/ 194845 h 3937000"/>
              <a:gd name="connsiteX5" fmla="*/ 3937001 w 3937001"/>
              <a:gd name="connsiteY5" fmla="*/ 3742884 h 3937000"/>
              <a:gd name="connsiteX6" fmla="*/ 3927523 w 3937001"/>
              <a:gd name="connsiteY6" fmla="*/ 3856802 h 3937000"/>
              <a:gd name="connsiteX7" fmla="*/ 3856803 w 3937001"/>
              <a:gd name="connsiteY7" fmla="*/ 3927522 h 3937000"/>
              <a:gd name="connsiteX8" fmla="*/ 3742156 w 3937001"/>
              <a:gd name="connsiteY8" fmla="*/ 3937000 h 3937000"/>
              <a:gd name="connsiteX9" fmla="*/ 194116 w 3937001"/>
              <a:gd name="connsiteY9" fmla="*/ 3937000 h 3937000"/>
              <a:gd name="connsiteX10" fmla="*/ 80198 w 3937001"/>
              <a:gd name="connsiteY10" fmla="*/ 3927522 h 3937000"/>
              <a:gd name="connsiteX11" fmla="*/ 9478 w 3937001"/>
              <a:gd name="connsiteY11" fmla="*/ 3856802 h 3937000"/>
              <a:gd name="connsiteX12" fmla="*/ 0 w 3937001"/>
              <a:gd name="connsiteY12" fmla="*/ 3742155 h 3937000"/>
              <a:gd name="connsiteX13" fmla="*/ 0 w 3937001"/>
              <a:gd name="connsiteY13" fmla="*/ 194116 h 3937000"/>
              <a:gd name="connsiteX14" fmla="*/ 9478 w 3937001"/>
              <a:gd name="connsiteY14" fmla="*/ 80198 h 3937000"/>
              <a:gd name="connsiteX15" fmla="*/ 80198 w 3937001"/>
              <a:gd name="connsiteY15" fmla="*/ 9478 h 3937000"/>
              <a:gd name="connsiteX16" fmla="*/ 194116 w 3937001"/>
              <a:gd name="connsiteY16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1" h="3937000">
                <a:moveTo>
                  <a:pt x="194116" y="0"/>
                </a:moveTo>
                <a:lnTo>
                  <a:pt x="3742885" y="0"/>
                </a:lnTo>
                <a:cubicBezTo>
                  <a:pt x="3798659" y="0"/>
                  <a:pt x="3826729" y="0"/>
                  <a:pt x="3856803" y="9478"/>
                </a:cubicBezTo>
                <a:cubicBezTo>
                  <a:pt x="3889611" y="21508"/>
                  <a:pt x="3915493" y="47390"/>
                  <a:pt x="3927523" y="80198"/>
                </a:cubicBezTo>
                <a:cubicBezTo>
                  <a:pt x="3937001" y="110273"/>
                  <a:pt x="3937001" y="138342"/>
                  <a:pt x="3937001" y="194845"/>
                </a:cubicBezTo>
                <a:lnTo>
                  <a:pt x="3937001" y="3742884"/>
                </a:lnTo>
                <a:cubicBezTo>
                  <a:pt x="3937001" y="3798658"/>
                  <a:pt x="3937001" y="3826728"/>
                  <a:pt x="3927523" y="3856802"/>
                </a:cubicBezTo>
                <a:cubicBezTo>
                  <a:pt x="3915493" y="3889610"/>
                  <a:pt x="3889611" y="3915492"/>
                  <a:pt x="3856803" y="3927522"/>
                </a:cubicBezTo>
                <a:cubicBezTo>
                  <a:pt x="3826729" y="3937000"/>
                  <a:pt x="3798659" y="3937000"/>
                  <a:pt x="3742156" y="3937000"/>
                </a:cubicBezTo>
                <a:lnTo>
                  <a:pt x="194116" y="3937000"/>
                </a:lnTo>
                <a:cubicBezTo>
                  <a:pt x="138342" y="3937000"/>
                  <a:pt x="110272" y="3937000"/>
                  <a:pt x="80198" y="3927522"/>
                </a:cubicBezTo>
                <a:cubicBezTo>
                  <a:pt x="47390" y="3915492"/>
                  <a:pt x="21508" y="3889610"/>
                  <a:pt x="9478" y="3856802"/>
                </a:cubicBezTo>
                <a:cubicBezTo>
                  <a:pt x="0" y="3826728"/>
                  <a:pt x="0" y="3798658"/>
                  <a:pt x="0" y="3742155"/>
                </a:cubicBezTo>
                <a:lnTo>
                  <a:pt x="0" y="194116"/>
                </a:lnTo>
                <a:cubicBezTo>
                  <a:pt x="0" y="138342"/>
                  <a:pt x="0" y="110273"/>
                  <a:pt x="9478" y="80198"/>
                </a:cubicBezTo>
                <a:cubicBezTo>
                  <a:pt x="21508" y="47390"/>
                  <a:pt x="47390" y="21508"/>
                  <a:pt x="80198" y="9478"/>
                </a:cubicBezTo>
                <a:cubicBezTo>
                  <a:pt x="110090" y="0"/>
                  <a:pt x="138160" y="0"/>
                  <a:pt x="1941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40209515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175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138091320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334000" y="3429000"/>
            <a:ext cx="3429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311470435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33083" y="1394079"/>
            <a:ext cx="2665476" cy="1993392"/>
          </a:xfrm>
          <a:custGeom>
            <a:avLst/>
            <a:gdLst>
              <a:gd name="connsiteX0" fmla="*/ 145327 w 5330952"/>
              <a:gd name="connsiteY0" fmla="*/ 0 h 3986784"/>
              <a:gd name="connsiteX1" fmla="*/ 5185572 w 5330952"/>
              <a:gd name="connsiteY1" fmla="*/ 0 h 3986784"/>
              <a:gd name="connsiteX2" fmla="*/ 5205023 w 5330952"/>
              <a:gd name="connsiteY2" fmla="*/ 692 h 3986784"/>
              <a:gd name="connsiteX3" fmla="*/ 5252220 w 5330952"/>
              <a:gd name="connsiteY3" fmla="*/ 9092 h 3986784"/>
              <a:gd name="connsiteX4" fmla="*/ 5322846 w 5330952"/>
              <a:gd name="connsiteY4" fmla="*/ 79617 h 3986784"/>
              <a:gd name="connsiteX5" fmla="*/ 5330952 w 5330952"/>
              <a:gd name="connsiteY5" fmla="*/ 125235 h 3986784"/>
              <a:gd name="connsiteX6" fmla="*/ 5330952 w 5330952"/>
              <a:gd name="connsiteY6" fmla="*/ 3861572 h 3986784"/>
              <a:gd name="connsiteX7" fmla="*/ 5322846 w 5330952"/>
              <a:gd name="connsiteY7" fmla="*/ 3907167 h 3986784"/>
              <a:gd name="connsiteX8" fmla="*/ 5252220 w 5330952"/>
              <a:gd name="connsiteY8" fmla="*/ 3977692 h 3986784"/>
              <a:gd name="connsiteX9" fmla="*/ 5204931 w 5330952"/>
              <a:gd name="connsiteY9" fmla="*/ 3986092 h 3986784"/>
              <a:gd name="connsiteX10" fmla="*/ 5185335 w 5330952"/>
              <a:gd name="connsiteY10" fmla="*/ 3986784 h 3986784"/>
              <a:gd name="connsiteX11" fmla="*/ 145381 w 5330952"/>
              <a:gd name="connsiteY11" fmla="*/ 3986784 h 3986784"/>
              <a:gd name="connsiteX12" fmla="*/ 125930 w 5330952"/>
              <a:gd name="connsiteY12" fmla="*/ 3986092 h 3986784"/>
              <a:gd name="connsiteX13" fmla="*/ 78733 w 5330952"/>
              <a:gd name="connsiteY13" fmla="*/ 3977692 h 3986784"/>
              <a:gd name="connsiteX14" fmla="*/ 8107 w 5330952"/>
              <a:gd name="connsiteY14" fmla="*/ 3907167 h 3986784"/>
              <a:gd name="connsiteX15" fmla="*/ 0 w 5330952"/>
              <a:gd name="connsiteY15" fmla="*/ 3861544 h 3986784"/>
              <a:gd name="connsiteX16" fmla="*/ 0 w 5330952"/>
              <a:gd name="connsiteY16" fmla="*/ 125218 h 3986784"/>
              <a:gd name="connsiteX17" fmla="*/ 8107 w 5330952"/>
              <a:gd name="connsiteY17" fmla="*/ 79617 h 3986784"/>
              <a:gd name="connsiteX18" fmla="*/ 78733 w 5330952"/>
              <a:gd name="connsiteY18" fmla="*/ 9092 h 3986784"/>
              <a:gd name="connsiteX19" fmla="*/ 125838 w 5330952"/>
              <a:gd name="connsiteY19" fmla="*/ 692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0952" h="3986784">
                <a:moveTo>
                  <a:pt x="145327" y="0"/>
                </a:moveTo>
                <a:lnTo>
                  <a:pt x="5185572" y="0"/>
                </a:lnTo>
                <a:lnTo>
                  <a:pt x="5205023" y="692"/>
                </a:lnTo>
                <a:cubicBezTo>
                  <a:pt x="5222772" y="1892"/>
                  <a:pt x="5237280" y="4292"/>
                  <a:pt x="5252220" y="9092"/>
                </a:cubicBezTo>
                <a:cubicBezTo>
                  <a:pt x="5285064" y="20908"/>
                  <a:pt x="5310993" y="46755"/>
                  <a:pt x="5322846" y="79617"/>
                </a:cubicBezTo>
                <a:lnTo>
                  <a:pt x="5330952" y="125235"/>
                </a:lnTo>
                <a:lnTo>
                  <a:pt x="5330952" y="3861572"/>
                </a:lnTo>
                <a:lnTo>
                  <a:pt x="5322846" y="3907167"/>
                </a:lnTo>
                <a:cubicBezTo>
                  <a:pt x="5310993" y="3940029"/>
                  <a:pt x="5285064" y="3965876"/>
                  <a:pt x="5252220" y="3977692"/>
                </a:cubicBezTo>
                <a:cubicBezTo>
                  <a:pt x="5237280" y="3982492"/>
                  <a:pt x="5222772" y="3984892"/>
                  <a:pt x="5204931" y="3986092"/>
                </a:cubicBezTo>
                <a:lnTo>
                  <a:pt x="5185335" y="3986784"/>
                </a:lnTo>
                <a:lnTo>
                  <a:pt x="145381" y="3986784"/>
                </a:lnTo>
                <a:lnTo>
                  <a:pt x="125930" y="3986092"/>
                </a:lnTo>
                <a:cubicBezTo>
                  <a:pt x="108181" y="3984892"/>
                  <a:pt x="93673" y="3982492"/>
                  <a:pt x="78733" y="3977692"/>
                </a:cubicBezTo>
                <a:cubicBezTo>
                  <a:pt x="45890" y="3965876"/>
                  <a:pt x="19960" y="3940029"/>
                  <a:pt x="8107" y="3907167"/>
                </a:cubicBezTo>
                <a:lnTo>
                  <a:pt x="0" y="3861544"/>
                </a:lnTo>
                <a:lnTo>
                  <a:pt x="0" y="125218"/>
                </a:lnTo>
                <a:lnTo>
                  <a:pt x="8107" y="79617"/>
                </a:lnTo>
                <a:cubicBezTo>
                  <a:pt x="19960" y="46755"/>
                  <a:pt x="45890" y="20908"/>
                  <a:pt x="78733" y="9092"/>
                </a:cubicBezTo>
                <a:cubicBezTo>
                  <a:pt x="93550" y="4292"/>
                  <a:pt x="108058" y="1892"/>
                  <a:pt x="125838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630734" y="3470783"/>
            <a:ext cx="2665476" cy="1993392"/>
          </a:xfrm>
          <a:custGeom>
            <a:avLst/>
            <a:gdLst>
              <a:gd name="connsiteX0" fmla="*/ 145327 w 5330952"/>
              <a:gd name="connsiteY0" fmla="*/ 0 h 3986784"/>
              <a:gd name="connsiteX1" fmla="*/ 5185572 w 5330952"/>
              <a:gd name="connsiteY1" fmla="*/ 0 h 3986784"/>
              <a:gd name="connsiteX2" fmla="*/ 5205023 w 5330952"/>
              <a:gd name="connsiteY2" fmla="*/ 692 h 3986784"/>
              <a:gd name="connsiteX3" fmla="*/ 5252220 w 5330952"/>
              <a:gd name="connsiteY3" fmla="*/ 9092 h 3986784"/>
              <a:gd name="connsiteX4" fmla="*/ 5322846 w 5330952"/>
              <a:gd name="connsiteY4" fmla="*/ 79617 h 3986784"/>
              <a:gd name="connsiteX5" fmla="*/ 5330952 w 5330952"/>
              <a:gd name="connsiteY5" fmla="*/ 125235 h 3986784"/>
              <a:gd name="connsiteX6" fmla="*/ 5330952 w 5330952"/>
              <a:gd name="connsiteY6" fmla="*/ 3861572 h 3986784"/>
              <a:gd name="connsiteX7" fmla="*/ 5322846 w 5330952"/>
              <a:gd name="connsiteY7" fmla="*/ 3907167 h 3986784"/>
              <a:gd name="connsiteX8" fmla="*/ 5252220 w 5330952"/>
              <a:gd name="connsiteY8" fmla="*/ 3977692 h 3986784"/>
              <a:gd name="connsiteX9" fmla="*/ 5204931 w 5330952"/>
              <a:gd name="connsiteY9" fmla="*/ 3986092 h 3986784"/>
              <a:gd name="connsiteX10" fmla="*/ 5185335 w 5330952"/>
              <a:gd name="connsiteY10" fmla="*/ 3986784 h 3986784"/>
              <a:gd name="connsiteX11" fmla="*/ 145381 w 5330952"/>
              <a:gd name="connsiteY11" fmla="*/ 3986784 h 3986784"/>
              <a:gd name="connsiteX12" fmla="*/ 125930 w 5330952"/>
              <a:gd name="connsiteY12" fmla="*/ 3986092 h 3986784"/>
              <a:gd name="connsiteX13" fmla="*/ 78733 w 5330952"/>
              <a:gd name="connsiteY13" fmla="*/ 3977692 h 3986784"/>
              <a:gd name="connsiteX14" fmla="*/ 8107 w 5330952"/>
              <a:gd name="connsiteY14" fmla="*/ 3907167 h 3986784"/>
              <a:gd name="connsiteX15" fmla="*/ 0 w 5330952"/>
              <a:gd name="connsiteY15" fmla="*/ 3861544 h 3986784"/>
              <a:gd name="connsiteX16" fmla="*/ 0 w 5330952"/>
              <a:gd name="connsiteY16" fmla="*/ 125218 h 3986784"/>
              <a:gd name="connsiteX17" fmla="*/ 8107 w 5330952"/>
              <a:gd name="connsiteY17" fmla="*/ 79617 h 3986784"/>
              <a:gd name="connsiteX18" fmla="*/ 78733 w 5330952"/>
              <a:gd name="connsiteY18" fmla="*/ 9092 h 3986784"/>
              <a:gd name="connsiteX19" fmla="*/ 125838 w 5330952"/>
              <a:gd name="connsiteY19" fmla="*/ 692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0952" h="3986784">
                <a:moveTo>
                  <a:pt x="145327" y="0"/>
                </a:moveTo>
                <a:lnTo>
                  <a:pt x="5185572" y="0"/>
                </a:lnTo>
                <a:lnTo>
                  <a:pt x="5205023" y="692"/>
                </a:lnTo>
                <a:cubicBezTo>
                  <a:pt x="5222772" y="1892"/>
                  <a:pt x="5237280" y="4292"/>
                  <a:pt x="5252220" y="9092"/>
                </a:cubicBezTo>
                <a:cubicBezTo>
                  <a:pt x="5285064" y="20908"/>
                  <a:pt x="5310993" y="46755"/>
                  <a:pt x="5322846" y="79617"/>
                </a:cubicBezTo>
                <a:lnTo>
                  <a:pt x="5330952" y="125235"/>
                </a:lnTo>
                <a:lnTo>
                  <a:pt x="5330952" y="3861572"/>
                </a:lnTo>
                <a:lnTo>
                  <a:pt x="5322846" y="3907167"/>
                </a:lnTo>
                <a:cubicBezTo>
                  <a:pt x="5310993" y="3940029"/>
                  <a:pt x="5285064" y="3965876"/>
                  <a:pt x="5252220" y="3977692"/>
                </a:cubicBezTo>
                <a:cubicBezTo>
                  <a:pt x="5237280" y="3982492"/>
                  <a:pt x="5222772" y="3984892"/>
                  <a:pt x="5204931" y="3986092"/>
                </a:cubicBezTo>
                <a:lnTo>
                  <a:pt x="5185335" y="3986784"/>
                </a:lnTo>
                <a:lnTo>
                  <a:pt x="145381" y="3986784"/>
                </a:lnTo>
                <a:lnTo>
                  <a:pt x="125930" y="3986092"/>
                </a:lnTo>
                <a:cubicBezTo>
                  <a:pt x="108181" y="3984892"/>
                  <a:pt x="93673" y="3982492"/>
                  <a:pt x="78733" y="3977692"/>
                </a:cubicBezTo>
                <a:cubicBezTo>
                  <a:pt x="45890" y="3965876"/>
                  <a:pt x="19960" y="3940029"/>
                  <a:pt x="8107" y="3907167"/>
                </a:cubicBezTo>
                <a:lnTo>
                  <a:pt x="0" y="3861544"/>
                </a:lnTo>
                <a:lnTo>
                  <a:pt x="0" y="125218"/>
                </a:lnTo>
                <a:lnTo>
                  <a:pt x="8107" y="79617"/>
                </a:lnTo>
                <a:cubicBezTo>
                  <a:pt x="19960" y="46755"/>
                  <a:pt x="45890" y="20908"/>
                  <a:pt x="78733" y="9092"/>
                </a:cubicBezTo>
                <a:cubicBezTo>
                  <a:pt x="93550" y="4292"/>
                  <a:pt x="108058" y="1892"/>
                  <a:pt x="125838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6131276" y="1393825"/>
            <a:ext cx="2665476" cy="1993392"/>
          </a:xfrm>
          <a:custGeom>
            <a:avLst/>
            <a:gdLst>
              <a:gd name="connsiteX0" fmla="*/ 145327 w 5330952"/>
              <a:gd name="connsiteY0" fmla="*/ 0 h 3986784"/>
              <a:gd name="connsiteX1" fmla="*/ 5185572 w 5330952"/>
              <a:gd name="connsiteY1" fmla="*/ 0 h 3986784"/>
              <a:gd name="connsiteX2" fmla="*/ 5205023 w 5330952"/>
              <a:gd name="connsiteY2" fmla="*/ 692 h 3986784"/>
              <a:gd name="connsiteX3" fmla="*/ 5252220 w 5330952"/>
              <a:gd name="connsiteY3" fmla="*/ 9092 h 3986784"/>
              <a:gd name="connsiteX4" fmla="*/ 5322846 w 5330952"/>
              <a:gd name="connsiteY4" fmla="*/ 79617 h 3986784"/>
              <a:gd name="connsiteX5" fmla="*/ 5330952 w 5330952"/>
              <a:gd name="connsiteY5" fmla="*/ 125235 h 3986784"/>
              <a:gd name="connsiteX6" fmla="*/ 5330952 w 5330952"/>
              <a:gd name="connsiteY6" fmla="*/ 3861572 h 3986784"/>
              <a:gd name="connsiteX7" fmla="*/ 5322846 w 5330952"/>
              <a:gd name="connsiteY7" fmla="*/ 3907167 h 3986784"/>
              <a:gd name="connsiteX8" fmla="*/ 5252220 w 5330952"/>
              <a:gd name="connsiteY8" fmla="*/ 3977692 h 3986784"/>
              <a:gd name="connsiteX9" fmla="*/ 5204931 w 5330952"/>
              <a:gd name="connsiteY9" fmla="*/ 3986092 h 3986784"/>
              <a:gd name="connsiteX10" fmla="*/ 5185335 w 5330952"/>
              <a:gd name="connsiteY10" fmla="*/ 3986784 h 3986784"/>
              <a:gd name="connsiteX11" fmla="*/ 145381 w 5330952"/>
              <a:gd name="connsiteY11" fmla="*/ 3986784 h 3986784"/>
              <a:gd name="connsiteX12" fmla="*/ 125930 w 5330952"/>
              <a:gd name="connsiteY12" fmla="*/ 3986092 h 3986784"/>
              <a:gd name="connsiteX13" fmla="*/ 78733 w 5330952"/>
              <a:gd name="connsiteY13" fmla="*/ 3977692 h 3986784"/>
              <a:gd name="connsiteX14" fmla="*/ 8107 w 5330952"/>
              <a:gd name="connsiteY14" fmla="*/ 3907167 h 3986784"/>
              <a:gd name="connsiteX15" fmla="*/ 0 w 5330952"/>
              <a:gd name="connsiteY15" fmla="*/ 3861544 h 3986784"/>
              <a:gd name="connsiteX16" fmla="*/ 0 w 5330952"/>
              <a:gd name="connsiteY16" fmla="*/ 125218 h 3986784"/>
              <a:gd name="connsiteX17" fmla="*/ 8107 w 5330952"/>
              <a:gd name="connsiteY17" fmla="*/ 79617 h 3986784"/>
              <a:gd name="connsiteX18" fmla="*/ 78733 w 5330952"/>
              <a:gd name="connsiteY18" fmla="*/ 9092 h 3986784"/>
              <a:gd name="connsiteX19" fmla="*/ 125838 w 5330952"/>
              <a:gd name="connsiteY19" fmla="*/ 692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0952" h="3986784">
                <a:moveTo>
                  <a:pt x="145327" y="0"/>
                </a:moveTo>
                <a:lnTo>
                  <a:pt x="5185572" y="0"/>
                </a:lnTo>
                <a:lnTo>
                  <a:pt x="5205023" y="692"/>
                </a:lnTo>
                <a:cubicBezTo>
                  <a:pt x="5222772" y="1892"/>
                  <a:pt x="5237280" y="4292"/>
                  <a:pt x="5252220" y="9092"/>
                </a:cubicBezTo>
                <a:cubicBezTo>
                  <a:pt x="5285064" y="20908"/>
                  <a:pt x="5310993" y="46755"/>
                  <a:pt x="5322846" y="79617"/>
                </a:cubicBezTo>
                <a:lnTo>
                  <a:pt x="5330952" y="125235"/>
                </a:lnTo>
                <a:lnTo>
                  <a:pt x="5330952" y="3861572"/>
                </a:lnTo>
                <a:lnTo>
                  <a:pt x="5322846" y="3907167"/>
                </a:lnTo>
                <a:cubicBezTo>
                  <a:pt x="5310993" y="3940029"/>
                  <a:pt x="5285064" y="3965876"/>
                  <a:pt x="5252220" y="3977692"/>
                </a:cubicBezTo>
                <a:cubicBezTo>
                  <a:pt x="5237280" y="3982492"/>
                  <a:pt x="5222772" y="3984892"/>
                  <a:pt x="5204931" y="3986092"/>
                </a:cubicBezTo>
                <a:lnTo>
                  <a:pt x="5185335" y="3986784"/>
                </a:lnTo>
                <a:lnTo>
                  <a:pt x="145381" y="3986784"/>
                </a:lnTo>
                <a:lnTo>
                  <a:pt x="125930" y="3986092"/>
                </a:lnTo>
                <a:cubicBezTo>
                  <a:pt x="108181" y="3984892"/>
                  <a:pt x="93673" y="3982492"/>
                  <a:pt x="78733" y="3977692"/>
                </a:cubicBezTo>
                <a:cubicBezTo>
                  <a:pt x="45890" y="3965876"/>
                  <a:pt x="19960" y="3940029"/>
                  <a:pt x="8107" y="3907167"/>
                </a:cubicBezTo>
                <a:lnTo>
                  <a:pt x="0" y="3861544"/>
                </a:lnTo>
                <a:lnTo>
                  <a:pt x="0" y="125218"/>
                </a:lnTo>
                <a:lnTo>
                  <a:pt x="8107" y="79617"/>
                </a:lnTo>
                <a:cubicBezTo>
                  <a:pt x="19960" y="46755"/>
                  <a:pt x="45890" y="20908"/>
                  <a:pt x="78733" y="9092"/>
                </a:cubicBezTo>
                <a:cubicBezTo>
                  <a:pt x="93550" y="4292"/>
                  <a:pt x="108058" y="1892"/>
                  <a:pt x="125838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6128926" y="3470529"/>
            <a:ext cx="2665476" cy="1993392"/>
          </a:xfrm>
          <a:custGeom>
            <a:avLst/>
            <a:gdLst>
              <a:gd name="connsiteX0" fmla="*/ 145327 w 5330952"/>
              <a:gd name="connsiteY0" fmla="*/ 0 h 3986784"/>
              <a:gd name="connsiteX1" fmla="*/ 5185572 w 5330952"/>
              <a:gd name="connsiteY1" fmla="*/ 0 h 3986784"/>
              <a:gd name="connsiteX2" fmla="*/ 5205023 w 5330952"/>
              <a:gd name="connsiteY2" fmla="*/ 692 h 3986784"/>
              <a:gd name="connsiteX3" fmla="*/ 5252220 w 5330952"/>
              <a:gd name="connsiteY3" fmla="*/ 9092 h 3986784"/>
              <a:gd name="connsiteX4" fmla="*/ 5322846 w 5330952"/>
              <a:gd name="connsiteY4" fmla="*/ 79617 h 3986784"/>
              <a:gd name="connsiteX5" fmla="*/ 5330952 w 5330952"/>
              <a:gd name="connsiteY5" fmla="*/ 125235 h 3986784"/>
              <a:gd name="connsiteX6" fmla="*/ 5330952 w 5330952"/>
              <a:gd name="connsiteY6" fmla="*/ 3861572 h 3986784"/>
              <a:gd name="connsiteX7" fmla="*/ 5322846 w 5330952"/>
              <a:gd name="connsiteY7" fmla="*/ 3907167 h 3986784"/>
              <a:gd name="connsiteX8" fmla="*/ 5252220 w 5330952"/>
              <a:gd name="connsiteY8" fmla="*/ 3977692 h 3986784"/>
              <a:gd name="connsiteX9" fmla="*/ 5204931 w 5330952"/>
              <a:gd name="connsiteY9" fmla="*/ 3986092 h 3986784"/>
              <a:gd name="connsiteX10" fmla="*/ 5185335 w 5330952"/>
              <a:gd name="connsiteY10" fmla="*/ 3986784 h 3986784"/>
              <a:gd name="connsiteX11" fmla="*/ 145381 w 5330952"/>
              <a:gd name="connsiteY11" fmla="*/ 3986784 h 3986784"/>
              <a:gd name="connsiteX12" fmla="*/ 125930 w 5330952"/>
              <a:gd name="connsiteY12" fmla="*/ 3986092 h 3986784"/>
              <a:gd name="connsiteX13" fmla="*/ 78733 w 5330952"/>
              <a:gd name="connsiteY13" fmla="*/ 3977692 h 3986784"/>
              <a:gd name="connsiteX14" fmla="*/ 8107 w 5330952"/>
              <a:gd name="connsiteY14" fmla="*/ 3907167 h 3986784"/>
              <a:gd name="connsiteX15" fmla="*/ 0 w 5330952"/>
              <a:gd name="connsiteY15" fmla="*/ 3861544 h 3986784"/>
              <a:gd name="connsiteX16" fmla="*/ 0 w 5330952"/>
              <a:gd name="connsiteY16" fmla="*/ 125218 h 3986784"/>
              <a:gd name="connsiteX17" fmla="*/ 8107 w 5330952"/>
              <a:gd name="connsiteY17" fmla="*/ 79617 h 3986784"/>
              <a:gd name="connsiteX18" fmla="*/ 78733 w 5330952"/>
              <a:gd name="connsiteY18" fmla="*/ 9092 h 3986784"/>
              <a:gd name="connsiteX19" fmla="*/ 125838 w 5330952"/>
              <a:gd name="connsiteY19" fmla="*/ 692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0952" h="3986784">
                <a:moveTo>
                  <a:pt x="145327" y="0"/>
                </a:moveTo>
                <a:lnTo>
                  <a:pt x="5185572" y="0"/>
                </a:lnTo>
                <a:lnTo>
                  <a:pt x="5205023" y="692"/>
                </a:lnTo>
                <a:cubicBezTo>
                  <a:pt x="5222772" y="1892"/>
                  <a:pt x="5237280" y="4292"/>
                  <a:pt x="5252220" y="9092"/>
                </a:cubicBezTo>
                <a:cubicBezTo>
                  <a:pt x="5285064" y="20908"/>
                  <a:pt x="5310993" y="46755"/>
                  <a:pt x="5322846" y="79617"/>
                </a:cubicBezTo>
                <a:lnTo>
                  <a:pt x="5330952" y="125235"/>
                </a:lnTo>
                <a:lnTo>
                  <a:pt x="5330952" y="3861572"/>
                </a:lnTo>
                <a:lnTo>
                  <a:pt x="5322846" y="3907167"/>
                </a:lnTo>
                <a:cubicBezTo>
                  <a:pt x="5310993" y="3940029"/>
                  <a:pt x="5285064" y="3965876"/>
                  <a:pt x="5252220" y="3977692"/>
                </a:cubicBezTo>
                <a:cubicBezTo>
                  <a:pt x="5237280" y="3982492"/>
                  <a:pt x="5222772" y="3984892"/>
                  <a:pt x="5204931" y="3986092"/>
                </a:cubicBezTo>
                <a:lnTo>
                  <a:pt x="5185335" y="3986784"/>
                </a:lnTo>
                <a:lnTo>
                  <a:pt x="145381" y="3986784"/>
                </a:lnTo>
                <a:lnTo>
                  <a:pt x="125930" y="3986092"/>
                </a:lnTo>
                <a:cubicBezTo>
                  <a:pt x="108181" y="3984892"/>
                  <a:pt x="93673" y="3982492"/>
                  <a:pt x="78733" y="3977692"/>
                </a:cubicBezTo>
                <a:cubicBezTo>
                  <a:pt x="45890" y="3965876"/>
                  <a:pt x="19960" y="3940029"/>
                  <a:pt x="8107" y="3907167"/>
                </a:cubicBezTo>
                <a:lnTo>
                  <a:pt x="0" y="3861544"/>
                </a:lnTo>
                <a:lnTo>
                  <a:pt x="0" y="125218"/>
                </a:lnTo>
                <a:lnTo>
                  <a:pt x="8107" y="79617"/>
                </a:lnTo>
                <a:cubicBezTo>
                  <a:pt x="19960" y="46755"/>
                  <a:pt x="45890" y="20908"/>
                  <a:pt x="78733" y="9092"/>
                </a:cubicBezTo>
                <a:cubicBezTo>
                  <a:pt x="93550" y="4292"/>
                  <a:pt x="108058" y="1892"/>
                  <a:pt x="125838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8896947" y="1393825"/>
            <a:ext cx="2665476" cy="1993392"/>
          </a:xfrm>
          <a:custGeom>
            <a:avLst/>
            <a:gdLst>
              <a:gd name="connsiteX0" fmla="*/ 145327 w 5330952"/>
              <a:gd name="connsiteY0" fmla="*/ 0 h 3986784"/>
              <a:gd name="connsiteX1" fmla="*/ 5185572 w 5330952"/>
              <a:gd name="connsiteY1" fmla="*/ 0 h 3986784"/>
              <a:gd name="connsiteX2" fmla="*/ 5205023 w 5330952"/>
              <a:gd name="connsiteY2" fmla="*/ 692 h 3986784"/>
              <a:gd name="connsiteX3" fmla="*/ 5252220 w 5330952"/>
              <a:gd name="connsiteY3" fmla="*/ 9092 h 3986784"/>
              <a:gd name="connsiteX4" fmla="*/ 5322846 w 5330952"/>
              <a:gd name="connsiteY4" fmla="*/ 79617 h 3986784"/>
              <a:gd name="connsiteX5" fmla="*/ 5330952 w 5330952"/>
              <a:gd name="connsiteY5" fmla="*/ 125235 h 3986784"/>
              <a:gd name="connsiteX6" fmla="*/ 5330952 w 5330952"/>
              <a:gd name="connsiteY6" fmla="*/ 3861572 h 3986784"/>
              <a:gd name="connsiteX7" fmla="*/ 5322846 w 5330952"/>
              <a:gd name="connsiteY7" fmla="*/ 3907167 h 3986784"/>
              <a:gd name="connsiteX8" fmla="*/ 5252220 w 5330952"/>
              <a:gd name="connsiteY8" fmla="*/ 3977692 h 3986784"/>
              <a:gd name="connsiteX9" fmla="*/ 5204931 w 5330952"/>
              <a:gd name="connsiteY9" fmla="*/ 3986092 h 3986784"/>
              <a:gd name="connsiteX10" fmla="*/ 5185335 w 5330952"/>
              <a:gd name="connsiteY10" fmla="*/ 3986784 h 3986784"/>
              <a:gd name="connsiteX11" fmla="*/ 145381 w 5330952"/>
              <a:gd name="connsiteY11" fmla="*/ 3986784 h 3986784"/>
              <a:gd name="connsiteX12" fmla="*/ 125930 w 5330952"/>
              <a:gd name="connsiteY12" fmla="*/ 3986092 h 3986784"/>
              <a:gd name="connsiteX13" fmla="*/ 78733 w 5330952"/>
              <a:gd name="connsiteY13" fmla="*/ 3977692 h 3986784"/>
              <a:gd name="connsiteX14" fmla="*/ 8107 w 5330952"/>
              <a:gd name="connsiteY14" fmla="*/ 3907167 h 3986784"/>
              <a:gd name="connsiteX15" fmla="*/ 0 w 5330952"/>
              <a:gd name="connsiteY15" fmla="*/ 3861544 h 3986784"/>
              <a:gd name="connsiteX16" fmla="*/ 0 w 5330952"/>
              <a:gd name="connsiteY16" fmla="*/ 125218 h 3986784"/>
              <a:gd name="connsiteX17" fmla="*/ 8107 w 5330952"/>
              <a:gd name="connsiteY17" fmla="*/ 79617 h 3986784"/>
              <a:gd name="connsiteX18" fmla="*/ 78733 w 5330952"/>
              <a:gd name="connsiteY18" fmla="*/ 9092 h 3986784"/>
              <a:gd name="connsiteX19" fmla="*/ 125838 w 5330952"/>
              <a:gd name="connsiteY19" fmla="*/ 692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0952" h="3986784">
                <a:moveTo>
                  <a:pt x="145327" y="0"/>
                </a:moveTo>
                <a:lnTo>
                  <a:pt x="5185572" y="0"/>
                </a:lnTo>
                <a:lnTo>
                  <a:pt x="5205023" y="692"/>
                </a:lnTo>
                <a:cubicBezTo>
                  <a:pt x="5222772" y="1892"/>
                  <a:pt x="5237280" y="4292"/>
                  <a:pt x="5252220" y="9092"/>
                </a:cubicBezTo>
                <a:cubicBezTo>
                  <a:pt x="5285064" y="20908"/>
                  <a:pt x="5310993" y="46755"/>
                  <a:pt x="5322846" y="79617"/>
                </a:cubicBezTo>
                <a:lnTo>
                  <a:pt x="5330952" y="125235"/>
                </a:lnTo>
                <a:lnTo>
                  <a:pt x="5330952" y="3861572"/>
                </a:lnTo>
                <a:lnTo>
                  <a:pt x="5322846" y="3907167"/>
                </a:lnTo>
                <a:cubicBezTo>
                  <a:pt x="5310993" y="3940029"/>
                  <a:pt x="5285064" y="3965876"/>
                  <a:pt x="5252220" y="3977692"/>
                </a:cubicBezTo>
                <a:cubicBezTo>
                  <a:pt x="5237280" y="3982492"/>
                  <a:pt x="5222772" y="3984892"/>
                  <a:pt x="5204931" y="3986092"/>
                </a:cubicBezTo>
                <a:lnTo>
                  <a:pt x="5185335" y="3986784"/>
                </a:lnTo>
                <a:lnTo>
                  <a:pt x="145381" y="3986784"/>
                </a:lnTo>
                <a:lnTo>
                  <a:pt x="125930" y="3986092"/>
                </a:lnTo>
                <a:cubicBezTo>
                  <a:pt x="108181" y="3984892"/>
                  <a:pt x="93673" y="3982492"/>
                  <a:pt x="78733" y="3977692"/>
                </a:cubicBezTo>
                <a:cubicBezTo>
                  <a:pt x="45890" y="3965876"/>
                  <a:pt x="19960" y="3940029"/>
                  <a:pt x="8107" y="3907167"/>
                </a:cubicBezTo>
                <a:lnTo>
                  <a:pt x="0" y="3861544"/>
                </a:lnTo>
                <a:lnTo>
                  <a:pt x="0" y="125218"/>
                </a:lnTo>
                <a:lnTo>
                  <a:pt x="8107" y="79617"/>
                </a:lnTo>
                <a:cubicBezTo>
                  <a:pt x="19960" y="46755"/>
                  <a:pt x="45890" y="20908"/>
                  <a:pt x="78733" y="9092"/>
                </a:cubicBezTo>
                <a:cubicBezTo>
                  <a:pt x="93550" y="4292"/>
                  <a:pt x="108058" y="1892"/>
                  <a:pt x="125838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>
          <a:xfrm>
            <a:off x="8894597" y="3470529"/>
            <a:ext cx="2665476" cy="1993392"/>
          </a:xfrm>
          <a:custGeom>
            <a:avLst/>
            <a:gdLst>
              <a:gd name="connsiteX0" fmla="*/ 145327 w 5330952"/>
              <a:gd name="connsiteY0" fmla="*/ 0 h 3986784"/>
              <a:gd name="connsiteX1" fmla="*/ 5185572 w 5330952"/>
              <a:gd name="connsiteY1" fmla="*/ 0 h 3986784"/>
              <a:gd name="connsiteX2" fmla="*/ 5205023 w 5330952"/>
              <a:gd name="connsiteY2" fmla="*/ 692 h 3986784"/>
              <a:gd name="connsiteX3" fmla="*/ 5252220 w 5330952"/>
              <a:gd name="connsiteY3" fmla="*/ 9092 h 3986784"/>
              <a:gd name="connsiteX4" fmla="*/ 5322846 w 5330952"/>
              <a:gd name="connsiteY4" fmla="*/ 79617 h 3986784"/>
              <a:gd name="connsiteX5" fmla="*/ 5330952 w 5330952"/>
              <a:gd name="connsiteY5" fmla="*/ 125235 h 3986784"/>
              <a:gd name="connsiteX6" fmla="*/ 5330952 w 5330952"/>
              <a:gd name="connsiteY6" fmla="*/ 3861572 h 3986784"/>
              <a:gd name="connsiteX7" fmla="*/ 5322846 w 5330952"/>
              <a:gd name="connsiteY7" fmla="*/ 3907167 h 3986784"/>
              <a:gd name="connsiteX8" fmla="*/ 5252220 w 5330952"/>
              <a:gd name="connsiteY8" fmla="*/ 3977692 h 3986784"/>
              <a:gd name="connsiteX9" fmla="*/ 5204931 w 5330952"/>
              <a:gd name="connsiteY9" fmla="*/ 3986092 h 3986784"/>
              <a:gd name="connsiteX10" fmla="*/ 5185335 w 5330952"/>
              <a:gd name="connsiteY10" fmla="*/ 3986784 h 3986784"/>
              <a:gd name="connsiteX11" fmla="*/ 145381 w 5330952"/>
              <a:gd name="connsiteY11" fmla="*/ 3986784 h 3986784"/>
              <a:gd name="connsiteX12" fmla="*/ 125930 w 5330952"/>
              <a:gd name="connsiteY12" fmla="*/ 3986092 h 3986784"/>
              <a:gd name="connsiteX13" fmla="*/ 78733 w 5330952"/>
              <a:gd name="connsiteY13" fmla="*/ 3977692 h 3986784"/>
              <a:gd name="connsiteX14" fmla="*/ 8107 w 5330952"/>
              <a:gd name="connsiteY14" fmla="*/ 3907167 h 3986784"/>
              <a:gd name="connsiteX15" fmla="*/ 0 w 5330952"/>
              <a:gd name="connsiteY15" fmla="*/ 3861544 h 3986784"/>
              <a:gd name="connsiteX16" fmla="*/ 0 w 5330952"/>
              <a:gd name="connsiteY16" fmla="*/ 125218 h 3986784"/>
              <a:gd name="connsiteX17" fmla="*/ 8107 w 5330952"/>
              <a:gd name="connsiteY17" fmla="*/ 79617 h 3986784"/>
              <a:gd name="connsiteX18" fmla="*/ 78733 w 5330952"/>
              <a:gd name="connsiteY18" fmla="*/ 9092 h 3986784"/>
              <a:gd name="connsiteX19" fmla="*/ 125838 w 5330952"/>
              <a:gd name="connsiteY19" fmla="*/ 692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0952" h="3986784">
                <a:moveTo>
                  <a:pt x="145327" y="0"/>
                </a:moveTo>
                <a:lnTo>
                  <a:pt x="5185572" y="0"/>
                </a:lnTo>
                <a:lnTo>
                  <a:pt x="5205023" y="692"/>
                </a:lnTo>
                <a:cubicBezTo>
                  <a:pt x="5222772" y="1892"/>
                  <a:pt x="5237280" y="4292"/>
                  <a:pt x="5252220" y="9092"/>
                </a:cubicBezTo>
                <a:cubicBezTo>
                  <a:pt x="5285064" y="20908"/>
                  <a:pt x="5310993" y="46755"/>
                  <a:pt x="5322846" y="79617"/>
                </a:cubicBezTo>
                <a:lnTo>
                  <a:pt x="5330952" y="125235"/>
                </a:lnTo>
                <a:lnTo>
                  <a:pt x="5330952" y="3861572"/>
                </a:lnTo>
                <a:lnTo>
                  <a:pt x="5322846" y="3907167"/>
                </a:lnTo>
                <a:cubicBezTo>
                  <a:pt x="5310993" y="3940029"/>
                  <a:pt x="5285064" y="3965876"/>
                  <a:pt x="5252220" y="3977692"/>
                </a:cubicBezTo>
                <a:cubicBezTo>
                  <a:pt x="5237280" y="3982492"/>
                  <a:pt x="5222772" y="3984892"/>
                  <a:pt x="5204931" y="3986092"/>
                </a:cubicBezTo>
                <a:lnTo>
                  <a:pt x="5185335" y="3986784"/>
                </a:lnTo>
                <a:lnTo>
                  <a:pt x="145381" y="3986784"/>
                </a:lnTo>
                <a:lnTo>
                  <a:pt x="125930" y="3986092"/>
                </a:lnTo>
                <a:cubicBezTo>
                  <a:pt x="108181" y="3984892"/>
                  <a:pt x="93673" y="3982492"/>
                  <a:pt x="78733" y="3977692"/>
                </a:cubicBezTo>
                <a:cubicBezTo>
                  <a:pt x="45890" y="3965876"/>
                  <a:pt x="19960" y="3940029"/>
                  <a:pt x="8107" y="3907167"/>
                </a:cubicBezTo>
                <a:lnTo>
                  <a:pt x="0" y="3861544"/>
                </a:lnTo>
                <a:lnTo>
                  <a:pt x="0" y="125218"/>
                </a:lnTo>
                <a:lnTo>
                  <a:pt x="8107" y="79617"/>
                </a:lnTo>
                <a:cubicBezTo>
                  <a:pt x="19960" y="46755"/>
                  <a:pt x="45890" y="20908"/>
                  <a:pt x="78733" y="9092"/>
                </a:cubicBezTo>
                <a:cubicBezTo>
                  <a:pt x="93550" y="4292"/>
                  <a:pt x="108058" y="1892"/>
                  <a:pt x="125838" y="6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273681921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77915" y="2476500"/>
            <a:ext cx="1905001" cy="1905000"/>
          </a:xfrm>
          <a:custGeom>
            <a:avLst/>
            <a:gdLst>
              <a:gd name="connsiteX0" fmla="*/ 194116 w 3937001"/>
              <a:gd name="connsiteY0" fmla="*/ 0 h 3937000"/>
              <a:gd name="connsiteX1" fmla="*/ 3742885 w 3937001"/>
              <a:gd name="connsiteY1" fmla="*/ 0 h 3937000"/>
              <a:gd name="connsiteX2" fmla="*/ 3856803 w 3937001"/>
              <a:gd name="connsiteY2" fmla="*/ 9478 h 3937000"/>
              <a:gd name="connsiteX3" fmla="*/ 3927523 w 3937001"/>
              <a:gd name="connsiteY3" fmla="*/ 80198 h 3937000"/>
              <a:gd name="connsiteX4" fmla="*/ 3937001 w 3937001"/>
              <a:gd name="connsiteY4" fmla="*/ 194845 h 3937000"/>
              <a:gd name="connsiteX5" fmla="*/ 3937001 w 3937001"/>
              <a:gd name="connsiteY5" fmla="*/ 3742884 h 3937000"/>
              <a:gd name="connsiteX6" fmla="*/ 3927523 w 3937001"/>
              <a:gd name="connsiteY6" fmla="*/ 3856802 h 3937000"/>
              <a:gd name="connsiteX7" fmla="*/ 3856803 w 3937001"/>
              <a:gd name="connsiteY7" fmla="*/ 3927522 h 3937000"/>
              <a:gd name="connsiteX8" fmla="*/ 3742156 w 3937001"/>
              <a:gd name="connsiteY8" fmla="*/ 3937000 h 3937000"/>
              <a:gd name="connsiteX9" fmla="*/ 194116 w 3937001"/>
              <a:gd name="connsiteY9" fmla="*/ 3937000 h 3937000"/>
              <a:gd name="connsiteX10" fmla="*/ 80198 w 3937001"/>
              <a:gd name="connsiteY10" fmla="*/ 3927522 h 3937000"/>
              <a:gd name="connsiteX11" fmla="*/ 9478 w 3937001"/>
              <a:gd name="connsiteY11" fmla="*/ 3856802 h 3937000"/>
              <a:gd name="connsiteX12" fmla="*/ 0 w 3937001"/>
              <a:gd name="connsiteY12" fmla="*/ 3742155 h 3937000"/>
              <a:gd name="connsiteX13" fmla="*/ 0 w 3937001"/>
              <a:gd name="connsiteY13" fmla="*/ 194116 h 3937000"/>
              <a:gd name="connsiteX14" fmla="*/ 9478 w 3937001"/>
              <a:gd name="connsiteY14" fmla="*/ 80198 h 3937000"/>
              <a:gd name="connsiteX15" fmla="*/ 80198 w 3937001"/>
              <a:gd name="connsiteY15" fmla="*/ 9478 h 3937000"/>
              <a:gd name="connsiteX16" fmla="*/ 194116 w 3937001"/>
              <a:gd name="connsiteY16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1" h="3937000">
                <a:moveTo>
                  <a:pt x="194116" y="0"/>
                </a:moveTo>
                <a:lnTo>
                  <a:pt x="3742885" y="0"/>
                </a:lnTo>
                <a:cubicBezTo>
                  <a:pt x="3798659" y="0"/>
                  <a:pt x="3826729" y="0"/>
                  <a:pt x="3856803" y="9478"/>
                </a:cubicBezTo>
                <a:cubicBezTo>
                  <a:pt x="3889611" y="21508"/>
                  <a:pt x="3915493" y="47390"/>
                  <a:pt x="3927523" y="80198"/>
                </a:cubicBezTo>
                <a:cubicBezTo>
                  <a:pt x="3937001" y="110273"/>
                  <a:pt x="3937001" y="138342"/>
                  <a:pt x="3937001" y="194845"/>
                </a:cubicBezTo>
                <a:lnTo>
                  <a:pt x="3937001" y="3742884"/>
                </a:lnTo>
                <a:cubicBezTo>
                  <a:pt x="3937001" y="3798658"/>
                  <a:pt x="3937001" y="3826728"/>
                  <a:pt x="3927523" y="3856802"/>
                </a:cubicBezTo>
                <a:cubicBezTo>
                  <a:pt x="3915493" y="3889610"/>
                  <a:pt x="3889611" y="3915492"/>
                  <a:pt x="3856803" y="3927522"/>
                </a:cubicBezTo>
                <a:cubicBezTo>
                  <a:pt x="3826729" y="3937000"/>
                  <a:pt x="3798659" y="3937000"/>
                  <a:pt x="3742156" y="3937000"/>
                </a:cubicBezTo>
                <a:lnTo>
                  <a:pt x="194116" y="3937000"/>
                </a:lnTo>
                <a:cubicBezTo>
                  <a:pt x="138342" y="3937000"/>
                  <a:pt x="110272" y="3937000"/>
                  <a:pt x="80198" y="3927522"/>
                </a:cubicBezTo>
                <a:cubicBezTo>
                  <a:pt x="47390" y="3915492"/>
                  <a:pt x="21508" y="3889610"/>
                  <a:pt x="9478" y="3856802"/>
                </a:cubicBezTo>
                <a:cubicBezTo>
                  <a:pt x="0" y="3826728"/>
                  <a:pt x="0" y="3798658"/>
                  <a:pt x="0" y="3742155"/>
                </a:cubicBezTo>
                <a:lnTo>
                  <a:pt x="0" y="194116"/>
                </a:lnTo>
                <a:cubicBezTo>
                  <a:pt x="0" y="138342"/>
                  <a:pt x="0" y="110273"/>
                  <a:pt x="9478" y="80198"/>
                </a:cubicBezTo>
                <a:cubicBezTo>
                  <a:pt x="21508" y="47390"/>
                  <a:pt x="47390" y="21508"/>
                  <a:pt x="80198" y="9478"/>
                </a:cubicBezTo>
                <a:cubicBezTo>
                  <a:pt x="110090" y="0"/>
                  <a:pt x="138160" y="0"/>
                  <a:pt x="1941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476500"/>
            <a:ext cx="1905001" cy="1905000"/>
          </a:xfrm>
          <a:custGeom>
            <a:avLst/>
            <a:gdLst>
              <a:gd name="connsiteX0" fmla="*/ 194116 w 3937001"/>
              <a:gd name="connsiteY0" fmla="*/ 0 h 3937000"/>
              <a:gd name="connsiteX1" fmla="*/ 3742885 w 3937001"/>
              <a:gd name="connsiteY1" fmla="*/ 0 h 3937000"/>
              <a:gd name="connsiteX2" fmla="*/ 3856803 w 3937001"/>
              <a:gd name="connsiteY2" fmla="*/ 9478 h 3937000"/>
              <a:gd name="connsiteX3" fmla="*/ 3927523 w 3937001"/>
              <a:gd name="connsiteY3" fmla="*/ 80198 h 3937000"/>
              <a:gd name="connsiteX4" fmla="*/ 3937001 w 3937001"/>
              <a:gd name="connsiteY4" fmla="*/ 194845 h 3937000"/>
              <a:gd name="connsiteX5" fmla="*/ 3937001 w 3937001"/>
              <a:gd name="connsiteY5" fmla="*/ 3742884 h 3937000"/>
              <a:gd name="connsiteX6" fmla="*/ 3927523 w 3937001"/>
              <a:gd name="connsiteY6" fmla="*/ 3856802 h 3937000"/>
              <a:gd name="connsiteX7" fmla="*/ 3856803 w 3937001"/>
              <a:gd name="connsiteY7" fmla="*/ 3927522 h 3937000"/>
              <a:gd name="connsiteX8" fmla="*/ 3742156 w 3937001"/>
              <a:gd name="connsiteY8" fmla="*/ 3937000 h 3937000"/>
              <a:gd name="connsiteX9" fmla="*/ 194116 w 3937001"/>
              <a:gd name="connsiteY9" fmla="*/ 3937000 h 3937000"/>
              <a:gd name="connsiteX10" fmla="*/ 80198 w 3937001"/>
              <a:gd name="connsiteY10" fmla="*/ 3927522 h 3937000"/>
              <a:gd name="connsiteX11" fmla="*/ 9478 w 3937001"/>
              <a:gd name="connsiteY11" fmla="*/ 3856802 h 3937000"/>
              <a:gd name="connsiteX12" fmla="*/ 0 w 3937001"/>
              <a:gd name="connsiteY12" fmla="*/ 3742155 h 3937000"/>
              <a:gd name="connsiteX13" fmla="*/ 0 w 3937001"/>
              <a:gd name="connsiteY13" fmla="*/ 194116 h 3937000"/>
              <a:gd name="connsiteX14" fmla="*/ 9478 w 3937001"/>
              <a:gd name="connsiteY14" fmla="*/ 80198 h 3937000"/>
              <a:gd name="connsiteX15" fmla="*/ 80198 w 3937001"/>
              <a:gd name="connsiteY15" fmla="*/ 9478 h 3937000"/>
              <a:gd name="connsiteX16" fmla="*/ 194116 w 3937001"/>
              <a:gd name="connsiteY16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1" h="3937000">
                <a:moveTo>
                  <a:pt x="194116" y="0"/>
                </a:moveTo>
                <a:lnTo>
                  <a:pt x="3742885" y="0"/>
                </a:lnTo>
                <a:cubicBezTo>
                  <a:pt x="3798659" y="0"/>
                  <a:pt x="3826729" y="0"/>
                  <a:pt x="3856803" y="9478"/>
                </a:cubicBezTo>
                <a:cubicBezTo>
                  <a:pt x="3889611" y="21508"/>
                  <a:pt x="3915493" y="47390"/>
                  <a:pt x="3927523" y="80198"/>
                </a:cubicBezTo>
                <a:cubicBezTo>
                  <a:pt x="3937001" y="110273"/>
                  <a:pt x="3937001" y="138342"/>
                  <a:pt x="3937001" y="194845"/>
                </a:cubicBezTo>
                <a:lnTo>
                  <a:pt x="3937001" y="3742884"/>
                </a:lnTo>
                <a:cubicBezTo>
                  <a:pt x="3937001" y="3798658"/>
                  <a:pt x="3937001" y="3826728"/>
                  <a:pt x="3927523" y="3856802"/>
                </a:cubicBezTo>
                <a:cubicBezTo>
                  <a:pt x="3915493" y="3889610"/>
                  <a:pt x="3889611" y="3915492"/>
                  <a:pt x="3856803" y="3927522"/>
                </a:cubicBezTo>
                <a:cubicBezTo>
                  <a:pt x="3826729" y="3937000"/>
                  <a:pt x="3798659" y="3937000"/>
                  <a:pt x="3742156" y="3937000"/>
                </a:cubicBezTo>
                <a:lnTo>
                  <a:pt x="194116" y="3937000"/>
                </a:lnTo>
                <a:cubicBezTo>
                  <a:pt x="138342" y="3937000"/>
                  <a:pt x="110272" y="3937000"/>
                  <a:pt x="80198" y="3927522"/>
                </a:cubicBezTo>
                <a:cubicBezTo>
                  <a:pt x="47390" y="3915492"/>
                  <a:pt x="21508" y="3889610"/>
                  <a:pt x="9478" y="3856802"/>
                </a:cubicBezTo>
                <a:cubicBezTo>
                  <a:pt x="0" y="3826728"/>
                  <a:pt x="0" y="3798658"/>
                  <a:pt x="0" y="3742155"/>
                </a:cubicBezTo>
                <a:lnTo>
                  <a:pt x="0" y="194116"/>
                </a:lnTo>
                <a:cubicBezTo>
                  <a:pt x="0" y="138342"/>
                  <a:pt x="0" y="110273"/>
                  <a:pt x="9478" y="80198"/>
                </a:cubicBezTo>
                <a:cubicBezTo>
                  <a:pt x="21508" y="47390"/>
                  <a:pt x="47390" y="21508"/>
                  <a:pt x="80198" y="9478"/>
                </a:cubicBezTo>
                <a:cubicBezTo>
                  <a:pt x="110090" y="0"/>
                  <a:pt x="138160" y="0"/>
                  <a:pt x="1941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2059305" y="2476500"/>
            <a:ext cx="1905001" cy="1905000"/>
          </a:xfrm>
          <a:custGeom>
            <a:avLst/>
            <a:gdLst>
              <a:gd name="connsiteX0" fmla="*/ 194116 w 3937001"/>
              <a:gd name="connsiteY0" fmla="*/ 0 h 3937000"/>
              <a:gd name="connsiteX1" fmla="*/ 3742885 w 3937001"/>
              <a:gd name="connsiteY1" fmla="*/ 0 h 3937000"/>
              <a:gd name="connsiteX2" fmla="*/ 3856803 w 3937001"/>
              <a:gd name="connsiteY2" fmla="*/ 9478 h 3937000"/>
              <a:gd name="connsiteX3" fmla="*/ 3927523 w 3937001"/>
              <a:gd name="connsiteY3" fmla="*/ 80198 h 3937000"/>
              <a:gd name="connsiteX4" fmla="*/ 3937001 w 3937001"/>
              <a:gd name="connsiteY4" fmla="*/ 194845 h 3937000"/>
              <a:gd name="connsiteX5" fmla="*/ 3937001 w 3937001"/>
              <a:gd name="connsiteY5" fmla="*/ 3742884 h 3937000"/>
              <a:gd name="connsiteX6" fmla="*/ 3927523 w 3937001"/>
              <a:gd name="connsiteY6" fmla="*/ 3856802 h 3937000"/>
              <a:gd name="connsiteX7" fmla="*/ 3856803 w 3937001"/>
              <a:gd name="connsiteY7" fmla="*/ 3927522 h 3937000"/>
              <a:gd name="connsiteX8" fmla="*/ 3742156 w 3937001"/>
              <a:gd name="connsiteY8" fmla="*/ 3937000 h 3937000"/>
              <a:gd name="connsiteX9" fmla="*/ 194116 w 3937001"/>
              <a:gd name="connsiteY9" fmla="*/ 3937000 h 3937000"/>
              <a:gd name="connsiteX10" fmla="*/ 80198 w 3937001"/>
              <a:gd name="connsiteY10" fmla="*/ 3927522 h 3937000"/>
              <a:gd name="connsiteX11" fmla="*/ 9478 w 3937001"/>
              <a:gd name="connsiteY11" fmla="*/ 3856802 h 3937000"/>
              <a:gd name="connsiteX12" fmla="*/ 0 w 3937001"/>
              <a:gd name="connsiteY12" fmla="*/ 3742155 h 3937000"/>
              <a:gd name="connsiteX13" fmla="*/ 0 w 3937001"/>
              <a:gd name="connsiteY13" fmla="*/ 194116 h 3937000"/>
              <a:gd name="connsiteX14" fmla="*/ 9478 w 3937001"/>
              <a:gd name="connsiteY14" fmla="*/ 80198 h 3937000"/>
              <a:gd name="connsiteX15" fmla="*/ 80198 w 3937001"/>
              <a:gd name="connsiteY15" fmla="*/ 9478 h 3937000"/>
              <a:gd name="connsiteX16" fmla="*/ 194116 w 3937001"/>
              <a:gd name="connsiteY16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1" h="3937000">
                <a:moveTo>
                  <a:pt x="194116" y="0"/>
                </a:moveTo>
                <a:lnTo>
                  <a:pt x="3742885" y="0"/>
                </a:lnTo>
                <a:cubicBezTo>
                  <a:pt x="3798659" y="0"/>
                  <a:pt x="3826729" y="0"/>
                  <a:pt x="3856803" y="9478"/>
                </a:cubicBezTo>
                <a:cubicBezTo>
                  <a:pt x="3889611" y="21508"/>
                  <a:pt x="3915493" y="47390"/>
                  <a:pt x="3927523" y="80198"/>
                </a:cubicBezTo>
                <a:cubicBezTo>
                  <a:pt x="3937001" y="110273"/>
                  <a:pt x="3937001" y="138342"/>
                  <a:pt x="3937001" y="194845"/>
                </a:cubicBezTo>
                <a:lnTo>
                  <a:pt x="3937001" y="3742884"/>
                </a:lnTo>
                <a:cubicBezTo>
                  <a:pt x="3937001" y="3798658"/>
                  <a:pt x="3937001" y="3826728"/>
                  <a:pt x="3927523" y="3856802"/>
                </a:cubicBezTo>
                <a:cubicBezTo>
                  <a:pt x="3915493" y="3889610"/>
                  <a:pt x="3889611" y="3915492"/>
                  <a:pt x="3856803" y="3927522"/>
                </a:cubicBezTo>
                <a:cubicBezTo>
                  <a:pt x="3826729" y="3937000"/>
                  <a:pt x="3798659" y="3937000"/>
                  <a:pt x="3742156" y="3937000"/>
                </a:cubicBezTo>
                <a:lnTo>
                  <a:pt x="194116" y="3937000"/>
                </a:lnTo>
                <a:cubicBezTo>
                  <a:pt x="138342" y="3937000"/>
                  <a:pt x="110272" y="3937000"/>
                  <a:pt x="80198" y="3927522"/>
                </a:cubicBezTo>
                <a:cubicBezTo>
                  <a:pt x="47390" y="3915492"/>
                  <a:pt x="21508" y="3889610"/>
                  <a:pt x="9478" y="3856802"/>
                </a:cubicBezTo>
                <a:cubicBezTo>
                  <a:pt x="0" y="3826728"/>
                  <a:pt x="0" y="3798658"/>
                  <a:pt x="0" y="3742155"/>
                </a:cubicBezTo>
                <a:lnTo>
                  <a:pt x="0" y="194116"/>
                </a:lnTo>
                <a:cubicBezTo>
                  <a:pt x="0" y="138342"/>
                  <a:pt x="0" y="110273"/>
                  <a:pt x="9478" y="80198"/>
                </a:cubicBezTo>
                <a:cubicBezTo>
                  <a:pt x="21508" y="47390"/>
                  <a:pt x="47390" y="21508"/>
                  <a:pt x="80198" y="9478"/>
                </a:cubicBezTo>
                <a:cubicBezTo>
                  <a:pt x="110090" y="0"/>
                  <a:pt x="138160" y="0"/>
                  <a:pt x="1941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118610" y="2476500"/>
            <a:ext cx="1905001" cy="1905000"/>
          </a:xfrm>
          <a:custGeom>
            <a:avLst/>
            <a:gdLst>
              <a:gd name="connsiteX0" fmla="*/ 194116 w 3937001"/>
              <a:gd name="connsiteY0" fmla="*/ 0 h 3937000"/>
              <a:gd name="connsiteX1" fmla="*/ 3742885 w 3937001"/>
              <a:gd name="connsiteY1" fmla="*/ 0 h 3937000"/>
              <a:gd name="connsiteX2" fmla="*/ 3856803 w 3937001"/>
              <a:gd name="connsiteY2" fmla="*/ 9478 h 3937000"/>
              <a:gd name="connsiteX3" fmla="*/ 3927523 w 3937001"/>
              <a:gd name="connsiteY3" fmla="*/ 80198 h 3937000"/>
              <a:gd name="connsiteX4" fmla="*/ 3937001 w 3937001"/>
              <a:gd name="connsiteY4" fmla="*/ 194845 h 3937000"/>
              <a:gd name="connsiteX5" fmla="*/ 3937001 w 3937001"/>
              <a:gd name="connsiteY5" fmla="*/ 3742884 h 3937000"/>
              <a:gd name="connsiteX6" fmla="*/ 3927523 w 3937001"/>
              <a:gd name="connsiteY6" fmla="*/ 3856802 h 3937000"/>
              <a:gd name="connsiteX7" fmla="*/ 3856803 w 3937001"/>
              <a:gd name="connsiteY7" fmla="*/ 3927522 h 3937000"/>
              <a:gd name="connsiteX8" fmla="*/ 3742156 w 3937001"/>
              <a:gd name="connsiteY8" fmla="*/ 3937000 h 3937000"/>
              <a:gd name="connsiteX9" fmla="*/ 194116 w 3937001"/>
              <a:gd name="connsiteY9" fmla="*/ 3937000 h 3937000"/>
              <a:gd name="connsiteX10" fmla="*/ 80198 w 3937001"/>
              <a:gd name="connsiteY10" fmla="*/ 3927522 h 3937000"/>
              <a:gd name="connsiteX11" fmla="*/ 9478 w 3937001"/>
              <a:gd name="connsiteY11" fmla="*/ 3856802 h 3937000"/>
              <a:gd name="connsiteX12" fmla="*/ 0 w 3937001"/>
              <a:gd name="connsiteY12" fmla="*/ 3742155 h 3937000"/>
              <a:gd name="connsiteX13" fmla="*/ 0 w 3937001"/>
              <a:gd name="connsiteY13" fmla="*/ 194116 h 3937000"/>
              <a:gd name="connsiteX14" fmla="*/ 9478 w 3937001"/>
              <a:gd name="connsiteY14" fmla="*/ 80198 h 3937000"/>
              <a:gd name="connsiteX15" fmla="*/ 80198 w 3937001"/>
              <a:gd name="connsiteY15" fmla="*/ 9478 h 3937000"/>
              <a:gd name="connsiteX16" fmla="*/ 194116 w 3937001"/>
              <a:gd name="connsiteY16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1" h="3937000">
                <a:moveTo>
                  <a:pt x="194116" y="0"/>
                </a:moveTo>
                <a:lnTo>
                  <a:pt x="3742885" y="0"/>
                </a:lnTo>
                <a:cubicBezTo>
                  <a:pt x="3798659" y="0"/>
                  <a:pt x="3826729" y="0"/>
                  <a:pt x="3856803" y="9478"/>
                </a:cubicBezTo>
                <a:cubicBezTo>
                  <a:pt x="3889611" y="21508"/>
                  <a:pt x="3915493" y="47390"/>
                  <a:pt x="3927523" y="80198"/>
                </a:cubicBezTo>
                <a:cubicBezTo>
                  <a:pt x="3937001" y="110273"/>
                  <a:pt x="3937001" y="138342"/>
                  <a:pt x="3937001" y="194845"/>
                </a:cubicBezTo>
                <a:lnTo>
                  <a:pt x="3937001" y="3742884"/>
                </a:lnTo>
                <a:cubicBezTo>
                  <a:pt x="3937001" y="3798658"/>
                  <a:pt x="3937001" y="3826728"/>
                  <a:pt x="3927523" y="3856802"/>
                </a:cubicBezTo>
                <a:cubicBezTo>
                  <a:pt x="3915493" y="3889610"/>
                  <a:pt x="3889611" y="3915492"/>
                  <a:pt x="3856803" y="3927522"/>
                </a:cubicBezTo>
                <a:cubicBezTo>
                  <a:pt x="3826729" y="3937000"/>
                  <a:pt x="3798659" y="3937000"/>
                  <a:pt x="3742156" y="3937000"/>
                </a:cubicBezTo>
                <a:lnTo>
                  <a:pt x="194116" y="3937000"/>
                </a:lnTo>
                <a:cubicBezTo>
                  <a:pt x="138342" y="3937000"/>
                  <a:pt x="110272" y="3937000"/>
                  <a:pt x="80198" y="3927522"/>
                </a:cubicBezTo>
                <a:cubicBezTo>
                  <a:pt x="47390" y="3915492"/>
                  <a:pt x="21508" y="3889610"/>
                  <a:pt x="9478" y="3856802"/>
                </a:cubicBezTo>
                <a:cubicBezTo>
                  <a:pt x="0" y="3826728"/>
                  <a:pt x="0" y="3798658"/>
                  <a:pt x="0" y="3742155"/>
                </a:cubicBezTo>
                <a:lnTo>
                  <a:pt x="0" y="194116"/>
                </a:lnTo>
                <a:cubicBezTo>
                  <a:pt x="0" y="138342"/>
                  <a:pt x="0" y="110273"/>
                  <a:pt x="9478" y="80198"/>
                </a:cubicBezTo>
                <a:cubicBezTo>
                  <a:pt x="21508" y="47390"/>
                  <a:pt x="47390" y="21508"/>
                  <a:pt x="80198" y="9478"/>
                </a:cubicBezTo>
                <a:cubicBezTo>
                  <a:pt x="110090" y="0"/>
                  <a:pt x="138160" y="0"/>
                  <a:pt x="1941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237220" y="2476500"/>
            <a:ext cx="1905001" cy="1905000"/>
          </a:xfrm>
          <a:custGeom>
            <a:avLst/>
            <a:gdLst>
              <a:gd name="connsiteX0" fmla="*/ 194116 w 3937001"/>
              <a:gd name="connsiteY0" fmla="*/ 0 h 3937000"/>
              <a:gd name="connsiteX1" fmla="*/ 3742885 w 3937001"/>
              <a:gd name="connsiteY1" fmla="*/ 0 h 3937000"/>
              <a:gd name="connsiteX2" fmla="*/ 3856803 w 3937001"/>
              <a:gd name="connsiteY2" fmla="*/ 9478 h 3937000"/>
              <a:gd name="connsiteX3" fmla="*/ 3927523 w 3937001"/>
              <a:gd name="connsiteY3" fmla="*/ 80198 h 3937000"/>
              <a:gd name="connsiteX4" fmla="*/ 3937001 w 3937001"/>
              <a:gd name="connsiteY4" fmla="*/ 194845 h 3937000"/>
              <a:gd name="connsiteX5" fmla="*/ 3937001 w 3937001"/>
              <a:gd name="connsiteY5" fmla="*/ 3742884 h 3937000"/>
              <a:gd name="connsiteX6" fmla="*/ 3927523 w 3937001"/>
              <a:gd name="connsiteY6" fmla="*/ 3856802 h 3937000"/>
              <a:gd name="connsiteX7" fmla="*/ 3856803 w 3937001"/>
              <a:gd name="connsiteY7" fmla="*/ 3927522 h 3937000"/>
              <a:gd name="connsiteX8" fmla="*/ 3742156 w 3937001"/>
              <a:gd name="connsiteY8" fmla="*/ 3937000 h 3937000"/>
              <a:gd name="connsiteX9" fmla="*/ 194116 w 3937001"/>
              <a:gd name="connsiteY9" fmla="*/ 3937000 h 3937000"/>
              <a:gd name="connsiteX10" fmla="*/ 80198 w 3937001"/>
              <a:gd name="connsiteY10" fmla="*/ 3927522 h 3937000"/>
              <a:gd name="connsiteX11" fmla="*/ 9478 w 3937001"/>
              <a:gd name="connsiteY11" fmla="*/ 3856802 h 3937000"/>
              <a:gd name="connsiteX12" fmla="*/ 0 w 3937001"/>
              <a:gd name="connsiteY12" fmla="*/ 3742155 h 3937000"/>
              <a:gd name="connsiteX13" fmla="*/ 0 w 3937001"/>
              <a:gd name="connsiteY13" fmla="*/ 194116 h 3937000"/>
              <a:gd name="connsiteX14" fmla="*/ 9478 w 3937001"/>
              <a:gd name="connsiteY14" fmla="*/ 80198 h 3937000"/>
              <a:gd name="connsiteX15" fmla="*/ 80198 w 3937001"/>
              <a:gd name="connsiteY15" fmla="*/ 9478 h 3937000"/>
              <a:gd name="connsiteX16" fmla="*/ 194116 w 3937001"/>
              <a:gd name="connsiteY16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1" h="3937000">
                <a:moveTo>
                  <a:pt x="194116" y="0"/>
                </a:moveTo>
                <a:lnTo>
                  <a:pt x="3742885" y="0"/>
                </a:lnTo>
                <a:cubicBezTo>
                  <a:pt x="3798659" y="0"/>
                  <a:pt x="3826729" y="0"/>
                  <a:pt x="3856803" y="9478"/>
                </a:cubicBezTo>
                <a:cubicBezTo>
                  <a:pt x="3889611" y="21508"/>
                  <a:pt x="3915493" y="47390"/>
                  <a:pt x="3927523" y="80198"/>
                </a:cubicBezTo>
                <a:cubicBezTo>
                  <a:pt x="3937001" y="110273"/>
                  <a:pt x="3937001" y="138342"/>
                  <a:pt x="3937001" y="194845"/>
                </a:cubicBezTo>
                <a:lnTo>
                  <a:pt x="3937001" y="3742884"/>
                </a:lnTo>
                <a:cubicBezTo>
                  <a:pt x="3937001" y="3798658"/>
                  <a:pt x="3937001" y="3826728"/>
                  <a:pt x="3927523" y="3856802"/>
                </a:cubicBezTo>
                <a:cubicBezTo>
                  <a:pt x="3915493" y="3889610"/>
                  <a:pt x="3889611" y="3915492"/>
                  <a:pt x="3856803" y="3927522"/>
                </a:cubicBezTo>
                <a:cubicBezTo>
                  <a:pt x="3826729" y="3937000"/>
                  <a:pt x="3798659" y="3937000"/>
                  <a:pt x="3742156" y="3937000"/>
                </a:cubicBezTo>
                <a:lnTo>
                  <a:pt x="194116" y="3937000"/>
                </a:lnTo>
                <a:cubicBezTo>
                  <a:pt x="138342" y="3937000"/>
                  <a:pt x="110272" y="3937000"/>
                  <a:pt x="80198" y="3927522"/>
                </a:cubicBezTo>
                <a:cubicBezTo>
                  <a:pt x="47390" y="3915492"/>
                  <a:pt x="21508" y="3889610"/>
                  <a:pt x="9478" y="3856802"/>
                </a:cubicBezTo>
                <a:cubicBezTo>
                  <a:pt x="0" y="3826728"/>
                  <a:pt x="0" y="3798658"/>
                  <a:pt x="0" y="3742155"/>
                </a:cubicBezTo>
                <a:lnTo>
                  <a:pt x="0" y="194116"/>
                </a:lnTo>
                <a:cubicBezTo>
                  <a:pt x="0" y="138342"/>
                  <a:pt x="0" y="110273"/>
                  <a:pt x="9478" y="80198"/>
                </a:cubicBezTo>
                <a:cubicBezTo>
                  <a:pt x="21508" y="47390"/>
                  <a:pt x="47390" y="21508"/>
                  <a:pt x="80198" y="9478"/>
                </a:cubicBezTo>
                <a:cubicBezTo>
                  <a:pt x="110090" y="0"/>
                  <a:pt x="138160" y="0"/>
                  <a:pt x="1941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10296525" y="2476500"/>
            <a:ext cx="1905001" cy="1905000"/>
          </a:xfrm>
          <a:custGeom>
            <a:avLst/>
            <a:gdLst>
              <a:gd name="connsiteX0" fmla="*/ 194116 w 3937001"/>
              <a:gd name="connsiteY0" fmla="*/ 0 h 3937000"/>
              <a:gd name="connsiteX1" fmla="*/ 3742885 w 3937001"/>
              <a:gd name="connsiteY1" fmla="*/ 0 h 3937000"/>
              <a:gd name="connsiteX2" fmla="*/ 3856803 w 3937001"/>
              <a:gd name="connsiteY2" fmla="*/ 9478 h 3937000"/>
              <a:gd name="connsiteX3" fmla="*/ 3927523 w 3937001"/>
              <a:gd name="connsiteY3" fmla="*/ 80198 h 3937000"/>
              <a:gd name="connsiteX4" fmla="*/ 3937001 w 3937001"/>
              <a:gd name="connsiteY4" fmla="*/ 194845 h 3937000"/>
              <a:gd name="connsiteX5" fmla="*/ 3937001 w 3937001"/>
              <a:gd name="connsiteY5" fmla="*/ 3742884 h 3937000"/>
              <a:gd name="connsiteX6" fmla="*/ 3927523 w 3937001"/>
              <a:gd name="connsiteY6" fmla="*/ 3856802 h 3937000"/>
              <a:gd name="connsiteX7" fmla="*/ 3856803 w 3937001"/>
              <a:gd name="connsiteY7" fmla="*/ 3927522 h 3937000"/>
              <a:gd name="connsiteX8" fmla="*/ 3742156 w 3937001"/>
              <a:gd name="connsiteY8" fmla="*/ 3937000 h 3937000"/>
              <a:gd name="connsiteX9" fmla="*/ 194116 w 3937001"/>
              <a:gd name="connsiteY9" fmla="*/ 3937000 h 3937000"/>
              <a:gd name="connsiteX10" fmla="*/ 80198 w 3937001"/>
              <a:gd name="connsiteY10" fmla="*/ 3927522 h 3937000"/>
              <a:gd name="connsiteX11" fmla="*/ 9478 w 3937001"/>
              <a:gd name="connsiteY11" fmla="*/ 3856802 h 3937000"/>
              <a:gd name="connsiteX12" fmla="*/ 0 w 3937001"/>
              <a:gd name="connsiteY12" fmla="*/ 3742155 h 3937000"/>
              <a:gd name="connsiteX13" fmla="*/ 0 w 3937001"/>
              <a:gd name="connsiteY13" fmla="*/ 194116 h 3937000"/>
              <a:gd name="connsiteX14" fmla="*/ 9478 w 3937001"/>
              <a:gd name="connsiteY14" fmla="*/ 80198 h 3937000"/>
              <a:gd name="connsiteX15" fmla="*/ 80198 w 3937001"/>
              <a:gd name="connsiteY15" fmla="*/ 9478 h 3937000"/>
              <a:gd name="connsiteX16" fmla="*/ 194116 w 3937001"/>
              <a:gd name="connsiteY16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1" h="3937000">
                <a:moveTo>
                  <a:pt x="194116" y="0"/>
                </a:moveTo>
                <a:lnTo>
                  <a:pt x="3742885" y="0"/>
                </a:lnTo>
                <a:cubicBezTo>
                  <a:pt x="3798659" y="0"/>
                  <a:pt x="3826729" y="0"/>
                  <a:pt x="3856803" y="9478"/>
                </a:cubicBezTo>
                <a:cubicBezTo>
                  <a:pt x="3889611" y="21508"/>
                  <a:pt x="3915493" y="47390"/>
                  <a:pt x="3927523" y="80198"/>
                </a:cubicBezTo>
                <a:cubicBezTo>
                  <a:pt x="3937001" y="110273"/>
                  <a:pt x="3937001" y="138342"/>
                  <a:pt x="3937001" y="194845"/>
                </a:cubicBezTo>
                <a:lnTo>
                  <a:pt x="3937001" y="3742884"/>
                </a:lnTo>
                <a:cubicBezTo>
                  <a:pt x="3937001" y="3798658"/>
                  <a:pt x="3937001" y="3826728"/>
                  <a:pt x="3927523" y="3856802"/>
                </a:cubicBezTo>
                <a:cubicBezTo>
                  <a:pt x="3915493" y="3889610"/>
                  <a:pt x="3889611" y="3915492"/>
                  <a:pt x="3856803" y="3927522"/>
                </a:cubicBezTo>
                <a:cubicBezTo>
                  <a:pt x="3826729" y="3937000"/>
                  <a:pt x="3798659" y="3937000"/>
                  <a:pt x="3742156" y="3937000"/>
                </a:cubicBezTo>
                <a:lnTo>
                  <a:pt x="194116" y="3937000"/>
                </a:lnTo>
                <a:cubicBezTo>
                  <a:pt x="138342" y="3937000"/>
                  <a:pt x="110272" y="3937000"/>
                  <a:pt x="80198" y="3927522"/>
                </a:cubicBezTo>
                <a:cubicBezTo>
                  <a:pt x="47390" y="3915492"/>
                  <a:pt x="21508" y="3889610"/>
                  <a:pt x="9478" y="3856802"/>
                </a:cubicBezTo>
                <a:cubicBezTo>
                  <a:pt x="0" y="3826728"/>
                  <a:pt x="0" y="3798658"/>
                  <a:pt x="0" y="3742155"/>
                </a:cubicBezTo>
                <a:lnTo>
                  <a:pt x="0" y="194116"/>
                </a:lnTo>
                <a:cubicBezTo>
                  <a:pt x="0" y="138342"/>
                  <a:pt x="0" y="110273"/>
                  <a:pt x="9478" y="80198"/>
                </a:cubicBezTo>
                <a:cubicBezTo>
                  <a:pt x="21508" y="47390"/>
                  <a:pt x="47390" y="21508"/>
                  <a:pt x="80198" y="9478"/>
                </a:cubicBezTo>
                <a:cubicBezTo>
                  <a:pt x="110090" y="0"/>
                  <a:pt x="138160" y="0"/>
                  <a:pt x="1941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356778916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116666" y="2583507"/>
            <a:ext cx="1905000" cy="1905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59250" y="2583507"/>
            <a:ext cx="1905000" cy="1905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01832" y="2583507"/>
            <a:ext cx="1905000" cy="1905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244417" y="2583507"/>
            <a:ext cx="1905000" cy="1905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287000" y="2583507"/>
            <a:ext cx="1905000" cy="1905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392988175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240742" y="1685925"/>
            <a:ext cx="2222500" cy="3492500"/>
          </a:xfrm>
          <a:custGeom>
            <a:avLst/>
            <a:gdLst>
              <a:gd name="connsiteX0" fmla="*/ 194057 w 4445000"/>
              <a:gd name="connsiteY0" fmla="*/ 0 h 6985000"/>
              <a:gd name="connsiteX1" fmla="*/ 4250944 w 4445000"/>
              <a:gd name="connsiteY1" fmla="*/ 0 h 6985000"/>
              <a:gd name="connsiteX2" fmla="*/ 4364744 w 4445000"/>
              <a:gd name="connsiteY2" fmla="*/ 9378 h 6985000"/>
              <a:gd name="connsiteX3" fmla="*/ 4435535 w 4445000"/>
              <a:gd name="connsiteY3" fmla="*/ 80198 h 6985000"/>
              <a:gd name="connsiteX4" fmla="*/ 4443818 w 4445000"/>
              <a:gd name="connsiteY4" fmla="*/ 127654 h 6985000"/>
              <a:gd name="connsiteX5" fmla="*/ 4445000 w 4445000"/>
              <a:gd name="connsiteY5" fmla="*/ 194942 h 6985000"/>
              <a:gd name="connsiteX6" fmla="*/ 4445000 w 4445000"/>
              <a:gd name="connsiteY6" fmla="*/ 6791028 h 6985000"/>
              <a:gd name="connsiteX7" fmla="*/ 4443818 w 4445000"/>
              <a:gd name="connsiteY7" fmla="*/ 6857468 h 6985000"/>
              <a:gd name="connsiteX8" fmla="*/ 4435535 w 4445000"/>
              <a:gd name="connsiteY8" fmla="*/ 6904802 h 6985000"/>
              <a:gd name="connsiteX9" fmla="*/ 4364744 w 4445000"/>
              <a:gd name="connsiteY9" fmla="*/ 6975622 h 6985000"/>
              <a:gd name="connsiteX10" fmla="*/ 4250121 w 4445000"/>
              <a:gd name="connsiteY10" fmla="*/ 6985000 h 6985000"/>
              <a:gd name="connsiteX11" fmla="*/ 194057 w 4445000"/>
              <a:gd name="connsiteY11" fmla="*/ 6985000 h 6985000"/>
              <a:gd name="connsiteX12" fmla="*/ 80257 w 4445000"/>
              <a:gd name="connsiteY12" fmla="*/ 6975622 h 6985000"/>
              <a:gd name="connsiteX13" fmla="*/ 9466 w 4445000"/>
              <a:gd name="connsiteY13" fmla="*/ 6904802 h 6985000"/>
              <a:gd name="connsiteX14" fmla="*/ 0 w 4445000"/>
              <a:gd name="connsiteY14" fmla="*/ 6790002 h 6985000"/>
              <a:gd name="connsiteX15" fmla="*/ 0 w 4445000"/>
              <a:gd name="connsiteY15" fmla="*/ 194028 h 6985000"/>
              <a:gd name="connsiteX16" fmla="*/ 9466 w 4445000"/>
              <a:gd name="connsiteY16" fmla="*/ 80198 h 6985000"/>
              <a:gd name="connsiteX17" fmla="*/ 80257 w 4445000"/>
              <a:gd name="connsiteY17" fmla="*/ 9378 h 6985000"/>
              <a:gd name="connsiteX18" fmla="*/ 194057 w 4445000"/>
              <a:gd name="connsiteY18" fmla="*/ 0 h 69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45000" h="6985000">
                <a:moveTo>
                  <a:pt x="194057" y="0"/>
                </a:moveTo>
                <a:lnTo>
                  <a:pt x="4250944" y="0"/>
                </a:lnTo>
                <a:cubicBezTo>
                  <a:pt x="4306507" y="0"/>
                  <a:pt x="4334905" y="0"/>
                  <a:pt x="4364744" y="9378"/>
                </a:cubicBezTo>
                <a:cubicBezTo>
                  <a:pt x="4397670" y="21343"/>
                  <a:pt x="4423599" y="47214"/>
                  <a:pt x="4435535" y="80198"/>
                </a:cubicBezTo>
                <a:cubicBezTo>
                  <a:pt x="4440268" y="95236"/>
                  <a:pt x="4442634" y="109788"/>
                  <a:pt x="4443818" y="127654"/>
                </a:cubicBezTo>
                <a:lnTo>
                  <a:pt x="4445000" y="194942"/>
                </a:lnTo>
                <a:lnTo>
                  <a:pt x="4445000" y="6791028"/>
                </a:lnTo>
                <a:lnTo>
                  <a:pt x="4443818" y="6857468"/>
                </a:lnTo>
                <a:cubicBezTo>
                  <a:pt x="4442634" y="6875213"/>
                  <a:pt x="4440268" y="6889765"/>
                  <a:pt x="4435535" y="6904802"/>
                </a:cubicBezTo>
                <a:cubicBezTo>
                  <a:pt x="4423599" y="6937786"/>
                  <a:pt x="4397670" y="6963657"/>
                  <a:pt x="4364744" y="6975622"/>
                </a:cubicBezTo>
                <a:cubicBezTo>
                  <a:pt x="4334905" y="6985000"/>
                  <a:pt x="4306712" y="6985000"/>
                  <a:pt x="4250121" y="6985000"/>
                </a:cubicBezTo>
                <a:lnTo>
                  <a:pt x="194057" y="6985000"/>
                </a:lnTo>
                <a:cubicBezTo>
                  <a:pt x="138495" y="6985000"/>
                  <a:pt x="110096" y="6985000"/>
                  <a:pt x="80257" y="6975622"/>
                </a:cubicBezTo>
                <a:cubicBezTo>
                  <a:pt x="47331" y="6963657"/>
                  <a:pt x="21402" y="6937786"/>
                  <a:pt x="9466" y="6904802"/>
                </a:cubicBezTo>
                <a:cubicBezTo>
                  <a:pt x="0" y="6874728"/>
                  <a:pt x="0" y="6846594"/>
                  <a:pt x="0" y="6790002"/>
                </a:cubicBezTo>
                <a:lnTo>
                  <a:pt x="0" y="194028"/>
                </a:lnTo>
                <a:cubicBezTo>
                  <a:pt x="0" y="138407"/>
                  <a:pt x="0" y="110273"/>
                  <a:pt x="9466" y="80198"/>
                </a:cubicBezTo>
                <a:cubicBezTo>
                  <a:pt x="21402" y="47214"/>
                  <a:pt x="47331" y="21343"/>
                  <a:pt x="80257" y="9378"/>
                </a:cubicBezTo>
                <a:cubicBezTo>
                  <a:pt x="110096" y="0"/>
                  <a:pt x="138289" y="0"/>
                  <a:pt x="19405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788331" y="1685925"/>
            <a:ext cx="2222500" cy="3492500"/>
          </a:xfrm>
          <a:custGeom>
            <a:avLst/>
            <a:gdLst>
              <a:gd name="connsiteX0" fmla="*/ 194057 w 4445000"/>
              <a:gd name="connsiteY0" fmla="*/ 0 h 6985000"/>
              <a:gd name="connsiteX1" fmla="*/ 4250944 w 4445000"/>
              <a:gd name="connsiteY1" fmla="*/ 0 h 6985000"/>
              <a:gd name="connsiteX2" fmla="*/ 4364744 w 4445000"/>
              <a:gd name="connsiteY2" fmla="*/ 9378 h 6985000"/>
              <a:gd name="connsiteX3" fmla="*/ 4435535 w 4445000"/>
              <a:gd name="connsiteY3" fmla="*/ 80198 h 6985000"/>
              <a:gd name="connsiteX4" fmla="*/ 4443818 w 4445000"/>
              <a:gd name="connsiteY4" fmla="*/ 127654 h 6985000"/>
              <a:gd name="connsiteX5" fmla="*/ 4445000 w 4445000"/>
              <a:gd name="connsiteY5" fmla="*/ 194942 h 6985000"/>
              <a:gd name="connsiteX6" fmla="*/ 4445000 w 4445000"/>
              <a:gd name="connsiteY6" fmla="*/ 6791028 h 6985000"/>
              <a:gd name="connsiteX7" fmla="*/ 4443818 w 4445000"/>
              <a:gd name="connsiteY7" fmla="*/ 6857468 h 6985000"/>
              <a:gd name="connsiteX8" fmla="*/ 4435535 w 4445000"/>
              <a:gd name="connsiteY8" fmla="*/ 6904802 h 6985000"/>
              <a:gd name="connsiteX9" fmla="*/ 4364744 w 4445000"/>
              <a:gd name="connsiteY9" fmla="*/ 6975622 h 6985000"/>
              <a:gd name="connsiteX10" fmla="*/ 4250121 w 4445000"/>
              <a:gd name="connsiteY10" fmla="*/ 6985000 h 6985000"/>
              <a:gd name="connsiteX11" fmla="*/ 194057 w 4445000"/>
              <a:gd name="connsiteY11" fmla="*/ 6985000 h 6985000"/>
              <a:gd name="connsiteX12" fmla="*/ 80257 w 4445000"/>
              <a:gd name="connsiteY12" fmla="*/ 6975622 h 6985000"/>
              <a:gd name="connsiteX13" fmla="*/ 9466 w 4445000"/>
              <a:gd name="connsiteY13" fmla="*/ 6904802 h 6985000"/>
              <a:gd name="connsiteX14" fmla="*/ 0 w 4445000"/>
              <a:gd name="connsiteY14" fmla="*/ 6790002 h 6985000"/>
              <a:gd name="connsiteX15" fmla="*/ 0 w 4445000"/>
              <a:gd name="connsiteY15" fmla="*/ 194028 h 6985000"/>
              <a:gd name="connsiteX16" fmla="*/ 9466 w 4445000"/>
              <a:gd name="connsiteY16" fmla="*/ 80198 h 6985000"/>
              <a:gd name="connsiteX17" fmla="*/ 80257 w 4445000"/>
              <a:gd name="connsiteY17" fmla="*/ 9378 h 6985000"/>
              <a:gd name="connsiteX18" fmla="*/ 194057 w 4445000"/>
              <a:gd name="connsiteY18" fmla="*/ 0 h 69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45000" h="6985000">
                <a:moveTo>
                  <a:pt x="194057" y="0"/>
                </a:moveTo>
                <a:lnTo>
                  <a:pt x="4250944" y="0"/>
                </a:lnTo>
                <a:cubicBezTo>
                  <a:pt x="4306507" y="0"/>
                  <a:pt x="4334905" y="0"/>
                  <a:pt x="4364744" y="9378"/>
                </a:cubicBezTo>
                <a:cubicBezTo>
                  <a:pt x="4397670" y="21343"/>
                  <a:pt x="4423599" y="47214"/>
                  <a:pt x="4435535" y="80198"/>
                </a:cubicBezTo>
                <a:cubicBezTo>
                  <a:pt x="4440268" y="95236"/>
                  <a:pt x="4442634" y="109788"/>
                  <a:pt x="4443818" y="127654"/>
                </a:cubicBezTo>
                <a:lnTo>
                  <a:pt x="4445000" y="194942"/>
                </a:lnTo>
                <a:lnTo>
                  <a:pt x="4445000" y="6791028"/>
                </a:lnTo>
                <a:lnTo>
                  <a:pt x="4443818" y="6857468"/>
                </a:lnTo>
                <a:cubicBezTo>
                  <a:pt x="4442634" y="6875213"/>
                  <a:pt x="4440268" y="6889765"/>
                  <a:pt x="4435535" y="6904802"/>
                </a:cubicBezTo>
                <a:cubicBezTo>
                  <a:pt x="4423599" y="6937786"/>
                  <a:pt x="4397670" y="6963657"/>
                  <a:pt x="4364744" y="6975622"/>
                </a:cubicBezTo>
                <a:cubicBezTo>
                  <a:pt x="4334905" y="6985000"/>
                  <a:pt x="4306712" y="6985000"/>
                  <a:pt x="4250121" y="6985000"/>
                </a:cubicBezTo>
                <a:lnTo>
                  <a:pt x="194057" y="6985000"/>
                </a:lnTo>
                <a:cubicBezTo>
                  <a:pt x="138495" y="6985000"/>
                  <a:pt x="110096" y="6985000"/>
                  <a:pt x="80257" y="6975622"/>
                </a:cubicBezTo>
                <a:cubicBezTo>
                  <a:pt x="47331" y="6963657"/>
                  <a:pt x="21402" y="6937786"/>
                  <a:pt x="9466" y="6904802"/>
                </a:cubicBezTo>
                <a:cubicBezTo>
                  <a:pt x="0" y="6874728"/>
                  <a:pt x="0" y="6846594"/>
                  <a:pt x="0" y="6790002"/>
                </a:cubicBezTo>
                <a:lnTo>
                  <a:pt x="0" y="194028"/>
                </a:lnTo>
                <a:cubicBezTo>
                  <a:pt x="0" y="138407"/>
                  <a:pt x="0" y="110273"/>
                  <a:pt x="9466" y="80198"/>
                </a:cubicBezTo>
                <a:cubicBezTo>
                  <a:pt x="21402" y="47214"/>
                  <a:pt x="47331" y="21343"/>
                  <a:pt x="80257" y="9378"/>
                </a:cubicBezTo>
                <a:cubicBezTo>
                  <a:pt x="110096" y="0"/>
                  <a:pt x="138289" y="0"/>
                  <a:pt x="19405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9335923" y="1685925"/>
            <a:ext cx="2222500" cy="3492500"/>
          </a:xfrm>
          <a:custGeom>
            <a:avLst/>
            <a:gdLst>
              <a:gd name="connsiteX0" fmla="*/ 194057 w 4445000"/>
              <a:gd name="connsiteY0" fmla="*/ 0 h 6985000"/>
              <a:gd name="connsiteX1" fmla="*/ 4250944 w 4445000"/>
              <a:gd name="connsiteY1" fmla="*/ 0 h 6985000"/>
              <a:gd name="connsiteX2" fmla="*/ 4364744 w 4445000"/>
              <a:gd name="connsiteY2" fmla="*/ 9378 h 6985000"/>
              <a:gd name="connsiteX3" fmla="*/ 4435535 w 4445000"/>
              <a:gd name="connsiteY3" fmla="*/ 80198 h 6985000"/>
              <a:gd name="connsiteX4" fmla="*/ 4443818 w 4445000"/>
              <a:gd name="connsiteY4" fmla="*/ 127654 h 6985000"/>
              <a:gd name="connsiteX5" fmla="*/ 4445000 w 4445000"/>
              <a:gd name="connsiteY5" fmla="*/ 194942 h 6985000"/>
              <a:gd name="connsiteX6" fmla="*/ 4445000 w 4445000"/>
              <a:gd name="connsiteY6" fmla="*/ 6791028 h 6985000"/>
              <a:gd name="connsiteX7" fmla="*/ 4443818 w 4445000"/>
              <a:gd name="connsiteY7" fmla="*/ 6857468 h 6985000"/>
              <a:gd name="connsiteX8" fmla="*/ 4435535 w 4445000"/>
              <a:gd name="connsiteY8" fmla="*/ 6904802 h 6985000"/>
              <a:gd name="connsiteX9" fmla="*/ 4364744 w 4445000"/>
              <a:gd name="connsiteY9" fmla="*/ 6975622 h 6985000"/>
              <a:gd name="connsiteX10" fmla="*/ 4250121 w 4445000"/>
              <a:gd name="connsiteY10" fmla="*/ 6985000 h 6985000"/>
              <a:gd name="connsiteX11" fmla="*/ 194057 w 4445000"/>
              <a:gd name="connsiteY11" fmla="*/ 6985000 h 6985000"/>
              <a:gd name="connsiteX12" fmla="*/ 80257 w 4445000"/>
              <a:gd name="connsiteY12" fmla="*/ 6975622 h 6985000"/>
              <a:gd name="connsiteX13" fmla="*/ 9466 w 4445000"/>
              <a:gd name="connsiteY13" fmla="*/ 6904802 h 6985000"/>
              <a:gd name="connsiteX14" fmla="*/ 0 w 4445000"/>
              <a:gd name="connsiteY14" fmla="*/ 6790002 h 6985000"/>
              <a:gd name="connsiteX15" fmla="*/ 0 w 4445000"/>
              <a:gd name="connsiteY15" fmla="*/ 194028 h 6985000"/>
              <a:gd name="connsiteX16" fmla="*/ 9466 w 4445000"/>
              <a:gd name="connsiteY16" fmla="*/ 80198 h 6985000"/>
              <a:gd name="connsiteX17" fmla="*/ 80257 w 4445000"/>
              <a:gd name="connsiteY17" fmla="*/ 9378 h 6985000"/>
              <a:gd name="connsiteX18" fmla="*/ 194057 w 4445000"/>
              <a:gd name="connsiteY18" fmla="*/ 0 h 69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45000" h="6985000">
                <a:moveTo>
                  <a:pt x="194057" y="0"/>
                </a:moveTo>
                <a:lnTo>
                  <a:pt x="4250944" y="0"/>
                </a:lnTo>
                <a:cubicBezTo>
                  <a:pt x="4306507" y="0"/>
                  <a:pt x="4334905" y="0"/>
                  <a:pt x="4364744" y="9378"/>
                </a:cubicBezTo>
                <a:cubicBezTo>
                  <a:pt x="4397670" y="21343"/>
                  <a:pt x="4423599" y="47214"/>
                  <a:pt x="4435535" y="80198"/>
                </a:cubicBezTo>
                <a:cubicBezTo>
                  <a:pt x="4440268" y="95236"/>
                  <a:pt x="4442634" y="109788"/>
                  <a:pt x="4443818" y="127654"/>
                </a:cubicBezTo>
                <a:lnTo>
                  <a:pt x="4445000" y="194942"/>
                </a:lnTo>
                <a:lnTo>
                  <a:pt x="4445000" y="6791028"/>
                </a:lnTo>
                <a:lnTo>
                  <a:pt x="4443818" y="6857468"/>
                </a:lnTo>
                <a:cubicBezTo>
                  <a:pt x="4442634" y="6875213"/>
                  <a:pt x="4440268" y="6889765"/>
                  <a:pt x="4435535" y="6904802"/>
                </a:cubicBezTo>
                <a:cubicBezTo>
                  <a:pt x="4423599" y="6937786"/>
                  <a:pt x="4397670" y="6963657"/>
                  <a:pt x="4364744" y="6975622"/>
                </a:cubicBezTo>
                <a:cubicBezTo>
                  <a:pt x="4334905" y="6985000"/>
                  <a:pt x="4306712" y="6985000"/>
                  <a:pt x="4250121" y="6985000"/>
                </a:cubicBezTo>
                <a:lnTo>
                  <a:pt x="194057" y="6985000"/>
                </a:lnTo>
                <a:cubicBezTo>
                  <a:pt x="138495" y="6985000"/>
                  <a:pt x="110096" y="6985000"/>
                  <a:pt x="80257" y="6975622"/>
                </a:cubicBezTo>
                <a:cubicBezTo>
                  <a:pt x="47331" y="6963657"/>
                  <a:pt x="21402" y="6937786"/>
                  <a:pt x="9466" y="6904802"/>
                </a:cubicBezTo>
                <a:cubicBezTo>
                  <a:pt x="0" y="6874728"/>
                  <a:pt x="0" y="6846594"/>
                  <a:pt x="0" y="6790002"/>
                </a:cubicBezTo>
                <a:lnTo>
                  <a:pt x="0" y="194028"/>
                </a:lnTo>
                <a:cubicBezTo>
                  <a:pt x="0" y="138407"/>
                  <a:pt x="0" y="110273"/>
                  <a:pt x="9466" y="80198"/>
                </a:cubicBezTo>
                <a:cubicBezTo>
                  <a:pt x="21402" y="47214"/>
                  <a:pt x="47331" y="21343"/>
                  <a:pt x="80257" y="9378"/>
                </a:cubicBezTo>
                <a:cubicBezTo>
                  <a:pt x="110096" y="0"/>
                  <a:pt x="138289" y="0"/>
                  <a:pt x="19405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174008766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Image" descr="Image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525" y="2476500"/>
            <a:ext cx="19050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0" y="0"/>
                </a:moveTo>
                <a:cubicBezTo>
                  <a:pt x="784" y="0"/>
                  <a:pt x="624" y="0"/>
                  <a:pt x="455" y="54"/>
                </a:cubicBezTo>
                <a:cubicBezTo>
                  <a:pt x="268" y="122"/>
                  <a:pt x="122" y="268"/>
                  <a:pt x="54" y="455"/>
                </a:cubicBezTo>
                <a:cubicBezTo>
                  <a:pt x="0" y="625"/>
                  <a:pt x="0" y="785"/>
                  <a:pt x="0" y="1100"/>
                </a:cubicBezTo>
                <a:lnTo>
                  <a:pt x="0" y="20495"/>
                </a:lnTo>
                <a:cubicBezTo>
                  <a:pt x="0" y="20816"/>
                  <a:pt x="0" y="20975"/>
                  <a:pt x="54" y="21145"/>
                </a:cubicBezTo>
                <a:cubicBezTo>
                  <a:pt x="122" y="21332"/>
                  <a:pt x="268" y="21478"/>
                  <a:pt x="455" y="21546"/>
                </a:cubicBezTo>
                <a:cubicBezTo>
                  <a:pt x="625" y="21600"/>
                  <a:pt x="785" y="21600"/>
                  <a:pt x="1100" y="21600"/>
                </a:cubicBezTo>
                <a:lnTo>
                  <a:pt x="20495" y="21600"/>
                </a:lnTo>
                <a:cubicBezTo>
                  <a:pt x="20816" y="21600"/>
                  <a:pt x="20975" y="21600"/>
                  <a:pt x="21145" y="21546"/>
                </a:cubicBezTo>
                <a:cubicBezTo>
                  <a:pt x="21332" y="21478"/>
                  <a:pt x="21478" y="21332"/>
                  <a:pt x="21546" y="21145"/>
                </a:cubicBezTo>
                <a:cubicBezTo>
                  <a:pt x="21600" y="20975"/>
                  <a:pt x="21600" y="20815"/>
                  <a:pt x="21600" y="20500"/>
                </a:cubicBezTo>
                <a:lnTo>
                  <a:pt x="21600" y="1105"/>
                </a:lnTo>
                <a:cubicBezTo>
                  <a:pt x="21600" y="784"/>
                  <a:pt x="21600" y="625"/>
                  <a:pt x="21546" y="455"/>
                </a:cubicBezTo>
                <a:cubicBezTo>
                  <a:pt x="21478" y="268"/>
                  <a:pt x="21332" y="122"/>
                  <a:pt x="21145" y="54"/>
                </a:cubicBezTo>
                <a:cubicBezTo>
                  <a:pt x="20975" y="0"/>
                  <a:pt x="20815" y="0"/>
                  <a:pt x="20500" y="0"/>
                </a:cubicBezTo>
                <a:lnTo>
                  <a:pt x="110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5" name="Image" descr="Image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305" y="2476500"/>
            <a:ext cx="1905001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0" y="0"/>
                </a:moveTo>
                <a:cubicBezTo>
                  <a:pt x="784" y="0"/>
                  <a:pt x="624" y="0"/>
                  <a:pt x="455" y="54"/>
                </a:cubicBezTo>
                <a:cubicBezTo>
                  <a:pt x="268" y="122"/>
                  <a:pt x="122" y="268"/>
                  <a:pt x="54" y="455"/>
                </a:cubicBezTo>
                <a:cubicBezTo>
                  <a:pt x="0" y="625"/>
                  <a:pt x="0" y="785"/>
                  <a:pt x="0" y="1100"/>
                </a:cubicBezTo>
                <a:lnTo>
                  <a:pt x="0" y="20495"/>
                </a:lnTo>
                <a:cubicBezTo>
                  <a:pt x="0" y="20816"/>
                  <a:pt x="0" y="20975"/>
                  <a:pt x="54" y="21145"/>
                </a:cubicBezTo>
                <a:cubicBezTo>
                  <a:pt x="122" y="21332"/>
                  <a:pt x="268" y="21478"/>
                  <a:pt x="455" y="21546"/>
                </a:cubicBezTo>
                <a:cubicBezTo>
                  <a:pt x="625" y="21600"/>
                  <a:pt x="785" y="21600"/>
                  <a:pt x="1100" y="21600"/>
                </a:cubicBezTo>
                <a:lnTo>
                  <a:pt x="20495" y="21600"/>
                </a:lnTo>
                <a:cubicBezTo>
                  <a:pt x="20816" y="21600"/>
                  <a:pt x="20975" y="21600"/>
                  <a:pt x="21145" y="21546"/>
                </a:cubicBezTo>
                <a:cubicBezTo>
                  <a:pt x="21332" y="21478"/>
                  <a:pt x="21478" y="21332"/>
                  <a:pt x="21546" y="21145"/>
                </a:cubicBezTo>
                <a:cubicBezTo>
                  <a:pt x="21600" y="20975"/>
                  <a:pt x="21600" y="20815"/>
                  <a:pt x="21600" y="20500"/>
                </a:cubicBezTo>
                <a:lnTo>
                  <a:pt x="21600" y="1105"/>
                </a:lnTo>
                <a:cubicBezTo>
                  <a:pt x="21600" y="784"/>
                  <a:pt x="21600" y="625"/>
                  <a:pt x="21546" y="455"/>
                </a:cubicBezTo>
                <a:cubicBezTo>
                  <a:pt x="21478" y="268"/>
                  <a:pt x="21332" y="122"/>
                  <a:pt x="21145" y="54"/>
                </a:cubicBezTo>
                <a:cubicBezTo>
                  <a:pt x="20975" y="0"/>
                  <a:pt x="20815" y="0"/>
                  <a:pt x="20500" y="0"/>
                </a:cubicBezTo>
                <a:lnTo>
                  <a:pt x="110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7" name="Image" descr="Image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8610" y="2476500"/>
            <a:ext cx="1905001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0" y="0"/>
                </a:moveTo>
                <a:cubicBezTo>
                  <a:pt x="784" y="0"/>
                  <a:pt x="624" y="0"/>
                  <a:pt x="455" y="54"/>
                </a:cubicBezTo>
                <a:cubicBezTo>
                  <a:pt x="268" y="122"/>
                  <a:pt x="122" y="268"/>
                  <a:pt x="54" y="455"/>
                </a:cubicBezTo>
                <a:cubicBezTo>
                  <a:pt x="0" y="625"/>
                  <a:pt x="0" y="785"/>
                  <a:pt x="0" y="1100"/>
                </a:cubicBezTo>
                <a:lnTo>
                  <a:pt x="0" y="20495"/>
                </a:lnTo>
                <a:cubicBezTo>
                  <a:pt x="0" y="20816"/>
                  <a:pt x="0" y="20975"/>
                  <a:pt x="54" y="21145"/>
                </a:cubicBezTo>
                <a:cubicBezTo>
                  <a:pt x="122" y="21332"/>
                  <a:pt x="268" y="21478"/>
                  <a:pt x="455" y="21546"/>
                </a:cubicBezTo>
                <a:cubicBezTo>
                  <a:pt x="625" y="21600"/>
                  <a:pt x="785" y="21600"/>
                  <a:pt x="1100" y="21600"/>
                </a:cubicBezTo>
                <a:lnTo>
                  <a:pt x="20495" y="21600"/>
                </a:lnTo>
                <a:cubicBezTo>
                  <a:pt x="20816" y="21600"/>
                  <a:pt x="20975" y="21600"/>
                  <a:pt x="21145" y="21546"/>
                </a:cubicBezTo>
                <a:cubicBezTo>
                  <a:pt x="21332" y="21478"/>
                  <a:pt x="21478" y="21332"/>
                  <a:pt x="21546" y="21145"/>
                </a:cubicBezTo>
                <a:cubicBezTo>
                  <a:pt x="21600" y="20975"/>
                  <a:pt x="21600" y="20815"/>
                  <a:pt x="21600" y="20500"/>
                </a:cubicBezTo>
                <a:lnTo>
                  <a:pt x="21600" y="1105"/>
                </a:lnTo>
                <a:cubicBezTo>
                  <a:pt x="21600" y="784"/>
                  <a:pt x="21600" y="625"/>
                  <a:pt x="21546" y="455"/>
                </a:cubicBezTo>
                <a:cubicBezTo>
                  <a:pt x="21478" y="268"/>
                  <a:pt x="21332" y="122"/>
                  <a:pt x="21145" y="54"/>
                </a:cubicBezTo>
                <a:cubicBezTo>
                  <a:pt x="20975" y="0"/>
                  <a:pt x="20815" y="0"/>
                  <a:pt x="20500" y="0"/>
                </a:cubicBezTo>
                <a:lnTo>
                  <a:pt x="110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76500"/>
            <a:ext cx="1905000" cy="1905000"/>
          </a:xfrm>
          <a:custGeom>
            <a:avLst/>
            <a:gdLst>
              <a:gd name="connsiteX0" fmla="*/ 194028 w 3810000"/>
              <a:gd name="connsiteY0" fmla="*/ 0 h 3810000"/>
              <a:gd name="connsiteX1" fmla="*/ 3615972 w 3810000"/>
              <a:gd name="connsiteY1" fmla="*/ 0 h 3810000"/>
              <a:gd name="connsiteX2" fmla="*/ 3729743 w 3810000"/>
              <a:gd name="connsiteY2" fmla="*/ 9525 h 3810000"/>
              <a:gd name="connsiteX3" fmla="*/ 3800475 w 3810000"/>
              <a:gd name="connsiteY3" fmla="*/ 80257 h 3810000"/>
              <a:gd name="connsiteX4" fmla="*/ 3810000 w 3810000"/>
              <a:gd name="connsiteY4" fmla="*/ 194910 h 3810000"/>
              <a:gd name="connsiteX5" fmla="*/ 3810000 w 3810000"/>
              <a:gd name="connsiteY5" fmla="*/ 3615972 h 3810000"/>
              <a:gd name="connsiteX6" fmla="*/ 3800475 w 3810000"/>
              <a:gd name="connsiteY6" fmla="*/ 3729743 h 3810000"/>
              <a:gd name="connsiteX7" fmla="*/ 3729743 w 3810000"/>
              <a:gd name="connsiteY7" fmla="*/ 3800475 h 3810000"/>
              <a:gd name="connsiteX8" fmla="*/ 3615090 w 3810000"/>
              <a:gd name="connsiteY8" fmla="*/ 3810000 h 3810000"/>
              <a:gd name="connsiteX9" fmla="*/ 194028 w 3810000"/>
              <a:gd name="connsiteY9" fmla="*/ 3810000 h 3810000"/>
              <a:gd name="connsiteX10" fmla="*/ 80257 w 3810000"/>
              <a:gd name="connsiteY10" fmla="*/ 3800475 h 3810000"/>
              <a:gd name="connsiteX11" fmla="*/ 9525 w 3810000"/>
              <a:gd name="connsiteY11" fmla="*/ 3729743 h 3810000"/>
              <a:gd name="connsiteX12" fmla="*/ 0 w 3810000"/>
              <a:gd name="connsiteY12" fmla="*/ 3615090 h 3810000"/>
              <a:gd name="connsiteX13" fmla="*/ 0 w 3810000"/>
              <a:gd name="connsiteY13" fmla="*/ 194028 h 3810000"/>
              <a:gd name="connsiteX14" fmla="*/ 9525 w 3810000"/>
              <a:gd name="connsiteY14" fmla="*/ 80257 h 3810000"/>
              <a:gd name="connsiteX15" fmla="*/ 80257 w 3810000"/>
              <a:gd name="connsiteY15" fmla="*/ 9525 h 3810000"/>
              <a:gd name="connsiteX16" fmla="*/ 194028 w 3810000"/>
              <a:gd name="connsiteY16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0000" h="3810000">
                <a:moveTo>
                  <a:pt x="194028" y="0"/>
                </a:moveTo>
                <a:lnTo>
                  <a:pt x="3615972" y="0"/>
                </a:lnTo>
                <a:cubicBezTo>
                  <a:pt x="3671535" y="0"/>
                  <a:pt x="3699757" y="0"/>
                  <a:pt x="3729743" y="9525"/>
                </a:cubicBezTo>
                <a:cubicBezTo>
                  <a:pt x="3762728" y="21520"/>
                  <a:pt x="3788481" y="47272"/>
                  <a:pt x="3800475" y="80257"/>
                </a:cubicBezTo>
                <a:cubicBezTo>
                  <a:pt x="3810000" y="110243"/>
                  <a:pt x="3810000" y="138289"/>
                  <a:pt x="3810000" y="194910"/>
                </a:cubicBezTo>
                <a:lnTo>
                  <a:pt x="3810000" y="3615972"/>
                </a:lnTo>
                <a:cubicBezTo>
                  <a:pt x="3810000" y="3671535"/>
                  <a:pt x="3810000" y="3699757"/>
                  <a:pt x="3800475" y="3729743"/>
                </a:cubicBezTo>
                <a:cubicBezTo>
                  <a:pt x="3788481" y="3762728"/>
                  <a:pt x="3762728" y="3788480"/>
                  <a:pt x="3729743" y="3800475"/>
                </a:cubicBezTo>
                <a:cubicBezTo>
                  <a:pt x="3699757" y="3810000"/>
                  <a:pt x="3671711" y="3810000"/>
                  <a:pt x="3615090" y="3810000"/>
                </a:cubicBezTo>
                <a:lnTo>
                  <a:pt x="194028" y="3810000"/>
                </a:lnTo>
                <a:cubicBezTo>
                  <a:pt x="138465" y="3810000"/>
                  <a:pt x="110243" y="3810000"/>
                  <a:pt x="80257" y="3800475"/>
                </a:cubicBezTo>
                <a:cubicBezTo>
                  <a:pt x="47272" y="3788480"/>
                  <a:pt x="21520" y="3762728"/>
                  <a:pt x="9525" y="3729743"/>
                </a:cubicBezTo>
                <a:cubicBezTo>
                  <a:pt x="0" y="3699757"/>
                  <a:pt x="0" y="3671711"/>
                  <a:pt x="0" y="3615090"/>
                </a:cubicBezTo>
                <a:lnTo>
                  <a:pt x="0" y="194028"/>
                </a:lnTo>
                <a:cubicBezTo>
                  <a:pt x="0" y="138466"/>
                  <a:pt x="0" y="110243"/>
                  <a:pt x="9525" y="80257"/>
                </a:cubicBezTo>
                <a:cubicBezTo>
                  <a:pt x="21520" y="47272"/>
                  <a:pt x="47272" y="21520"/>
                  <a:pt x="80257" y="9525"/>
                </a:cubicBezTo>
                <a:cubicBezTo>
                  <a:pt x="110067" y="0"/>
                  <a:pt x="138289" y="0"/>
                  <a:pt x="1940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4" name="Big Image"/>
          <p:cNvSpPr>
            <a:spLocks noGrp="1"/>
          </p:cNvSpPr>
          <p:nvPr>
            <p:ph type="pic" sz="quarter" idx="11" hasCustomPrompt="1"/>
          </p:nvPr>
        </p:nvSpPr>
        <p:spPr>
          <a:xfrm>
            <a:off x="6128067" y="1397000"/>
            <a:ext cx="4063967" cy="4063967"/>
          </a:xfrm>
          <a:custGeom>
            <a:avLst/>
            <a:gdLst>
              <a:gd name="connsiteX0" fmla="*/ 194167 w 8127934"/>
              <a:gd name="connsiteY0" fmla="*/ 0 h 8127934"/>
              <a:gd name="connsiteX1" fmla="*/ 7933768 w 8127934"/>
              <a:gd name="connsiteY1" fmla="*/ 0 h 8127934"/>
              <a:gd name="connsiteX2" fmla="*/ 8047784 w 8127934"/>
              <a:gd name="connsiteY2" fmla="*/ 9407 h 8127934"/>
              <a:gd name="connsiteX3" fmla="*/ 8118528 w 8127934"/>
              <a:gd name="connsiteY3" fmla="*/ 80151 h 8127934"/>
              <a:gd name="connsiteX4" fmla="*/ 8127934 w 8127934"/>
              <a:gd name="connsiteY4" fmla="*/ 194920 h 8127934"/>
              <a:gd name="connsiteX5" fmla="*/ 8127934 w 8127934"/>
              <a:gd name="connsiteY5" fmla="*/ 7933768 h 8127934"/>
              <a:gd name="connsiteX6" fmla="*/ 8118528 w 8127934"/>
              <a:gd name="connsiteY6" fmla="*/ 8047784 h 8127934"/>
              <a:gd name="connsiteX7" fmla="*/ 8047784 w 8127934"/>
              <a:gd name="connsiteY7" fmla="*/ 8118528 h 8127934"/>
              <a:gd name="connsiteX8" fmla="*/ 7970208 w 8127934"/>
              <a:gd name="connsiteY8" fmla="*/ 8127788 h 8127934"/>
              <a:gd name="connsiteX9" fmla="*/ 7932886 w 8127934"/>
              <a:gd name="connsiteY9" fmla="*/ 8127934 h 8127934"/>
              <a:gd name="connsiteX10" fmla="*/ 193923 w 8127934"/>
              <a:gd name="connsiteY10" fmla="*/ 8127934 h 8127934"/>
              <a:gd name="connsiteX11" fmla="*/ 157091 w 8127934"/>
              <a:gd name="connsiteY11" fmla="*/ 8127788 h 8127934"/>
              <a:gd name="connsiteX12" fmla="*/ 80150 w 8127934"/>
              <a:gd name="connsiteY12" fmla="*/ 8118528 h 8127934"/>
              <a:gd name="connsiteX13" fmla="*/ 9407 w 8127934"/>
              <a:gd name="connsiteY13" fmla="*/ 8047784 h 8127934"/>
              <a:gd name="connsiteX14" fmla="*/ 0 w 8127934"/>
              <a:gd name="connsiteY14" fmla="*/ 7932639 h 8127934"/>
              <a:gd name="connsiteX15" fmla="*/ 0 w 8127934"/>
              <a:gd name="connsiteY15" fmla="*/ 194168 h 8127934"/>
              <a:gd name="connsiteX16" fmla="*/ 9407 w 8127934"/>
              <a:gd name="connsiteY16" fmla="*/ 80151 h 8127934"/>
              <a:gd name="connsiteX17" fmla="*/ 80150 w 8127934"/>
              <a:gd name="connsiteY17" fmla="*/ 9407 h 8127934"/>
              <a:gd name="connsiteX18" fmla="*/ 194167 w 8127934"/>
              <a:gd name="connsiteY18" fmla="*/ 0 h 812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27934" h="8127934">
                <a:moveTo>
                  <a:pt x="194167" y="0"/>
                </a:moveTo>
                <a:lnTo>
                  <a:pt x="7933768" y="0"/>
                </a:lnTo>
                <a:cubicBezTo>
                  <a:pt x="7989458" y="0"/>
                  <a:pt x="8017682" y="0"/>
                  <a:pt x="8047784" y="9407"/>
                </a:cubicBezTo>
                <a:cubicBezTo>
                  <a:pt x="8080522" y="21449"/>
                  <a:pt x="8106486" y="47413"/>
                  <a:pt x="8118528" y="80151"/>
                </a:cubicBezTo>
                <a:cubicBezTo>
                  <a:pt x="8127934" y="110254"/>
                  <a:pt x="8127934" y="138476"/>
                  <a:pt x="8127934" y="194920"/>
                </a:cubicBezTo>
                <a:lnTo>
                  <a:pt x="8127934" y="7933768"/>
                </a:lnTo>
                <a:cubicBezTo>
                  <a:pt x="8127934" y="7989459"/>
                  <a:pt x="8127934" y="8017681"/>
                  <a:pt x="8118528" y="8047784"/>
                </a:cubicBezTo>
                <a:cubicBezTo>
                  <a:pt x="8106486" y="8080522"/>
                  <a:pt x="8080522" y="8106486"/>
                  <a:pt x="8047784" y="8118528"/>
                </a:cubicBezTo>
                <a:cubicBezTo>
                  <a:pt x="8025208" y="8125583"/>
                  <a:pt x="8003476" y="8127347"/>
                  <a:pt x="7970208" y="8127788"/>
                </a:cubicBezTo>
                <a:lnTo>
                  <a:pt x="7932886" y="8127934"/>
                </a:lnTo>
                <a:lnTo>
                  <a:pt x="193923" y="8127934"/>
                </a:lnTo>
                <a:lnTo>
                  <a:pt x="157091" y="8127788"/>
                </a:lnTo>
                <a:cubicBezTo>
                  <a:pt x="124248" y="8127347"/>
                  <a:pt x="102728" y="8125583"/>
                  <a:pt x="80150" y="8118528"/>
                </a:cubicBezTo>
                <a:cubicBezTo>
                  <a:pt x="47413" y="8106486"/>
                  <a:pt x="21449" y="8080522"/>
                  <a:pt x="9407" y="8047784"/>
                </a:cubicBezTo>
                <a:cubicBezTo>
                  <a:pt x="0" y="8017681"/>
                  <a:pt x="0" y="7989083"/>
                  <a:pt x="0" y="7932639"/>
                </a:cubicBezTo>
                <a:lnTo>
                  <a:pt x="0" y="194168"/>
                </a:lnTo>
                <a:cubicBezTo>
                  <a:pt x="0" y="138476"/>
                  <a:pt x="0" y="110254"/>
                  <a:pt x="9407" y="80151"/>
                </a:cubicBezTo>
                <a:cubicBezTo>
                  <a:pt x="21449" y="47413"/>
                  <a:pt x="47413" y="21449"/>
                  <a:pt x="80150" y="9407"/>
                </a:cubicBezTo>
                <a:cubicBezTo>
                  <a:pt x="109878" y="0"/>
                  <a:pt x="138100" y="0"/>
                  <a:pt x="19416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2059304" y="2476500"/>
            <a:ext cx="1905000" cy="1905000"/>
          </a:xfrm>
          <a:custGeom>
            <a:avLst/>
            <a:gdLst>
              <a:gd name="connsiteX0" fmla="*/ 194028 w 3810000"/>
              <a:gd name="connsiteY0" fmla="*/ 0 h 3810000"/>
              <a:gd name="connsiteX1" fmla="*/ 3615972 w 3810000"/>
              <a:gd name="connsiteY1" fmla="*/ 0 h 3810000"/>
              <a:gd name="connsiteX2" fmla="*/ 3729743 w 3810000"/>
              <a:gd name="connsiteY2" fmla="*/ 9525 h 3810000"/>
              <a:gd name="connsiteX3" fmla="*/ 3800475 w 3810000"/>
              <a:gd name="connsiteY3" fmla="*/ 80257 h 3810000"/>
              <a:gd name="connsiteX4" fmla="*/ 3810000 w 3810000"/>
              <a:gd name="connsiteY4" fmla="*/ 194910 h 3810000"/>
              <a:gd name="connsiteX5" fmla="*/ 3810000 w 3810000"/>
              <a:gd name="connsiteY5" fmla="*/ 3615972 h 3810000"/>
              <a:gd name="connsiteX6" fmla="*/ 3800475 w 3810000"/>
              <a:gd name="connsiteY6" fmla="*/ 3729743 h 3810000"/>
              <a:gd name="connsiteX7" fmla="*/ 3729743 w 3810000"/>
              <a:gd name="connsiteY7" fmla="*/ 3800475 h 3810000"/>
              <a:gd name="connsiteX8" fmla="*/ 3615090 w 3810000"/>
              <a:gd name="connsiteY8" fmla="*/ 3810000 h 3810000"/>
              <a:gd name="connsiteX9" fmla="*/ 194028 w 3810000"/>
              <a:gd name="connsiteY9" fmla="*/ 3810000 h 3810000"/>
              <a:gd name="connsiteX10" fmla="*/ 80257 w 3810000"/>
              <a:gd name="connsiteY10" fmla="*/ 3800475 h 3810000"/>
              <a:gd name="connsiteX11" fmla="*/ 9525 w 3810000"/>
              <a:gd name="connsiteY11" fmla="*/ 3729743 h 3810000"/>
              <a:gd name="connsiteX12" fmla="*/ 0 w 3810000"/>
              <a:gd name="connsiteY12" fmla="*/ 3615090 h 3810000"/>
              <a:gd name="connsiteX13" fmla="*/ 0 w 3810000"/>
              <a:gd name="connsiteY13" fmla="*/ 194028 h 3810000"/>
              <a:gd name="connsiteX14" fmla="*/ 9525 w 3810000"/>
              <a:gd name="connsiteY14" fmla="*/ 80257 h 3810000"/>
              <a:gd name="connsiteX15" fmla="*/ 80257 w 3810000"/>
              <a:gd name="connsiteY15" fmla="*/ 9525 h 3810000"/>
              <a:gd name="connsiteX16" fmla="*/ 194028 w 3810000"/>
              <a:gd name="connsiteY16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0000" h="3810000">
                <a:moveTo>
                  <a:pt x="194028" y="0"/>
                </a:moveTo>
                <a:lnTo>
                  <a:pt x="3615972" y="0"/>
                </a:lnTo>
                <a:cubicBezTo>
                  <a:pt x="3671535" y="0"/>
                  <a:pt x="3699757" y="0"/>
                  <a:pt x="3729743" y="9525"/>
                </a:cubicBezTo>
                <a:cubicBezTo>
                  <a:pt x="3762728" y="21520"/>
                  <a:pt x="3788481" y="47272"/>
                  <a:pt x="3800475" y="80257"/>
                </a:cubicBezTo>
                <a:cubicBezTo>
                  <a:pt x="3810000" y="110243"/>
                  <a:pt x="3810000" y="138289"/>
                  <a:pt x="3810000" y="194910"/>
                </a:cubicBezTo>
                <a:lnTo>
                  <a:pt x="3810000" y="3615972"/>
                </a:lnTo>
                <a:cubicBezTo>
                  <a:pt x="3810000" y="3671535"/>
                  <a:pt x="3810000" y="3699757"/>
                  <a:pt x="3800475" y="3729743"/>
                </a:cubicBezTo>
                <a:cubicBezTo>
                  <a:pt x="3788481" y="3762728"/>
                  <a:pt x="3762728" y="3788480"/>
                  <a:pt x="3729743" y="3800475"/>
                </a:cubicBezTo>
                <a:cubicBezTo>
                  <a:pt x="3699757" y="3810000"/>
                  <a:pt x="3671711" y="3810000"/>
                  <a:pt x="3615090" y="3810000"/>
                </a:cubicBezTo>
                <a:lnTo>
                  <a:pt x="194028" y="3810000"/>
                </a:lnTo>
                <a:cubicBezTo>
                  <a:pt x="138465" y="3810000"/>
                  <a:pt x="110243" y="3810000"/>
                  <a:pt x="80257" y="3800475"/>
                </a:cubicBezTo>
                <a:cubicBezTo>
                  <a:pt x="47272" y="3788480"/>
                  <a:pt x="21520" y="3762728"/>
                  <a:pt x="9525" y="3729743"/>
                </a:cubicBezTo>
                <a:cubicBezTo>
                  <a:pt x="0" y="3699757"/>
                  <a:pt x="0" y="3671711"/>
                  <a:pt x="0" y="3615090"/>
                </a:cubicBezTo>
                <a:lnTo>
                  <a:pt x="0" y="194028"/>
                </a:lnTo>
                <a:cubicBezTo>
                  <a:pt x="0" y="138466"/>
                  <a:pt x="0" y="110243"/>
                  <a:pt x="9525" y="80257"/>
                </a:cubicBezTo>
                <a:cubicBezTo>
                  <a:pt x="21520" y="47272"/>
                  <a:pt x="47272" y="21520"/>
                  <a:pt x="80257" y="9525"/>
                </a:cubicBezTo>
                <a:cubicBezTo>
                  <a:pt x="110067" y="0"/>
                  <a:pt x="138289" y="0"/>
                  <a:pt x="1940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118577" y="2476500"/>
            <a:ext cx="1905000" cy="1905000"/>
          </a:xfrm>
          <a:custGeom>
            <a:avLst/>
            <a:gdLst>
              <a:gd name="connsiteX0" fmla="*/ 194028 w 3810000"/>
              <a:gd name="connsiteY0" fmla="*/ 0 h 3810000"/>
              <a:gd name="connsiteX1" fmla="*/ 3615972 w 3810000"/>
              <a:gd name="connsiteY1" fmla="*/ 0 h 3810000"/>
              <a:gd name="connsiteX2" fmla="*/ 3729743 w 3810000"/>
              <a:gd name="connsiteY2" fmla="*/ 9525 h 3810000"/>
              <a:gd name="connsiteX3" fmla="*/ 3800475 w 3810000"/>
              <a:gd name="connsiteY3" fmla="*/ 80257 h 3810000"/>
              <a:gd name="connsiteX4" fmla="*/ 3810000 w 3810000"/>
              <a:gd name="connsiteY4" fmla="*/ 194910 h 3810000"/>
              <a:gd name="connsiteX5" fmla="*/ 3810000 w 3810000"/>
              <a:gd name="connsiteY5" fmla="*/ 3615972 h 3810000"/>
              <a:gd name="connsiteX6" fmla="*/ 3800475 w 3810000"/>
              <a:gd name="connsiteY6" fmla="*/ 3729743 h 3810000"/>
              <a:gd name="connsiteX7" fmla="*/ 3729743 w 3810000"/>
              <a:gd name="connsiteY7" fmla="*/ 3800475 h 3810000"/>
              <a:gd name="connsiteX8" fmla="*/ 3615090 w 3810000"/>
              <a:gd name="connsiteY8" fmla="*/ 3810000 h 3810000"/>
              <a:gd name="connsiteX9" fmla="*/ 194028 w 3810000"/>
              <a:gd name="connsiteY9" fmla="*/ 3810000 h 3810000"/>
              <a:gd name="connsiteX10" fmla="*/ 80257 w 3810000"/>
              <a:gd name="connsiteY10" fmla="*/ 3800475 h 3810000"/>
              <a:gd name="connsiteX11" fmla="*/ 9525 w 3810000"/>
              <a:gd name="connsiteY11" fmla="*/ 3729743 h 3810000"/>
              <a:gd name="connsiteX12" fmla="*/ 0 w 3810000"/>
              <a:gd name="connsiteY12" fmla="*/ 3615090 h 3810000"/>
              <a:gd name="connsiteX13" fmla="*/ 0 w 3810000"/>
              <a:gd name="connsiteY13" fmla="*/ 194028 h 3810000"/>
              <a:gd name="connsiteX14" fmla="*/ 9525 w 3810000"/>
              <a:gd name="connsiteY14" fmla="*/ 80257 h 3810000"/>
              <a:gd name="connsiteX15" fmla="*/ 80257 w 3810000"/>
              <a:gd name="connsiteY15" fmla="*/ 9525 h 3810000"/>
              <a:gd name="connsiteX16" fmla="*/ 194028 w 3810000"/>
              <a:gd name="connsiteY16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0000" h="3810000">
                <a:moveTo>
                  <a:pt x="194028" y="0"/>
                </a:moveTo>
                <a:lnTo>
                  <a:pt x="3615972" y="0"/>
                </a:lnTo>
                <a:cubicBezTo>
                  <a:pt x="3671535" y="0"/>
                  <a:pt x="3699757" y="0"/>
                  <a:pt x="3729743" y="9525"/>
                </a:cubicBezTo>
                <a:cubicBezTo>
                  <a:pt x="3762728" y="21520"/>
                  <a:pt x="3788481" y="47272"/>
                  <a:pt x="3800475" y="80257"/>
                </a:cubicBezTo>
                <a:cubicBezTo>
                  <a:pt x="3810000" y="110243"/>
                  <a:pt x="3810000" y="138289"/>
                  <a:pt x="3810000" y="194910"/>
                </a:cubicBezTo>
                <a:lnTo>
                  <a:pt x="3810000" y="3615972"/>
                </a:lnTo>
                <a:cubicBezTo>
                  <a:pt x="3810000" y="3671535"/>
                  <a:pt x="3810000" y="3699757"/>
                  <a:pt x="3800475" y="3729743"/>
                </a:cubicBezTo>
                <a:cubicBezTo>
                  <a:pt x="3788481" y="3762728"/>
                  <a:pt x="3762728" y="3788480"/>
                  <a:pt x="3729743" y="3800475"/>
                </a:cubicBezTo>
                <a:cubicBezTo>
                  <a:pt x="3699757" y="3810000"/>
                  <a:pt x="3671711" y="3810000"/>
                  <a:pt x="3615090" y="3810000"/>
                </a:cubicBezTo>
                <a:lnTo>
                  <a:pt x="194028" y="3810000"/>
                </a:lnTo>
                <a:cubicBezTo>
                  <a:pt x="138465" y="3810000"/>
                  <a:pt x="110243" y="3810000"/>
                  <a:pt x="80257" y="3800475"/>
                </a:cubicBezTo>
                <a:cubicBezTo>
                  <a:pt x="47272" y="3788480"/>
                  <a:pt x="21520" y="3762728"/>
                  <a:pt x="9525" y="3729743"/>
                </a:cubicBezTo>
                <a:cubicBezTo>
                  <a:pt x="0" y="3699757"/>
                  <a:pt x="0" y="3671711"/>
                  <a:pt x="0" y="3615090"/>
                </a:cubicBezTo>
                <a:lnTo>
                  <a:pt x="0" y="194028"/>
                </a:lnTo>
                <a:cubicBezTo>
                  <a:pt x="0" y="138466"/>
                  <a:pt x="0" y="110243"/>
                  <a:pt x="9525" y="80257"/>
                </a:cubicBezTo>
                <a:cubicBezTo>
                  <a:pt x="21520" y="47272"/>
                  <a:pt x="47272" y="21520"/>
                  <a:pt x="80257" y="9525"/>
                </a:cubicBezTo>
                <a:cubicBezTo>
                  <a:pt x="110067" y="0"/>
                  <a:pt x="138289" y="0"/>
                  <a:pt x="1940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10296525" y="2476500"/>
            <a:ext cx="1905000" cy="1905000"/>
          </a:xfrm>
          <a:custGeom>
            <a:avLst/>
            <a:gdLst>
              <a:gd name="connsiteX0" fmla="*/ 194028 w 3810000"/>
              <a:gd name="connsiteY0" fmla="*/ 0 h 3810000"/>
              <a:gd name="connsiteX1" fmla="*/ 3615972 w 3810000"/>
              <a:gd name="connsiteY1" fmla="*/ 0 h 3810000"/>
              <a:gd name="connsiteX2" fmla="*/ 3729743 w 3810000"/>
              <a:gd name="connsiteY2" fmla="*/ 9525 h 3810000"/>
              <a:gd name="connsiteX3" fmla="*/ 3800475 w 3810000"/>
              <a:gd name="connsiteY3" fmla="*/ 80257 h 3810000"/>
              <a:gd name="connsiteX4" fmla="*/ 3810000 w 3810000"/>
              <a:gd name="connsiteY4" fmla="*/ 194910 h 3810000"/>
              <a:gd name="connsiteX5" fmla="*/ 3810000 w 3810000"/>
              <a:gd name="connsiteY5" fmla="*/ 3615972 h 3810000"/>
              <a:gd name="connsiteX6" fmla="*/ 3800475 w 3810000"/>
              <a:gd name="connsiteY6" fmla="*/ 3729743 h 3810000"/>
              <a:gd name="connsiteX7" fmla="*/ 3729743 w 3810000"/>
              <a:gd name="connsiteY7" fmla="*/ 3800475 h 3810000"/>
              <a:gd name="connsiteX8" fmla="*/ 3615090 w 3810000"/>
              <a:gd name="connsiteY8" fmla="*/ 3810000 h 3810000"/>
              <a:gd name="connsiteX9" fmla="*/ 194028 w 3810000"/>
              <a:gd name="connsiteY9" fmla="*/ 3810000 h 3810000"/>
              <a:gd name="connsiteX10" fmla="*/ 80257 w 3810000"/>
              <a:gd name="connsiteY10" fmla="*/ 3800475 h 3810000"/>
              <a:gd name="connsiteX11" fmla="*/ 9525 w 3810000"/>
              <a:gd name="connsiteY11" fmla="*/ 3729743 h 3810000"/>
              <a:gd name="connsiteX12" fmla="*/ 0 w 3810000"/>
              <a:gd name="connsiteY12" fmla="*/ 3615090 h 3810000"/>
              <a:gd name="connsiteX13" fmla="*/ 0 w 3810000"/>
              <a:gd name="connsiteY13" fmla="*/ 194028 h 3810000"/>
              <a:gd name="connsiteX14" fmla="*/ 9525 w 3810000"/>
              <a:gd name="connsiteY14" fmla="*/ 80257 h 3810000"/>
              <a:gd name="connsiteX15" fmla="*/ 80257 w 3810000"/>
              <a:gd name="connsiteY15" fmla="*/ 9525 h 3810000"/>
              <a:gd name="connsiteX16" fmla="*/ 194028 w 3810000"/>
              <a:gd name="connsiteY16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0000" h="3810000">
                <a:moveTo>
                  <a:pt x="194028" y="0"/>
                </a:moveTo>
                <a:lnTo>
                  <a:pt x="3615972" y="0"/>
                </a:lnTo>
                <a:cubicBezTo>
                  <a:pt x="3671535" y="0"/>
                  <a:pt x="3699757" y="0"/>
                  <a:pt x="3729743" y="9525"/>
                </a:cubicBezTo>
                <a:cubicBezTo>
                  <a:pt x="3762728" y="21520"/>
                  <a:pt x="3788481" y="47272"/>
                  <a:pt x="3800475" y="80257"/>
                </a:cubicBezTo>
                <a:cubicBezTo>
                  <a:pt x="3810000" y="110243"/>
                  <a:pt x="3810000" y="138289"/>
                  <a:pt x="3810000" y="194910"/>
                </a:cubicBezTo>
                <a:lnTo>
                  <a:pt x="3810000" y="3615972"/>
                </a:lnTo>
                <a:cubicBezTo>
                  <a:pt x="3810000" y="3671535"/>
                  <a:pt x="3810000" y="3699757"/>
                  <a:pt x="3800475" y="3729743"/>
                </a:cubicBezTo>
                <a:cubicBezTo>
                  <a:pt x="3788481" y="3762728"/>
                  <a:pt x="3762728" y="3788480"/>
                  <a:pt x="3729743" y="3800475"/>
                </a:cubicBezTo>
                <a:cubicBezTo>
                  <a:pt x="3699757" y="3810000"/>
                  <a:pt x="3671711" y="3810000"/>
                  <a:pt x="3615090" y="3810000"/>
                </a:cubicBezTo>
                <a:lnTo>
                  <a:pt x="194028" y="3810000"/>
                </a:lnTo>
                <a:cubicBezTo>
                  <a:pt x="138465" y="3810000"/>
                  <a:pt x="110243" y="3810000"/>
                  <a:pt x="80257" y="3800475"/>
                </a:cubicBezTo>
                <a:cubicBezTo>
                  <a:pt x="47272" y="3788480"/>
                  <a:pt x="21520" y="3762728"/>
                  <a:pt x="9525" y="3729743"/>
                </a:cubicBezTo>
                <a:cubicBezTo>
                  <a:pt x="0" y="3699757"/>
                  <a:pt x="0" y="3671711"/>
                  <a:pt x="0" y="3615090"/>
                </a:cubicBezTo>
                <a:lnTo>
                  <a:pt x="0" y="194028"/>
                </a:lnTo>
                <a:cubicBezTo>
                  <a:pt x="0" y="138466"/>
                  <a:pt x="0" y="110243"/>
                  <a:pt x="9525" y="80257"/>
                </a:cubicBezTo>
                <a:cubicBezTo>
                  <a:pt x="21520" y="47272"/>
                  <a:pt x="47272" y="21520"/>
                  <a:pt x="80257" y="9525"/>
                </a:cubicBezTo>
                <a:cubicBezTo>
                  <a:pt x="110067" y="0"/>
                  <a:pt x="138289" y="0"/>
                  <a:pt x="1940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119121223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50996" y="2672974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286594" y="2672213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84647" y="2672213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418099" y="2672213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51153" y="2672213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550996" y="4106062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286594" y="4105301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3984647" y="4105301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418099" y="4105301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851153" y="4105301"/>
            <a:ext cx="1353312" cy="1353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179101274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3909" y="1396206"/>
            <a:ext cx="2184400" cy="4064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818309" y="1396206"/>
            <a:ext cx="2184400" cy="4064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002708" y="1396206"/>
            <a:ext cx="2184400" cy="4064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4899488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35C0-E675-99B5-3577-9B84DAC4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04420-CC50-A22D-C07B-5AC80577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26BC-A9C6-69F8-97FB-6AA8CBD3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B250-F42D-929E-2F9C-63DF000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153E-320E-7274-F205-B037C18A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159000" y="2489002"/>
            <a:ext cx="3810000" cy="1905001"/>
          </a:xfrm>
          <a:custGeom>
            <a:avLst/>
            <a:gdLst>
              <a:gd name="connsiteX0" fmla="*/ 194028 w 7620000"/>
              <a:gd name="connsiteY0" fmla="*/ 0 h 3810001"/>
              <a:gd name="connsiteX1" fmla="*/ 7425972 w 7620000"/>
              <a:gd name="connsiteY1" fmla="*/ 0 h 3810001"/>
              <a:gd name="connsiteX2" fmla="*/ 7539920 w 7620000"/>
              <a:gd name="connsiteY2" fmla="*/ 9525 h 3810001"/>
              <a:gd name="connsiteX3" fmla="*/ 7610475 w 7620000"/>
              <a:gd name="connsiteY3" fmla="*/ 80257 h 3810001"/>
              <a:gd name="connsiteX4" fmla="*/ 7620000 w 7620000"/>
              <a:gd name="connsiteY4" fmla="*/ 194910 h 3810001"/>
              <a:gd name="connsiteX5" fmla="*/ 7620000 w 7620000"/>
              <a:gd name="connsiteY5" fmla="*/ 3615973 h 3810001"/>
              <a:gd name="connsiteX6" fmla="*/ 7610475 w 7620000"/>
              <a:gd name="connsiteY6" fmla="*/ 3729744 h 3810001"/>
              <a:gd name="connsiteX7" fmla="*/ 7539920 w 7620000"/>
              <a:gd name="connsiteY7" fmla="*/ 3800476 h 3810001"/>
              <a:gd name="connsiteX8" fmla="*/ 7425266 w 7620000"/>
              <a:gd name="connsiteY8" fmla="*/ 3810001 h 3810001"/>
              <a:gd name="connsiteX9" fmla="*/ 194028 w 7620000"/>
              <a:gd name="connsiteY9" fmla="*/ 3810001 h 3810001"/>
              <a:gd name="connsiteX10" fmla="*/ 80081 w 7620000"/>
              <a:gd name="connsiteY10" fmla="*/ 3800476 h 3810001"/>
              <a:gd name="connsiteX11" fmla="*/ 9525 w 7620000"/>
              <a:gd name="connsiteY11" fmla="*/ 3729744 h 3810001"/>
              <a:gd name="connsiteX12" fmla="*/ 0 w 7620000"/>
              <a:gd name="connsiteY12" fmla="*/ 3615091 h 3810001"/>
              <a:gd name="connsiteX13" fmla="*/ 0 w 7620000"/>
              <a:gd name="connsiteY13" fmla="*/ 194028 h 3810001"/>
              <a:gd name="connsiteX14" fmla="*/ 9525 w 7620000"/>
              <a:gd name="connsiteY14" fmla="*/ 80257 h 3810001"/>
              <a:gd name="connsiteX15" fmla="*/ 80081 w 7620000"/>
              <a:gd name="connsiteY15" fmla="*/ 9525 h 3810001"/>
              <a:gd name="connsiteX16" fmla="*/ 194028 w 7620000"/>
              <a:gd name="connsiteY16" fmla="*/ 0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00" h="3810001">
                <a:moveTo>
                  <a:pt x="194028" y="0"/>
                </a:moveTo>
                <a:lnTo>
                  <a:pt x="7425972" y="0"/>
                </a:lnTo>
                <a:cubicBezTo>
                  <a:pt x="7481711" y="0"/>
                  <a:pt x="7509934" y="0"/>
                  <a:pt x="7539920" y="9525"/>
                </a:cubicBezTo>
                <a:cubicBezTo>
                  <a:pt x="7572728" y="21520"/>
                  <a:pt x="7598480" y="47272"/>
                  <a:pt x="7610475" y="80257"/>
                </a:cubicBezTo>
                <a:cubicBezTo>
                  <a:pt x="7620000" y="110243"/>
                  <a:pt x="7620000" y="138289"/>
                  <a:pt x="7620000" y="194910"/>
                </a:cubicBezTo>
                <a:lnTo>
                  <a:pt x="7620000" y="3615973"/>
                </a:lnTo>
                <a:cubicBezTo>
                  <a:pt x="7620000" y="3671536"/>
                  <a:pt x="7620000" y="3699758"/>
                  <a:pt x="7610475" y="3729744"/>
                </a:cubicBezTo>
                <a:cubicBezTo>
                  <a:pt x="7598480" y="3762729"/>
                  <a:pt x="7572728" y="3788481"/>
                  <a:pt x="7539920" y="3800476"/>
                </a:cubicBezTo>
                <a:cubicBezTo>
                  <a:pt x="7509934" y="3810001"/>
                  <a:pt x="7481711" y="3810001"/>
                  <a:pt x="7425266" y="3810001"/>
                </a:cubicBezTo>
                <a:lnTo>
                  <a:pt x="194028" y="3810001"/>
                </a:lnTo>
                <a:cubicBezTo>
                  <a:pt x="138289" y="3810001"/>
                  <a:pt x="110067" y="3810001"/>
                  <a:pt x="80081" y="3800476"/>
                </a:cubicBezTo>
                <a:cubicBezTo>
                  <a:pt x="47272" y="3788481"/>
                  <a:pt x="21520" y="3762729"/>
                  <a:pt x="9525" y="3729744"/>
                </a:cubicBezTo>
                <a:cubicBezTo>
                  <a:pt x="0" y="3699758"/>
                  <a:pt x="0" y="3671712"/>
                  <a:pt x="0" y="3615091"/>
                </a:cubicBezTo>
                <a:lnTo>
                  <a:pt x="0" y="194028"/>
                </a:lnTo>
                <a:cubicBezTo>
                  <a:pt x="0" y="138466"/>
                  <a:pt x="0" y="110243"/>
                  <a:pt x="9525" y="80257"/>
                </a:cubicBezTo>
                <a:cubicBezTo>
                  <a:pt x="21520" y="47272"/>
                  <a:pt x="47272" y="21520"/>
                  <a:pt x="80081" y="9525"/>
                </a:cubicBezTo>
                <a:cubicBezTo>
                  <a:pt x="110067" y="0"/>
                  <a:pt x="138289" y="0"/>
                  <a:pt x="1940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6223000" y="2489002"/>
            <a:ext cx="3810000" cy="1905001"/>
          </a:xfrm>
          <a:custGeom>
            <a:avLst/>
            <a:gdLst>
              <a:gd name="connsiteX0" fmla="*/ 194028 w 7620000"/>
              <a:gd name="connsiteY0" fmla="*/ 0 h 3810001"/>
              <a:gd name="connsiteX1" fmla="*/ 7425972 w 7620000"/>
              <a:gd name="connsiteY1" fmla="*/ 0 h 3810001"/>
              <a:gd name="connsiteX2" fmla="*/ 7539920 w 7620000"/>
              <a:gd name="connsiteY2" fmla="*/ 9525 h 3810001"/>
              <a:gd name="connsiteX3" fmla="*/ 7610475 w 7620000"/>
              <a:gd name="connsiteY3" fmla="*/ 80257 h 3810001"/>
              <a:gd name="connsiteX4" fmla="*/ 7620000 w 7620000"/>
              <a:gd name="connsiteY4" fmla="*/ 194910 h 3810001"/>
              <a:gd name="connsiteX5" fmla="*/ 7620000 w 7620000"/>
              <a:gd name="connsiteY5" fmla="*/ 3615973 h 3810001"/>
              <a:gd name="connsiteX6" fmla="*/ 7610475 w 7620000"/>
              <a:gd name="connsiteY6" fmla="*/ 3729744 h 3810001"/>
              <a:gd name="connsiteX7" fmla="*/ 7539920 w 7620000"/>
              <a:gd name="connsiteY7" fmla="*/ 3800476 h 3810001"/>
              <a:gd name="connsiteX8" fmla="*/ 7425266 w 7620000"/>
              <a:gd name="connsiteY8" fmla="*/ 3810001 h 3810001"/>
              <a:gd name="connsiteX9" fmla="*/ 194028 w 7620000"/>
              <a:gd name="connsiteY9" fmla="*/ 3810001 h 3810001"/>
              <a:gd name="connsiteX10" fmla="*/ 80081 w 7620000"/>
              <a:gd name="connsiteY10" fmla="*/ 3800476 h 3810001"/>
              <a:gd name="connsiteX11" fmla="*/ 9525 w 7620000"/>
              <a:gd name="connsiteY11" fmla="*/ 3729744 h 3810001"/>
              <a:gd name="connsiteX12" fmla="*/ 0 w 7620000"/>
              <a:gd name="connsiteY12" fmla="*/ 3615091 h 3810001"/>
              <a:gd name="connsiteX13" fmla="*/ 0 w 7620000"/>
              <a:gd name="connsiteY13" fmla="*/ 194028 h 3810001"/>
              <a:gd name="connsiteX14" fmla="*/ 9525 w 7620000"/>
              <a:gd name="connsiteY14" fmla="*/ 80257 h 3810001"/>
              <a:gd name="connsiteX15" fmla="*/ 80081 w 7620000"/>
              <a:gd name="connsiteY15" fmla="*/ 9525 h 3810001"/>
              <a:gd name="connsiteX16" fmla="*/ 194028 w 7620000"/>
              <a:gd name="connsiteY16" fmla="*/ 0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00" h="3810001">
                <a:moveTo>
                  <a:pt x="194028" y="0"/>
                </a:moveTo>
                <a:lnTo>
                  <a:pt x="7425972" y="0"/>
                </a:lnTo>
                <a:cubicBezTo>
                  <a:pt x="7481711" y="0"/>
                  <a:pt x="7509934" y="0"/>
                  <a:pt x="7539920" y="9525"/>
                </a:cubicBezTo>
                <a:cubicBezTo>
                  <a:pt x="7572728" y="21520"/>
                  <a:pt x="7598480" y="47272"/>
                  <a:pt x="7610475" y="80257"/>
                </a:cubicBezTo>
                <a:cubicBezTo>
                  <a:pt x="7620000" y="110243"/>
                  <a:pt x="7620000" y="138289"/>
                  <a:pt x="7620000" y="194910"/>
                </a:cubicBezTo>
                <a:lnTo>
                  <a:pt x="7620000" y="3615973"/>
                </a:lnTo>
                <a:cubicBezTo>
                  <a:pt x="7620000" y="3671536"/>
                  <a:pt x="7620000" y="3699758"/>
                  <a:pt x="7610475" y="3729744"/>
                </a:cubicBezTo>
                <a:cubicBezTo>
                  <a:pt x="7598480" y="3762729"/>
                  <a:pt x="7572728" y="3788481"/>
                  <a:pt x="7539920" y="3800476"/>
                </a:cubicBezTo>
                <a:cubicBezTo>
                  <a:pt x="7509934" y="3810001"/>
                  <a:pt x="7481711" y="3810001"/>
                  <a:pt x="7425266" y="3810001"/>
                </a:cubicBezTo>
                <a:lnTo>
                  <a:pt x="194028" y="3810001"/>
                </a:lnTo>
                <a:cubicBezTo>
                  <a:pt x="138289" y="3810001"/>
                  <a:pt x="110067" y="3810001"/>
                  <a:pt x="80081" y="3800476"/>
                </a:cubicBezTo>
                <a:cubicBezTo>
                  <a:pt x="47272" y="3788481"/>
                  <a:pt x="21520" y="3762729"/>
                  <a:pt x="9525" y="3729744"/>
                </a:cubicBezTo>
                <a:cubicBezTo>
                  <a:pt x="0" y="3699758"/>
                  <a:pt x="0" y="3671712"/>
                  <a:pt x="0" y="3615091"/>
                </a:cubicBezTo>
                <a:lnTo>
                  <a:pt x="0" y="194028"/>
                </a:lnTo>
                <a:cubicBezTo>
                  <a:pt x="0" y="138466"/>
                  <a:pt x="0" y="110243"/>
                  <a:pt x="9525" y="80257"/>
                </a:cubicBezTo>
                <a:cubicBezTo>
                  <a:pt x="21520" y="47272"/>
                  <a:pt x="47272" y="21520"/>
                  <a:pt x="80081" y="9525"/>
                </a:cubicBezTo>
                <a:cubicBezTo>
                  <a:pt x="110067" y="0"/>
                  <a:pt x="138289" y="0"/>
                  <a:pt x="1940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58926202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438400" y="0"/>
            <a:ext cx="2438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876800" y="0"/>
            <a:ext cx="2438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315200" y="0"/>
            <a:ext cx="2438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0"/>
            <a:ext cx="2438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9461319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427497" y="1396603"/>
            <a:ext cx="2000251" cy="200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7491247" y="1396603"/>
            <a:ext cx="2000251" cy="200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554997" y="1396603"/>
            <a:ext cx="2000251" cy="200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427497" y="3459262"/>
            <a:ext cx="2000251" cy="200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491247" y="3459262"/>
            <a:ext cx="2000251" cy="200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54997" y="3459261"/>
            <a:ext cx="2000251" cy="200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342609116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968500" y="1397428"/>
            <a:ext cx="1968500" cy="1968501"/>
          </a:xfrm>
          <a:custGeom>
            <a:avLst/>
            <a:gdLst>
              <a:gd name="connsiteX0" fmla="*/ 97149 w 3937000"/>
              <a:gd name="connsiteY0" fmla="*/ 0 h 3937001"/>
              <a:gd name="connsiteX1" fmla="*/ 3839851 w 3937000"/>
              <a:gd name="connsiteY1" fmla="*/ 0 h 3937001"/>
              <a:gd name="connsiteX2" fmla="*/ 3896901 w 3937000"/>
              <a:gd name="connsiteY2" fmla="*/ 4739 h 3937001"/>
              <a:gd name="connsiteX3" fmla="*/ 3932261 w 3937000"/>
              <a:gd name="connsiteY3" fmla="*/ 40099 h 3937001"/>
              <a:gd name="connsiteX4" fmla="*/ 3937000 w 3937000"/>
              <a:gd name="connsiteY4" fmla="*/ 97696 h 3937001"/>
              <a:gd name="connsiteX5" fmla="*/ 3937000 w 3937000"/>
              <a:gd name="connsiteY5" fmla="*/ 3839852 h 3937001"/>
              <a:gd name="connsiteX6" fmla="*/ 3932261 w 3937000"/>
              <a:gd name="connsiteY6" fmla="*/ 3896902 h 3937001"/>
              <a:gd name="connsiteX7" fmla="*/ 3896901 w 3937000"/>
              <a:gd name="connsiteY7" fmla="*/ 3932262 h 3937001"/>
              <a:gd name="connsiteX8" fmla="*/ 3839304 w 3937000"/>
              <a:gd name="connsiteY8" fmla="*/ 3937001 h 3937001"/>
              <a:gd name="connsiteX9" fmla="*/ 97149 w 3937000"/>
              <a:gd name="connsiteY9" fmla="*/ 3937001 h 3937001"/>
              <a:gd name="connsiteX10" fmla="*/ 40099 w 3937000"/>
              <a:gd name="connsiteY10" fmla="*/ 3932262 h 3937001"/>
              <a:gd name="connsiteX11" fmla="*/ 4739 w 3937000"/>
              <a:gd name="connsiteY11" fmla="*/ 3896902 h 3937001"/>
              <a:gd name="connsiteX12" fmla="*/ 0 w 3937000"/>
              <a:gd name="connsiteY12" fmla="*/ 3839305 h 3937001"/>
              <a:gd name="connsiteX13" fmla="*/ 0 w 3937000"/>
              <a:gd name="connsiteY13" fmla="*/ 97149 h 3937001"/>
              <a:gd name="connsiteX14" fmla="*/ 4739 w 3937000"/>
              <a:gd name="connsiteY14" fmla="*/ 40099 h 3937001"/>
              <a:gd name="connsiteX15" fmla="*/ 40099 w 3937000"/>
              <a:gd name="connsiteY15" fmla="*/ 4739 h 3937001"/>
              <a:gd name="connsiteX16" fmla="*/ 97149 w 3937000"/>
              <a:gd name="connsiteY16" fmla="*/ 0 h 393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0" h="3937001">
                <a:moveTo>
                  <a:pt x="97149" y="0"/>
                </a:moveTo>
                <a:lnTo>
                  <a:pt x="3839851" y="0"/>
                </a:lnTo>
                <a:cubicBezTo>
                  <a:pt x="3867556" y="0"/>
                  <a:pt x="3881955" y="0"/>
                  <a:pt x="3896901" y="4739"/>
                </a:cubicBezTo>
                <a:cubicBezTo>
                  <a:pt x="3913305" y="10754"/>
                  <a:pt x="3926246" y="23695"/>
                  <a:pt x="3932261" y="40099"/>
                </a:cubicBezTo>
                <a:cubicBezTo>
                  <a:pt x="3937000" y="55045"/>
                  <a:pt x="3937000" y="69444"/>
                  <a:pt x="3937000" y="97696"/>
                </a:cubicBezTo>
                <a:lnTo>
                  <a:pt x="3937000" y="3839852"/>
                </a:lnTo>
                <a:cubicBezTo>
                  <a:pt x="3937000" y="3867557"/>
                  <a:pt x="3937000" y="3881956"/>
                  <a:pt x="3932261" y="3896902"/>
                </a:cubicBezTo>
                <a:cubicBezTo>
                  <a:pt x="3926246" y="3913306"/>
                  <a:pt x="3913305" y="3926247"/>
                  <a:pt x="3896901" y="3932262"/>
                </a:cubicBezTo>
                <a:cubicBezTo>
                  <a:pt x="3881955" y="3937001"/>
                  <a:pt x="3867556" y="3937001"/>
                  <a:pt x="3839304" y="3937001"/>
                </a:cubicBezTo>
                <a:lnTo>
                  <a:pt x="97149" y="3937001"/>
                </a:lnTo>
                <a:cubicBezTo>
                  <a:pt x="69444" y="3937001"/>
                  <a:pt x="55045" y="3937001"/>
                  <a:pt x="40099" y="3932262"/>
                </a:cubicBezTo>
                <a:cubicBezTo>
                  <a:pt x="23695" y="3926247"/>
                  <a:pt x="10754" y="3913306"/>
                  <a:pt x="4739" y="3896902"/>
                </a:cubicBezTo>
                <a:cubicBezTo>
                  <a:pt x="0" y="3881956"/>
                  <a:pt x="0" y="3867557"/>
                  <a:pt x="0" y="3839305"/>
                </a:cubicBezTo>
                <a:lnTo>
                  <a:pt x="0" y="97149"/>
                </a:lnTo>
                <a:cubicBezTo>
                  <a:pt x="0" y="69444"/>
                  <a:pt x="0" y="55045"/>
                  <a:pt x="4739" y="40099"/>
                </a:cubicBezTo>
                <a:cubicBezTo>
                  <a:pt x="10754" y="23695"/>
                  <a:pt x="23695" y="10754"/>
                  <a:pt x="40099" y="4739"/>
                </a:cubicBezTo>
                <a:cubicBezTo>
                  <a:pt x="55045" y="0"/>
                  <a:pt x="69444" y="0"/>
                  <a:pt x="9714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1397428"/>
            <a:ext cx="1968500" cy="1968501"/>
          </a:xfrm>
          <a:custGeom>
            <a:avLst/>
            <a:gdLst>
              <a:gd name="connsiteX0" fmla="*/ 97149 w 3937000"/>
              <a:gd name="connsiteY0" fmla="*/ 0 h 3937001"/>
              <a:gd name="connsiteX1" fmla="*/ 3839851 w 3937000"/>
              <a:gd name="connsiteY1" fmla="*/ 0 h 3937001"/>
              <a:gd name="connsiteX2" fmla="*/ 3896901 w 3937000"/>
              <a:gd name="connsiteY2" fmla="*/ 4739 h 3937001"/>
              <a:gd name="connsiteX3" fmla="*/ 3932261 w 3937000"/>
              <a:gd name="connsiteY3" fmla="*/ 40099 h 3937001"/>
              <a:gd name="connsiteX4" fmla="*/ 3937000 w 3937000"/>
              <a:gd name="connsiteY4" fmla="*/ 97696 h 3937001"/>
              <a:gd name="connsiteX5" fmla="*/ 3937000 w 3937000"/>
              <a:gd name="connsiteY5" fmla="*/ 3839852 h 3937001"/>
              <a:gd name="connsiteX6" fmla="*/ 3932261 w 3937000"/>
              <a:gd name="connsiteY6" fmla="*/ 3896902 h 3937001"/>
              <a:gd name="connsiteX7" fmla="*/ 3896901 w 3937000"/>
              <a:gd name="connsiteY7" fmla="*/ 3932262 h 3937001"/>
              <a:gd name="connsiteX8" fmla="*/ 3839304 w 3937000"/>
              <a:gd name="connsiteY8" fmla="*/ 3937001 h 3937001"/>
              <a:gd name="connsiteX9" fmla="*/ 97149 w 3937000"/>
              <a:gd name="connsiteY9" fmla="*/ 3937001 h 3937001"/>
              <a:gd name="connsiteX10" fmla="*/ 40099 w 3937000"/>
              <a:gd name="connsiteY10" fmla="*/ 3932262 h 3937001"/>
              <a:gd name="connsiteX11" fmla="*/ 4739 w 3937000"/>
              <a:gd name="connsiteY11" fmla="*/ 3896902 h 3937001"/>
              <a:gd name="connsiteX12" fmla="*/ 0 w 3937000"/>
              <a:gd name="connsiteY12" fmla="*/ 3839305 h 3937001"/>
              <a:gd name="connsiteX13" fmla="*/ 0 w 3937000"/>
              <a:gd name="connsiteY13" fmla="*/ 97149 h 3937001"/>
              <a:gd name="connsiteX14" fmla="*/ 4739 w 3937000"/>
              <a:gd name="connsiteY14" fmla="*/ 40099 h 3937001"/>
              <a:gd name="connsiteX15" fmla="*/ 40099 w 3937000"/>
              <a:gd name="connsiteY15" fmla="*/ 4739 h 3937001"/>
              <a:gd name="connsiteX16" fmla="*/ 97149 w 3937000"/>
              <a:gd name="connsiteY16" fmla="*/ 0 h 393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0" h="3937001">
                <a:moveTo>
                  <a:pt x="97149" y="0"/>
                </a:moveTo>
                <a:lnTo>
                  <a:pt x="3839851" y="0"/>
                </a:lnTo>
                <a:cubicBezTo>
                  <a:pt x="3867556" y="0"/>
                  <a:pt x="3881955" y="0"/>
                  <a:pt x="3896901" y="4739"/>
                </a:cubicBezTo>
                <a:cubicBezTo>
                  <a:pt x="3913305" y="10754"/>
                  <a:pt x="3926246" y="23695"/>
                  <a:pt x="3932261" y="40099"/>
                </a:cubicBezTo>
                <a:cubicBezTo>
                  <a:pt x="3937000" y="55045"/>
                  <a:pt x="3937000" y="69444"/>
                  <a:pt x="3937000" y="97696"/>
                </a:cubicBezTo>
                <a:lnTo>
                  <a:pt x="3937000" y="3839852"/>
                </a:lnTo>
                <a:cubicBezTo>
                  <a:pt x="3937000" y="3867557"/>
                  <a:pt x="3937000" y="3881956"/>
                  <a:pt x="3932261" y="3896902"/>
                </a:cubicBezTo>
                <a:cubicBezTo>
                  <a:pt x="3926246" y="3913306"/>
                  <a:pt x="3913305" y="3926247"/>
                  <a:pt x="3896901" y="3932262"/>
                </a:cubicBezTo>
                <a:cubicBezTo>
                  <a:pt x="3881955" y="3937001"/>
                  <a:pt x="3867556" y="3937001"/>
                  <a:pt x="3839304" y="3937001"/>
                </a:cubicBezTo>
                <a:lnTo>
                  <a:pt x="97149" y="3937001"/>
                </a:lnTo>
                <a:cubicBezTo>
                  <a:pt x="69444" y="3937001"/>
                  <a:pt x="55045" y="3937001"/>
                  <a:pt x="40099" y="3932262"/>
                </a:cubicBezTo>
                <a:cubicBezTo>
                  <a:pt x="23695" y="3926247"/>
                  <a:pt x="10754" y="3913306"/>
                  <a:pt x="4739" y="3896902"/>
                </a:cubicBezTo>
                <a:cubicBezTo>
                  <a:pt x="0" y="3881956"/>
                  <a:pt x="0" y="3867557"/>
                  <a:pt x="0" y="3839305"/>
                </a:cubicBezTo>
                <a:lnTo>
                  <a:pt x="0" y="97149"/>
                </a:lnTo>
                <a:cubicBezTo>
                  <a:pt x="0" y="69444"/>
                  <a:pt x="0" y="55045"/>
                  <a:pt x="4739" y="40099"/>
                </a:cubicBezTo>
                <a:cubicBezTo>
                  <a:pt x="10754" y="23695"/>
                  <a:pt x="23695" y="10754"/>
                  <a:pt x="40099" y="4739"/>
                </a:cubicBezTo>
                <a:cubicBezTo>
                  <a:pt x="55045" y="0"/>
                  <a:pt x="69444" y="0"/>
                  <a:pt x="9714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159500" y="1397428"/>
            <a:ext cx="1968500" cy="1968501"/>
          </a:xfrm>
          <a:custGeom>
            <a:avLst/>
            <a:gdLst>
              <a:gd name="connsiteX0" fmla="*/ 97149 w 3937000"/>
              <a:gd name="connsiteY0" fmla="*/ 0 h 3937001"/>
              <a:gd name="connsiteX1" fmla="*/ 3839851 w 3937000"/>
              <a:gd name="connsiteY1" fmla="*/ 0 h 3937001"/>
              <a:gd name="connsiteX2" fmla="*/ 3896901 w 3937000"/>
              <a:gd name="connsiteY2" fmla="*/ 4739 h 3937001"/>
              <a:gd name="connsiteX3" fmla="*/ 3932261 w 3937000"/>
              <a:gd name="connsiteY3" fmla="*/ 40099 h 3937001"/>
              <a:gd name="connsiteX4" fmla="*/ 3937000 w 3937000"/>
              <a:gd name="connsiteY4" fmla="*/ 97696 h 3937001"/>
              <a:gd name="connsiteX5" fmla="*/ 3937000 w 3937000"/>
              <a:gd name="connsiteY5" fmla="*/ 3839852 h 3937001"/>
              <a:gd name="connsiteX6" fmla="*/ 3932261 w 3937000"/>
              <a:gd name="connsiteY6" fmla="*/ 3896902 h 3937001"/>
              <a:gd name="connsiteX7" fmla="*/ 3896901 w 3937000"/>
              <a:gd name="connsiteY7" fmla="*/ 3932262 h 3937001"/>
              <a:gd name="connsiteX8" fmla="*/ 3839304 w 3937000"/>
              <a:gd name="connsiteY8" fmla="*/ 3937001 h 3937001"/>
              <a:gd name="connsiteX9" fmla="*/ 97149 w 3937000"/>
              <a:gd name="connsiteY9" fmla="*/ 3937001 h 3937001"/>
              <a:gd name="connsiteX10" fmla="*/ 40099 w 3937000"/>
              <a:gd name="connsiteY10" fmla="*/ 3932262 h 3937001"/>
              <a:gd name="connsiteX11" fmla="*/ 4739 w 3937000"/>
              <a:gd name="connsiteY11" fmla="*/ 3896902 h 3937001"/>
              <a:gd name="connsiteX12" fmla="*/ 0 w 3937000"/>
              <a:gd name="connsiteY12" fmla="*/ 3839305 h 3937001"/>
              <a:gd name="connsiteX13" fmla="*/ 0 w 3937000"/>
              <a:gd name="connsiteY13" fmla="*/ 97149 h 3937001"/>
              <a:gd name="connsiteX14" fmla="*/ 4739 w 3937000"/>
              <a:gd name="connsiteY14" fmla="*/ 40099 h 3937001"/>
              <a:gd name="connsiteX15" fmla="*/ 40099 w 3937000"/>
              <a:gd name="connsiteY15" fmla="*/ 4739 h 3937001"/>
              <a:gd name="connsiteX16" fmla="*/ 97149 w 3937000"/>
              <a:gd name="connsiteY16" fmla="*/ 0 h 393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0" h="3937001">
                <a:moveTo>
                  <a:pt x="97149" y="0"/>
                </a:moveTo>
                <a:lnTo>
                  <a:pt x="3839851" y="0"/>
                </a:lnTo>
                <a:cubicBezTo>
                  <a:pt x="3867556" y="0"/>
                  <a:pt x="3881955" y="0"/>
                  <a:pt x="3896901" y="4739"/>
                </a:cubicBezTo>
                <a:cubicBezTo>
                  <a:pt x="3913305" y="10754"/>
                  <a:pt x="3926246" y="23695"/>
                  <a:pt x="3932261" y="40099"/>
                </a:cubicBezTo>
                <a:cubicBezTo>
                  <a:pt x="3937000" y="55045"/>
                  <a:pt x="3937000" y="69444"/>
                  <a:pt x="3937000" y="97696"/>
                </a:cubicBezTo>
                <a:lnTo>
                  <a:pt x="3937000" y="3839852"/>
                </a:lnTo>
                <a:cubicBezTo>
                  <a:pt x="3937000" y="3867557"/>
                  <a:pt x="3937000" y="3881956"/>
                  <a:pt x="3932261" y="3896902"/>
                </a:cubicBezTo>
                <a:cubicBezTo>
                  <a:pt x="3926246" y="3913306"/>
                  <a:pt x="3913305" y="3926247"/>
                  <a:pt x="3896901" y="3932262"/>
                </a:cubicBezTo>
                <a:cubicBezTo>
                  <a:pt x="3881955" y="3937001"/>
                  <a:pt x="3867556" y="3937001"/>
                  <a:pt x="3839304" y="3937001"/>
                </a:cubicBezTo>
                <a:lnTo>
                  <a:pt x="97149" y="3937001"/>
                </a:lnTo>
                <a:cubicBezTo>
                  <a:pt x="69444" y="3937001"/>
                  <a:pt x="55045" y="3937001"/>
                  <a:pt x="40099" y="3932262"/>
                </a:cubicBezTo>
                <a:cubicBezTo>
                  <a:pt x="23695" y="3926247"/>
                  <a:pt x="10754" y="3913306"/>
                  <a:pt x="4739" y="3896902"/>
                </a:cubicBezTo>
                <a:cubicBezTo>
                  <a:pt x="0" y="3881956"/>
                  <a:pt x="0" y="3867557"/>
                  <a:pt x="0" y="3839305"/>
                </a:cubicBezTo>
                <a:lnTo>
                  <a:pt x="0" y="97149"/>
                </a:lnTo>
                <a:cubicBezTo>
                  <a:pt x="0" y="69444"/>
                  <a:pt x="0" y="55045"/>
                  <a:pt x="4739" y="40099"/>
                </a:cubicBezTo>
                <a:cubicBezTo>
                  <a:pt x="10754" y="23695"/>
                  <a:pt x="23695" y="10754"/>
                  <a:pt x="40099" y="4739"/>
                </a:cubicBezTo>
                <a:cubicBezTo>
                  <a:pt x="55045" y="0"/>
                  <a:pt x="69444" y="0"/>
                  <a:pt x="9714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064000" y="3491365"/>
            <a:ext cx="1968500" cy="1968501"/>
          </a:xfrm>
          <a:custGeom>
            <a:avLst/>
            <a:gdLst>
              <a:gd name="connsiteX0" fmla="*/ 97149 w 3937000"/>
              <a:gd name="connsiteY0" fmla="*/ 0 h 3937001"/>
              <a:gd name="connsiteX1" fmla="*/ 3839851 w 3937000"/>
              <a:gd name="connsiteY1" fmla="*/ 0 h 3937001"/>
              <a:gd name="connsiteX2" fmla="*/ 3896901 w 3937000"/>
              <a:gd name="connsiteY2" fmla="*/ 4739 h 3937001"/>
              <a:gd name="connsiteX3" fmla="*/ 3932261 w 3937000"/>
              <a:gd name="connsiteY3" fmla="*/ 40099 h 3937001"/>
              <a:gd name="connsiteX4" fmla="*/ 3937000 w 3937000"/>
              <a:gd name="connsiteY4" fmla="*/ 97696 h 3937001"/>
              <a:gd name="connsiteX5" fmla="*/ 3937000 w 3937000"/>
              <a:gd name="connsiteY5" fmla="*/ 3839852 h 3937001"/>
              <a:gd name="connsiteX6" fmla="*/ 3932261 w 3937000"/>
              <a:gd name="connsiteY6" fmla="*/ 3896902 h 3937001"/>
              <a:gd name="connsiteX7" fmla="*/ 3896901 w 3937000"/>
              <a:gd name="connsiteY7" fmla="*/ 3932262 h 3937001"/>
              <a:gd name="connsiteX8" fmla="*/ 3839304 w 3937000"/>
              <a:gd name="connsiteY8" fmla="*/ 3937001 h 3937001"/>
              <a:gd name="connsiteX9" fmla="*/ 97149 w 3937000"/>
              <a:gd name="connsiteY9" fmla="*/ 3937001 h 3937001"/>
              <a:gd name="connsiteX10" fmla="*/ 40099 w 3937000"/>
              <a:gd name="connsiteY10" fmla="*/ 3932262 h 3937001"/>
              <a:gd name="connsiteX11" fmla="*/ 4739 w 3937000"/>
              <a:gd name="connsiteY11" fmla="*/ 3896902 h 3937001"/>
              <a:gd name="connsiteX12" fmla="*/ 0 w 3937000"/>
              <a:gd name="connsiteY12" fmla="*/ 3839305 h 3937001"/>
              <a:gd name="connsiteX13" fmla="*/ 0 w 3937000"/>
              <a:gd name="connsiteY13" fmla="*/ 97149 h 3937001"/>
              <a:gd name="connsiteX14" fmla="*/ 4739 w 3937000"/>
              <a:gd name="connsiteY14" fmla="*/ 40099 h 3937001"/>
              <a:gd name="connsiteX15" fmla="*/ 40099 w 3937000"/>
              <a:gd name="connsiteY15" fmla="*/ 4739 h 3937001"/>
              <a:gd name="connsiteX16" fmla="*/ 97149 w 3937000"/>
              <a:gd name="connsiteY16" fmla="*/ 0 h 393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0" h="3937001">
                <a:moveTo>
                  <a:pt x="97149" y="0"/>
                </a:moveTo>
                <a:lnTo>
                  <a:pt x="3839851" y="0"/>
                </a:lnTo>
                <a:cubicBezTo>
                  <a:pt x="3867556" y="0"/>
                  <a:pt x="3881955" y="0"/>
                  <a:pt x="3896901" y="4739"/>
                </a:cubicBezTo>
                <a:cubicBezTo>
                  <a:pt x="3913305" y="10754"/>
                  <a:pt x="3926246" y="23695"/>
                  <a:pt x="3932261" y="40099"/>
                </a:cubicBezTo>
                <a:cubicBezTo>
                  <a:pt x="3937000" y="55045"/>
                  <a:pt x="3937000" y="69444"/>
                  <a:pt x="3937000" y="97696"/>
                </a:cubicBezTo>
                <a:lnTo>
                  <a:pt x="3937000" y="3839852"/>
                </a:lnTo>
                <a:cubicBezTo>
                  <a:pt x="3937000" y="3867557"/>
                  <a:pt x="3937000" y="3881956"/>
                  <a:pt x="3932261" y="3896902"/>
                </a:cubicBezTo>
                <a:cubicBezTo>
                  <a:pt x="3926246" y="3913306"/>
                  <a:pt x="3913305" y="3926247"/>
                  <a:pt x="3896901" y="3932262"/>
                </a:cubicBezTo>
                <a:cubicBezTo>
                  <a:pt x="3881955" y="3937001"/>
                  <a:pt x="3867556" y="3937001"/>
                  <a:pt x="3839304" y="3937001"/>
                </a:cubicBezTo>
                <a:lnTo>
                  <a:pt x="97149" y="3937001"/>
                </a:lnTo>
                <a:cubicBezTo>
                  <a:pt x="69444" y="3937001"/>
                  <a:pt x="55045" y="3937001"/>
                  <a:pt x="40099" y="3932262"/>
                </a:cubicBezTo>
                <a:cubicBezTo>
                  <a:pt x="23695" y="3926247"/>
                  <a:pt x="10754" y="3913306"/>
                  <a:pt x="4739" y="3896902"/>
                </a:cubicBezTo>
                <a:cubicBezTo>
                  <a:pt x="0" y="3881956"/>
                  <a:pt x="0" y="3867557"/>
                  <a:pt x="0" y="3839305"/>
                </a:cubicBezTo>
                <a:lnTo>
                  <a:pt x="0" y="97149"/>
                </a:lnTo>
                <a:cubicBezTo>
                  <a:pt x="0" y="69444"/>
                  <a:pt x="0" y="55045"/>
                  <a:pt x="4739" y="40099"/>
                </a:cubicBezTo>
                <a:cubicBezTo>
                  <a:pt x="10754" y="23695"/>
                  <a:pt x="23695" y="10754"/>
                  <a:pt x="40099" y="4739"/>
                </a:cubicBezTo>
                <a:cubicBezTo>
                  <a:pt x="55045" y="0"/>
                  <a:pt x="69444" y="0"/>
                  <a:pt x="9714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8255000" y="3491365"/>
            <a:ext cx="1968500" cy="1968501"/>
          </a:xfrm>
          <a:custGeom>
            <a:avLst/>
            <a:gdLst>
              <a:gd name="connsiteX0" fmla="*/ 97149 w 3937000"/>
              <a:gd name="connsiteY0" fmla="*/ 0 h 3937001"/>
              <a:gd name="connsiteX1" fmla="*/ 3839851 w 3937000"/>
              <a:gd name="connsiteY1" fmla="*/ 0 h 3937001"/>
              <a:gd name="connsiteX2" fmla="*/ 3896901 w 3937000"/>
              <a:gd name="connsiteY2" fmla="*/ 4739 h 3937001"/>
              <a:gd name="connsiteX3" fmla="*/ 3932261 w 3937000"/>
              <a:gd name="connsiteY3" fmla="*/ 40099 h 3937001"/>
              <a:gd name="connsiteX4" fmla="*/ 3937000 w 3937000"/>
              <a:gd name="connsiteY4" fmla="*/ 97696 h 3937001"/>
              <a:gd name="connsiteX5" fmla="*/ 3937000 w 3937000"/>
              <a:gd name="connsiteY5" fmla="*/ 3839852 h 3937001"/>
              <a:gd name="connsiteX6" fmla="*/ 3932261 w 3937000"/>
              <a:gd name="connsiteY6" fmla="*/ 3896902 h 3937001"/>
              <a:gd name="connsiteX7" fmla="*/ 3896901 w 3937000"/>
              <a:gd name="connsiteY7" fmla="*/ 3932262 h 3937001"/>
              <a:gd name="connsiteX8" fmla="*/ 3839304 w 3937000"/>
              <a:gd name="connsiteY8" fmla="*/ 3937001 h 3937001"/>
              <a:gd name="connsiteX9" fmla="*/ 97149 w 3937000"/>
              <a:gd name="connsiteY9" fmla="*/ 3937001 h 3937001"/>
              <a:gd name="connsiteX10" fmla="*/ 40099 w 3937000"/>
              <a:gd name="connsiteY10" fmla="*/ 3932262 h 3937001"/>
              <a:gd name="connsiteX11" fmla="*/ 4739 w 3937000"/>
              <a:gd name="connsiteY11" fmla="*/ 3896902 h 3937001"/>
              <a:gd name="connsiteX12" fmla="*/ 0 w 3937000"/>
              <a:gd name="connsiteY12" fmla="*/ 3839305 h 3937001"/>
              <a:gd name="connsiteX13" fmla="*/ 0 w 3937000"/>
              <a:gd name="connsiteY13" fmla="*/ 97149 h 3937001"/>
              <a:gd name="connsiteX14" fmla="*/ 4739 w 3937000"/>
              <a:gd name="connsiteY14" fmla="*/ 40099 h 3937001"/>
              <a:gd name="connsiteX15" fmla="*/ 40099 w 3937000"/>
              <a:gd name="connsiteY15" fmla="*/ 4739 h 3937001"/>
              <a:gd name="connsiteX16" fmla="*/ 97149 w 3937000"/>
              <a:gd name="connsiteY16" fmla="*/ 0 h 393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7000" h="3937001">
                <a:moveTo>
                  <a:pt x="97149" y="0"/>
                </a:moveTo>
                <a:lnTo>
                  <a:pt x="3839851" y="0"/>
                </a:lnTo>
                <a:cubicBezTo>
                  <a:pt x="3867556" y="0"/>
                  <a:pt x="3881955" y="0"/>
                  <a:pt x="3896901" y="4739"/>
                </a:cubicBezTo>
                <a:cubicBezTo>
                  <a:pt x="3913305" y="10754"/>
                  <a:pt x="3926246" y="23695"/>
                  <a:pt x="3932261" y="40099"/>
                </a:cubicBezTo>
                <a:cubicBezTo>
                  <a:pt x="3937000" y="55045"/>
                  <a:pt x="3937000" y="69444"/>
                  <a:pt x="3937000" y="97696"/>
                </a:cubicBezTo>
                <a:lnTo>
                  <a:pt x="3937000" y="3839852"/>
                </a:lnTo>
                <a:cubicBezTo>
                  <a:pt x="3937000" y="3867557"/>
                  <a:pt x="3937000" y="3881956"/>
                  <a:pt x="3932261" y="3896902"/>
                </a:cubicBezTo>
                <a:cubicBezTo>
                  <a:pt x="3926246" y="3913306"/>
                  <a:pt x="3913305" y="3926247"/>
                  <a:pt x="3896901" y="3932262"/>
                </a:cubicBezTo>
                <a:cubicBezTo>
                  <a:pt x="3881955" y="3937001"/>
                  <a:pt x="3867556" y="3937001"/>
                  <a:pt x="3839304" y="3937001"/>
                </a:cubicBezTo>
                <a:lnTo>
                  <a:pt x="97149" y="3937001"/>
                </a:lnTo>
                <a:cubicBezTo>
                  <a:pt x="69444" y="3937001"/>
                  <a:pt x="55045" y="3937001"/>
                  <a:pt x="40099" y="3932262"/>
                </a:cubicBezTo>
                <a:cubicBezTo>
                  <a:pt x="23695" y="3926247"/>
                  <a:pt x="10754" y="3913306"/>
                  <a:pt x="4739" y="3896902"/>
                </a:cubicBezTo>
                <a:cubicBezTo>
                  <a:pt x="0" y="3881956"/>
                  <a:pt x="0" y="3867557"/>
                  <a:pt x="0" y="3839305"/>
                </a:cubicBezTo>
                <a:lnTo>
                  <a:pt x="0" y="97149"/>
                </a:lnTo>
                <a:cubicBezTo>
                  <a:pt x="0" y="69444"/>
                  <a:pt x="0" y="55045"/>
                  <a:pt x="4739" y="40099"/>
                </a:cubicBezTo>
                <a:cubicBezTo>
                  <a:pt x="10754" y="23695"/>
                  <a:pt x="23695" y="10754"/>
                  <a:pt x="40099" y="4739"/>
                </a:cubicBezTo>
                <a:cubicBezTo>
                  <a:pt x="55045" y="0"/>
                  <a:pt x="69444" y="0"/>
                  <a:pt x="9714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27194207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Rounded Rectangle"/>
          <p:cNvSpPr/>
          <p:nvPr userDrawn="1"/>
        </p:nvSpPr>
        <p:spPr>
          <a:xfrm>
            <a:off x="5473700" y="1397000"/>
            <a:ext cx="2857500" cy="4064001"/>
          </a:xfrm>
          <a:prstGeom prst="roundRect">
            <a:avLst>
              <a:gd name="adj" fmla="val 2222"/>
            </a:avLst>
          </a:prstGeom>
          <a:solidFill>
            <a:srgbClr val="F6F9FF"/>
          </a:solidFill>
          <a:ln w="12700">
            <a:miter lim="400000"/>
          </a:ln>
          <a:effectLst>
            <a:outerShdw blurRad="190500" dist="50800" dir="2700000" rotWithShape="0">
              <a:srgbClr val="000000">
                <a:alpha val="39951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Rounded Rectangle"/>
          <p:cNvSpPr/>
          <p:nvPr userDrawn="1"/>
        </p:nvSpPr>
        <p:spPr>
          <a:xfrm>
            <a:off x="8697747" y="1397000"/>
            <a:ext cx="2857501" cy="4064000"/>
          </a:xfrm>
          <a:prstGeom prst="roundRect">
            <a:avLst>
              <a:gd name="adj" fmla="val 2222"/>
            </a:avLst>
          </a:prstGeom>
          <a:solidFill>
            <a:srgbClr val="F6F9FF"/>
          </a:solidFill>
          <a:ln w="12700">
            <a:miter lim="400000"/>
          </a:ln>
          <a:effectLst>
            <a:outerShdw blurRad="190500" dist="50800" dir="2700000" rotWithShape="0">
              <a:srgbClr val="000000">
                <a:alpha val="39951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473700" y="1397001"/>
            <a:ext cx="2857500" cy="3429000"/>
          </a:xfrm>
          <a:custGeom>
            <a:avLst/>
            <a:gdLst>
              <a:gd name="connsiteX0" fmla="*/ 194204 w 5715000"/>
              <a:gd name="connsiteY0" fmla="*/ 0 h 6858000"/>
              <a:gd name="connsiteX1" fmla="*/ 5520796 w 5715000"/>
              <a:gd name="connsiteY1" fmla="*/ 0 h 6858000"/>
              <a:gd name="connsiteX2" fmla="*/ 5634831 w 5715000"/>
              <a:gd name="connsiteY2" fmla="*/ 9525 h 6858000"/>
              <a:gd name="connsiteX3" fmla="*/ 5705475 w 5715000"/>
              <a:gd name="connsiteY3" fmla="*/ 80010 h 6858000"/>
              <a:gd name="connsiteX4" fmla="*/ 5715000 w 5715000"/>
              <a:gd name="connsiteY4" fmla="*/ 194945 h 6858000"/>
              <a:gd name="connsiteX5" fmla="*/ 5715000 w 5715000"/>
              <a:gd name="connsiteY5" fmla="*/ 5588001 h 6858000"/>
              <a:gd name="connsiteX6" fmla="*/ 5715000 w 5715000"/>
              <a:gd name="connsiteY6" fmla="*/ 6664008 h 6858000"/>
              <a:gd name="connsiteX7" fmla="*/ 5715000 w 5715000"/>
              <a:gd name="connsiteY7" fmla="*/ 6858000 h 6858000"/>
              <a:gd name="connsiteX8" fmla="*/ 0 w 5715000"/>
              <a:gd name="connsiteY8" fmla="*/ 6858000 h 6858000"/>
              <a:gd name="connsiteX9" fmla="*/ 0 w 5715000"/>
              <a:gd name="connsiteY9" fmla="*/ 6663056 h 6858000"/>
              <a:gd name="connsiteX10" fmla="*/ 0 w 5715000"/>
              <a:gd name="connsiteY10" fmla="*/ 5588001 h 6858000"/>
              <a:gd name="connsiteX11" fmla="*/ 0 w 5715000"/>
              <a:gd name="connsiteY11" fmla="*/ 193993 h 6858000"/>
              <a:gd name="connsiteX12" fmla="*/ 9525 w 5715000"/>
              <a:gd name="connsiteY12" fmla="*/ 80010 h 6858000"/>
              <a:gd name="connsiteX13" fmla="*/ 80169 w 5715000"/>
              <a:gd name="connsiteY13" fmla="*/ 9525 h 6858000"/>
              <a:gd name="connsiteX14" fmla="*/ 194204 w 5715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15000" h="6858000">
                <a:moveTo>
                  <a:pt x="194204" y="0"/>
                </a:moveTo>
                <a:lnTo>
                  <a:pt x="5520796" y="0"/>
                </a:lnTo>
                <a:cubicBezTo>
                  <a:pt x="5576623" y="0"/>
                  <a:pt x="5604934" y="0"/>
                  <a:pt x="5634831" y="9525"/>
                </a:cubicBezTo>
                <a:cubicBezTo>
                  <a:pt x="5667640" y="21590"/>
                  <a:pt x="5693569" y="47308"/>
                  <a:pt x="5705475" y="80010"/>
                </a:cubicBezTo>
                <a:cubicBezTo>
                  <a:pt x="5715000" y="110173"/>
                  <a:pt x="5715000" y="138430"/>
                  <a:pt x="5715000" y="194945"/>
                </a:cubicBezTo>
                <a:lnTo>
                  <a:pt x="5715000" y="5588001"/>
                </a:lnTo>
                <a:lnTo>
                  <a:pt x="5715000" y="6664008"/>
                </a:lnTo>
                <a:lnTo>
                  <a:pt x="5715000" y="6858000"/>
                </a:lnTo>
                <a:lnTo>
                  <a:pt x="0" y="6858000"/>
                </a:lnTo>
                <a:lnTo>
                  <a:pt x="0" y="6663056"/>
                </a:lnTo>
                <a:lnTo>
                  <a:pt x="0" y="5588001"/>
                </a:lnTo>
                <a:lnTo>
                  <a:pt x="0" y="193993"/>
                </a:lnTo>
                <a:cubicBezTo>
                  <a:pt x="0" y="138430"/>
                  <a:pt x="0" y="110173"/>
                  <a:pt x="9525" y="80010"/>
                </a:cubicBezTo>
                <a:cubicBezTo>
                  <a:pt x="21431" y="47308"/>
                  <a:pt x="47360" y="21590"/>
                  <a:pt x="80169" y="9525"/>
                </a:cubicBezTo>
                <a:cubicBezTo>
                  <a:pt x="110067" y="0"/>
                  <a:pt x="138112" y="0"/>
                  <a:pt x="1942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8697747" y="1397001"/>
            <a:ext cx="2857500" cy="3429000"/>
          </a:xfrm>
          <a:custGeom>
            <a:avLst/>
            <a:gdLst>
              <a:gd name="connsiteX0" fmla="*/ 194204 w 5715000"/>
              <a:gd name="connsiteY0" fmla="*/ 0 h 6858000"/>
              <a:gd name="connsiteX1" fmla="*/ 5520796 w 5715000"/>
              <a:gd name="connsiteY1" fmla="*/ 0 h 6858000"/>
              <a:gd name="connsiteX2" fmla="*/ 5634831 w 5715000"/>
              <a:gd name="connsiteY2" fmla="*/ 9525 h 6858000"/>
              <a:gd name="connsiteX3" fmla="*/ 5705475 w 5715000"/>
              <a:gd name="connsiteY3" fmla="*/ 80010 h 6858000"/>
              <a:gd name="connsiteX4" fmla="*/ 5715000 w 5715000"/>
              <a:gd name="connsiteY4" fmla="*/ 194945 h 6858000"/>
              <a:gd name="connsiteX5" fmla="*/ 5715000 w 5715000"/>
              <a:gd name="connsiteY5" fmla="*/ 5588001 h 6858000"/>
              <a:gd name="connsiteX6" fmla="*/ 5715000 w 5715000"/>
              <a:gd name="connsiteY6" fmla="*/ 6664008 h 6858000"/>
              <a:gd name="connsiteX7" fmla="*/ 5715000 w 5715000"/>
              <a:gd name="connsiteY7" fmla="*/ 6858000 h 6858000"/>
              <a:gd name="connsiteX8" fmla="*/ 0 w 5715000"/>
              <a:gd name="connsiteY8" fmla="*/ 6858000 h 6858000"/>
              <a:gd name="connsiteX9" fmla="*/ 0 w 5715000"/>
              <a:gd name="connsiteY9" fmla="*/ 6663056 h 6858000"/>
              <a:gd name="connsiteX10" fmla="*/ 0 w 5715000"/>
              <a:gd name="connsiteY10" fmla="*/ 5588001 h 6858000"/>
              <a:gd name="connsiteX11" fmla="*/ 0 w 5715000"/>
              <a:gd name="connsiteY11" fmla="*/ 193993 h 6858000"/>
              <a:gd name="connsiteX12" fmla="*/ 9525 w 5715000"/>
              <a:gd name="connsiteY12" fmla="*/ 80010 h 6858000"/>
              <a:gd name="connsiteX13" fmla="*/ 80169 w 5715000"/>
              <a:gd name="connsiteY13" fmla="*/ 9525 h 6858000"/>
              <a:gd name="connsiteX14" fmla="*/ 194204 w 5715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15000" h="6858000">
                <a:moveTo>
                  <a:pt x="194204" y="0"/>
                </a:moveTo>
                <a:lnTo>
                  <a:pt x="5520796" y="0"/>
                </a:lnTo>
                <a:cubicBezTo>
                  <a:pt x="5576623" y="0"/>
                  <a:pt x="5604934" y="0"/>
                  <a:pt x="5634831" y="9525"/>
                </a:cubicBezTo>
                <a:cubicBezTo>
                  <a:pt x="5667640" y="21590"/>
                  <a:pt x="5693569" y="47308"/>
                  <a:pt x="5705475" y="80010"/>
                </a:cubicBezTo>
                <a:cubicBezTo>
                  <a:pt x="5715000" y="110173"/>
                  <a:pt x="5715000" y="138430"/>
                  <a:pt x="5715000" y="194945"/>
                </a:cubicBezTo>
                <a:lnTo>
                  <a:pt x="5715000" y="5588001"/>
                </a:lnTo>
                <a:lnTo>
                  <a:pt x="5715000" y="6664008"/>
                </a:lnTo>
                <a:lnTo>
                  <a:pt x="5715000" y="6858000"/>
                </a:lnTo>
                <a:lnTo>
                  <a:pt x="0" y="6858000"/>
                </a:lnTo>
                <a:lnTo>
                  <a:pt x="0" y="6663056"/>
                </a:lnTo>
                <a:lnTo>
                  <a:pt x="0" y="5588001"/>
                </a:lnTo>
                <a:lnTo>
                  <a:pt x="0" y="193993"/>
                </a:lnTo>
                <a:cubicBezTo>
                  <a:pt x="0" y="138430"/>
                  <a:pt x="0" y="110173"/>
                  <a:pt x="9525" y="80010"/>
                </a:cubicBezTo>
                <a:cubicBezTo>
                  <a:pt x="21431" y="47308"/>
                  <a:pt x="47360" y="21590"/>
                  <a:pt x="80169" y="9525"/>
                </a:cubicBezTo>
                <a:cubicBezTo>
                  <a:pt x="110067" y="0"/>
                  <a:pt x="138112" y="0"/>
                  <a:pt x="1942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257276877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7315200" y="1397000"/>
            <a:ext cx="2438400" cy="4064000"/>
          </a:xfrm>
          <a:prstGeom prst="rect">
            <a:avLst/>
          </a:prstGeom>
          <a:solidFill>
            <a:srgbClr val="292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Rectangle"/>
          <p:cNvSpPr/>
          <p:nvPr userDrawn="1"/>
        </p:nvSpPr>
        <p:spPr>
          <a:xfrm>
            <a:off x="2438400" y="1397000"/>
            <a:ext cx="2438401" cy="4064000"/>
          </a:xfrm>
          <a:prstGeom prst="rect">
            <a:avLst/>
          </a:prstGeom>
          <a:gradFill>
            <a:gsLst>
              <a:gs pos="0">
                <a:srgbClr val="1AAEC7"/>
              </a:gs>
              <a:gs pos="100000">
                <a:srgbClr val="5C33E6"/>
              </a:gs>
            </a:gsLst>
            <a:lin ang="8418169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397000"/>
            <a:ext cx="2438400" cy="40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9" y="1397000"/>
            <a:ext cx="2438400" cy="40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753600" y="1397000"/>
            <a:ext cx="2438400" cy="40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4634626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6096000" y="3429397"/>
            <a:ext cx="2730501" cy="2032001"/>
          </a:xfrm>
          <a:prstGeom prst="rect">
            <a:avLst/>
          </a:prstGeom>
          <a:solidFill>
            <a:srgbClr val="292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3908" y="1396603"/>
            <a:ext cx="5462092" cy="4064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1396603"/>
            <a:ext cx="2728647" cy="2032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825674" y="1396603"/>
            <a:ext cx="2728647" cy="2032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825674" y="3429397"/>
            <a:ext cx="2728647" cy="2032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372862241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Rounded Rectangle"/>
          <p:cNvSpPr/>
          <p:nvPr userDrawn="1"/>
        </p:nvSpPr>
        <p:spPr>
          <a:xfrm>
            <a:off x="6094578" y="1396603"/>
            <a:ext cx="2635251" cy="4064001"/>
          </a:xfrm>
          <a:prstGeom prst="roundRect">
            <a:avLst>
              <a:gd name="adj" fmla="val 2410"/>
            </a:avLst>
          </a:prstGeom>
          <a:gradFill>
            <a:gsLst>
              <a:gs pos="0">
                <a:srgbClr val="C32B48"/>
              </a:gs>
              <a:gs pos="100000">
                <a:srgbClr val="FF4C00"/>
              </a:gs>
            </a:gsLst>
            <a:lin ang="2001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33909" y="1397000"/>
            <a:ext cx="5270500" cy="4063603"/>
          </a:xfrm>
          <a:custGeom>
            <a:avLst/>
            <a:gdLst>
              <a:gd name="connsiteX0" fmla="*/ 194228 w 10541000"/>
              <a:gd name="connsiteY0" fmla="*/ 0 h 8127206"/>
              <a:gd name="connsiteX1" fmla="*/ 10346773 w 10541000"/>
              <a:gd name="connsiteY1" fmla="*/ 0 h 8127206"/>
              <a:gd name="connsiteX2" fmla="*/ 10460967 w 10541000"/>
              <a:gd name="connsiteY2" fmla="*/ 9408 h 8127206"/>
              <a:gd name="connsiteX3" fmla="*/ 10531241 w 10541000"/>
              <a:gd name="connsiteY3" fmla="*/ 80151 h 8127206"/>
              <a:gd name="connsiteX4" fmla="*/ 10540848 w 10541000"/>
              <a:gd name="connsiteY4" fmla="*/ 157410 h 8127206"/>
              <a:gd name="connsiteX5" fmla="*/ 10541000 w 10541000"/>
              <a:gd name="connsiteY5" fmla="*/ 194690 h 8127206"/>
              <a:gd name="connsiteX6" fmla="*/ 10541000 w 10541000"/>
              <a:gd name="connsiteY6" fmla="*/ 7934060 h 8127206"/>
              <a:gd name="connsiteX7" fmla="*/ 10540848 w 10541000"/>
              <a:gd name="connsiteY7" fmla="*/ 7970908 h 8127206"/>
              <a:gd name="connsiteX8" fmla="*/ 10531241 w 10541000"/>
              <a:gd name="connsiteY8" fmla="*/ 8047849 h 8127206"/>
              <a:gd name="connsiteX9" fmla="*/ 10460967 w 10541000"/>
              <a:gd name="connsiteY9" fmla="*/ 8118592 h 8127206"/>
              <a:gd name="connsiteX10" fmla="*/ 10413508 w 10541000"/>
              <a:gd name="connsiteY10" fmla="*/ 8126824 h 8127206"/>
              <a:gd name="connsiteX11" fmla="*/ 10402490 w 10541000"/>
              <a:gd name="connsiteY11" fmla="*/ 8127206 h 8127206"/>
              <a:gd name="connsiteX12" fmla="*/ 138588 w 10541000"/>
              <a:gd name="connsiteY12" fmla="*/ 8127206 h 8127206"/>
              <a:gd name="connsiteX13" fmla="*/ 127615 w 10541000"/>
              <a:gd name="connsiteY13" fmla="*/ 8126824 h 8127206"/>
              <a:gd name="connsiteX14" fmla="*/ 80034 w 10541000"/>
              <a:gd name="connsiteY14" fmla="*/ 8118592 h 8127206"/>
              <a:gd name="connsiteX15" fmla="*/ 9760 w 10541000"/>
              <a:gd name="connsiteY15" fmla="*/ 8047849 h 8127206"/>
              <a:gd name="connsiteX16" fmla="*/ 0 w 10541000"/>
              <a:gd name="connsiteY16" fmla="*/ 7933078 h 8127206"/>
              <a:gd name="connsiteX17" fmla="*/ 0 w 10541000"/>
              <a:gd name="connsiteY17" fmla="*/ 194169 h 8127206"/>
              <a:gd name="connsiteX18" fmla="*/ 9760 w 10541000"/>
              <a:gd name="connsiteY18" fmla="*/ 80151 h 8127206"/>
              <a:gd name="connsiteX19" fmla="*/ 80034 w 10541000"/>
              <a:gd name="connsiteY19" fmla="*/ 9408 h 8127206"/>
              <a:gd name="connsiteX20" fmla="*/ 194228 w 10541000"/>
              <a:gd name="connsiteY20" fmla="*/ 0 h 812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541000" h="8127206">
                <a:moveTo>
                  <a:pt x="194228" y="0"/>
                </a:moveTo>
                <a:lnTo>
                  <a:pt x="10346773" y="0"/>
                </a:lnTo>
                <a:cubicBezTo>
                  <a:pt x="10402406" y="0"/>
                  <a:pt x="10430711" y="0"/>
                  <a:pt x="10460967" y="9408"/>
                </a:cubicBezTo>
                <a:cubicBezTo>
                  <a:pt x="10493664" y="21449"/>
                  <a:pt x="10519529" y="47413"/>
                  <a:pt x="10531241" y="80151"/>
                </a:cubicBezTo>
                <a:cubicBezTo>
                  <a:pt x="10538561" y="102729"/>
                  <a:pt x="10540391" y="124249"/>
                  <a:pt x="10540848" y="157410"/>
                </a:cubicBezTo>
                <a:lnTo>
                  <a:pt x="10541000" y="194690"/>
                </a:lnTo>
                <a:lnTo>
                  <a:pt x="10541000" y="7934060"/>
                </a:lnTo>
                <a:lnTo>
                  <a:pt x="10540848" y="7970908"/>
                </a:lnTo>
                <a:cubicBezTo>
                  <a:pt x="10540391" y="8003752"/>
                  <a:pt x="10538561" y="8025271"/>
                  <a:pt x="10531241" y="8047849"/>
                </a:cubicBezTo>
                <a:cubicBezTo>
                  <a:pt x="10519529" y="8080586"/>
                  <a:pt x="10493664" y="8106551"/>
                  <a:pt x="10460967" y="8118592"/>
                </a:cubicBezTo>
                <a:cubicBezTo>
                  <a:pt x="10445839" y="8123296"/>
                  <a:pt x="10431321" y="8125648"/>
                  <a:pt x="10413508" y="8126824"/>
                </a:cubicBezTo>
                <a:lnTo>
                  <a:pt x="10402490" y="8127206"/>
                </a:lnTo>
                <a:lnTo>
                  <a:pt x="138588" y="8127206"/>
                </a:lnTo>
                <a:lnTo>
                  <a:pt x="127615" y="8126824"/>
                </a:lnTo>
                <a:cubicBezTo>
                  <a:pt x="109802" y="8125648"/>
                  <a:pt x="95162" y="8123296"/>
                  <a:pt x="80034" y="8118592"/>
                </a:cubicBezTo>
                <a:cubicBezTo>
                  <a:pt x="47337" y="8106551"/>
                  <a:pt x="21473" y="8080586"/>
                  <a:pt x="9760" y="8047849"/>
                </a:cubicBezTo>
                <a:cubicBezTo>
                  <a:pt x="0" y="8017745"/>
                  <a:pt x="0" y="7989523"/>
                  <a:pt x="0" y="7933078"/>
                </a:cubicBezTo>
                <a:lnTo>
                  <a:pt x="0" y="194169"/>
                </a:lnTo>
                <a:cubicBezTo>
                  <a:pt x="0" y="138477"/>
                  <a:pt x="0" y="110255"/>
                  <a:pt x="9760" y="80151"/>
                </a:cubicBezTo>
                <a:cubicBezTo>
                  <a:pt x="21473" y="47413"/>
                  <a:pt x="47337" y="21449"/>
                  <a:pt x="80034" y="9408"/>
                </a:cubicBezTo>
                <a:cubicBezTo>
                  <a:pt x="109802" y="0"/>
                  <a:pt x="138107" y="0"/>
                  <a:pt x="1942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919898" y="1397000"/>
            <a:ext cx="2635349" cy="4063603"/>
          </a:xfrm>
          <a:custGeom>
            <a:avLst/>
            <a:gdLst>
              <a:gd name="connsiteX0" fmla="*/ 193992 w 5270698"/>
              <a:gd name="connsiteY0" fmla="*/ 0 h 8127206"/>
              <a:gd name="connsiteX1" fmla="*/ 5076220 w 5270698"/>
              <a:gd name="connsiteY1" fmla="*/ 0 h 8127206"/>
              <a:gd name="connsiteX2" fmla="*/ 5190174 w 5270698"/>
              <a:gd name="connsiteY2" fmla="*/ 9408 h 8127206"/>
              <a:gd name="connsiteX3" fmla="*/ 5261182 w 5270698"/>
              <a:gd name="connsiteY3" fmla="*/ 80151 h 8127206"/>
              <a:gd name="connsiteX4" fmla="*/ 5269510 w 5270698"/>
              <a:gd name="connsiteY4" fmla="*/ 127659 h 8127206"/>
              <a:gd name="connsiteX5" fmla="*/ 5270698 w 5270698"/>
              <a:gd name="connsiteY5" fmla="*/ 194806 h 8127206"/>
              <a:gd name="connsiteX6" fmla="*/ 5270698 w 5270698"/>
              <a:gd name="connsiteY6" fmla="*/ 7933945 h 8127206"/>
              <a:gd name="connsiteX7" fmla="*/ 5269510 w 5270698"/>
              <a:gd name="connsiteY7" fmla="*/ 8000436 h 8127206"/>
              <a:gd name="connsiteX8" fmla="*/ 5261182 w 5270698"/>
              <a:gd name="connsiteY8" fmla="*/ 8047849 h 8127206"/>
              <a:gd name="connsiteX9" fmla="*/ 5190174 w 5270698"/>
              <a:gd name="connsiteY9" fmla="*/ 8118592 h 8127206"/>
              <a:gd name="connsiteX10" fmla="*/ 5142714 w 5270698"/>
              <a:gd name="connsiteY10" fmla="*/ 8126824 h 8127206"/>
              <a:gd name="connsiteX11" fmla="*/ 5131670 w 5270698"/>
              <a:gd name="connsiteY11" fmla="*/ 8127206 h 8127206"/>
              <a:gd name="connsiteX12" fmla="*/ 138460 w 5270698"/>
              <a:gd name="connsiteY12" fmla="*/ 8127206 h 8127206"/>
              <a:gd name="connsiteX13" fmla="*/ 127528 w 5270698"/>
              <a:gd name="connsiteY13" fmla="*/ 8126824 h 8127206"/>
              <a:gd name="connsiteX14" fmla="*/ 80280 w 5270698"/>
              <a:gd name="connsiteY14" fmla="*/ 8118592 h 8127206"/>
              <a:gd name="connsiteX15" fmla="*/ 9516 w 5270698"/>
              <a:gd name="connsiteY15" fmla="*/ 8047849 h 8127206"/>
              <a:gd name="connsiteX16" fmla="*/ 0 w 5270698"/>
              <a:gd name="connsiteY16" fmla="*/ 7933078 h 8127206"/>
              <a:gd name="connsiteX17" fmla="*/ 0 w 5270698"/>
              <a:gd name="connsiteY17" fmla="*/ 194169 h 8127206"/>
              <a:gd name="connsiteX18" fmla="*/ 9516 w 5270698"/>
              <a:gd name="connsiteY18" fmla="*/ 80151 h 8127206"/>
              <a:gd name="connsiteX19" fmla="*/ 80280 w 5270698"/>
              <a:gd name="connsiteY19" fmla="*/ 9408 h 8127206"/>
              <a:gd name="connsiteX20" fmla="*/ 193992 w 5270698"/>
              <a:gd name="connsiteY20" fmla="*/ 0 h 812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70698" h="8127206">
                <a:moveTo>
                  <a:pt x="193992" y="0"/>
                </a:moveTo>
                <a:lnTo>
                  <a:pt x="5076220" y="0"/>
                </a:lnTo>
                <a:cubicBezTo>
                  <a:pt x="5131856" y="0"/>
                  <a:pt x="5160160" y="0"/>
                  <a:pt x="5190174" y="9408"/>
                </a:cubicBezTo>
                <a:cubicBezTo>
                  <a:pt x="5222872" y="21449"/>
                  <a:pt x="5249226" y="47413"/>
                  <a:pt x="5261182" y="80151"/>
                </a:cubicBezTo>
                <a:cubicBezTo>
                  <a:pt x="5265940" y="95203"/>
                  <a:pt x="5268320" y="109785"/>
                  <a:pt x="5269510" y="127659"/>
                </a:cubicBezTo>
                <a:lnTo>
                  <a:pt x="5270698" y="194806"/>
                </a:lnTo>
                <a:lnTo>
                  <a:pt x="5270698" y="7933945"/>
                </a:lnTo>
                <a:lnTo>
                  <a:pt x="5269510" y="8000436"/>
                </a:lnTo>
                <a:cubicBezTo>
                  <a:pt x="5268320" y="8018215"/>
                  <a:pt x="5265940" y="8032797"/>
                  <a:pt x="5261182" y="8047849"/>
                </a:cubicBezTo>
                <a:cubicBezTo>
                  <a:pt x="5249226" y="8080586"/>
                  <a:pt x="5222872" y="8106551"/>
                  <a:pt x="5190174" y="8118592"/>
                </a:cubicBezTo>
                <a:cubicBezTo>
                  <a:pt x="5175166" y="8123296"/>
                  <a:pt x="5160588" y="8125648"/>
                  <a:pt x="5142714" y="8126824"/>
                </a:cubicBezTo>
                <a:lnTo>
                  <a:pt x="5131670" y="8127206"/>
                </a:lnTo>
                <a:lnTo>
                  <a:pt x="138460" y="8127206"/>
                </a:lnTo>
                <a:lnTo>
                  <a:pt x="127528" y="8126824"/>
                </a:lnTo>
                <a:cubicBezTo>
                  <a:pt x="109806" y="8125648"/>
                  <a:pt x="95288" y="8123296"/>
                  <a:pt x="80280" y="8118592"/>
                </a:cubicBezTo>
                <a:cubicBezTo>
                  <a:pt x="47338" y="8106551"/>
                  <a:pt x="21474" y="8080586"/>
                  <a:pt x="9516" y="8047849"/>
                </a:cubicBezTo>
                <a:cubicBezTo>
                  <a:pt x="0" y="8017745"/>
                  <a:pt x="0" y="7989523"/>
                  <a:pt x="0" y="7933078"/>
                </a:cubicBezTo>
                <a:lnTo>
                  <a:pt x="0" y="194169"/>
                </a:lnTo>
                <a:cubicBezTo>
                  <a:pt x="0" y="138477"/>
                  <a:pt x="0" y="110255"/>
                  <a:pt x="9516" y="80151"/>
                </a:cubicBezTo>
                <a:cubicBezTo>
                  <a:pt x="21474" y="47413"/>
                  <a:pt x="47338" y="21449"/>
                  <a:pt x="80280" y="9408"/>
                </a:cubicBezTo>
                <a:cubicBezTo>
                  <a:pt x="110050" y="0"/>
                  <a:pt x="138112" y="0"/>
                  <a:pt x="1939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141897170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33909" y="2579133"/>
            <a:ext cx="3175000" cy="1905001"/>
          </a:xfrm>
          <a:custGeom>
            <a:avLst/>
            <a:gdLst>
              <a:gd name="connsiteX0" fmla="*/ 177859 w 6350000"/>
              <a:gd name="connsiteY0" fmla="*/ 0 h 3810001"/>
              <a:gd name="connsiteX1" fmla="*/ 6172142 w 6350000"/>
              <a:gd name="connsiteY1" fmla="*/ 0 h 3810001"/>
              <a:gd name="connsiteX2" fmla="*/ 6276506 w 6350000"/>
              <a:gd name="connsiteY2" fmla="*/ 8820 h 3810001"/>
              <a:gd name="connsiteX3" fmla="*/ 6341182 w 6350000"/>
              <a:gd name="connsiteY3" fmla="*/ 73378 h 3810001"/>
              <a:gd name="connsiteX4" fmla="*/ 6349863 w 6350000"/>
              <a:gd name="connsiteY4" fmla="*/ 144146 h 3810001"/>
              <a:gd name="connsiteX5" fmla="*/ 6350000 w 6350000"/>
              <a:gd name="connsiteY5" fmla="*/ 178270 h 3810001"/>
              <a:gd name="connsiteX6" fmla="*/ 6350000 w 6350000"/>
              <a:gd name="connsiteY6" fmla="*/ 3632434 h 3810001"/>
              <a:gd name="connsiteX7" fmla="*/ 6349863 w 6350000"/>
              <a:gd name="connsiteY7" fmla="*/ 3666153 h 3810001"/>
              <a:gd name="connsiteX8" fmla="*/ 6341182 w 6350000"/>
              <a:gd name="connsiteY8" fmla="*/ 3736623 h 3810001"/>
              <a:gd name="connsiteX9" fmla="*/ 6276506 w 6350000"/>
              <a:gd name="connsiteY9" fmla="*/ 3801182 h 3810001"/>
              <a:gd name="connsiteX10" fmla="*/ 6171554 w 6350000"/>
              <a:gd name="connsiteY10" fmla="*/ 3810001 h 3810001"/>
              <a:gd name="connsiteX11" fmla="*/ 177859 w 6350000"/>
              <a:gd name="connsiteY11" fmla="*/ 3810001 h 3810001"/>
              <a:gd name="connsiteX12" fmla="*/ 73496 w 6350000"/>
              <a:gd name="connsiteY12" fmla="*/ 3801182 h 3810001"/>
              <a:gd name="connsiteX13" fmla="*/ 8820 w 6350000"/>
              <a:gd name="connsiteY13" fmla="*/ 3736623 h 3810001"/>
              <a:gd name="connsiteX14" fmla="*/ 0 w 6350000"/>
              <a:gd name="connsiteY14" fmla="*/ 3631496 h 3810001"/>
              <a:gd name="connsiteX15" fmla="*/ 0 w 6350000"/>
              <a:gd name="connsiteY15" fmla="*/ 177800 h 3810001"/>
              <a:gd name="connsiteX16" fmla="*/ 8820 w 6350000"/>
              <a:gd name="connsiteY16" fmla="*/ 73378 h 3810001"/>
              <a:gd name="connsiteX17" fmla="*/ 73496 w 6350000"/>
              <a:gd name="connsiteY17" fmla="*/ 8820 h 3810001"/>
              <a:gd name="connsiteX18" fmla="*/ 177859 w 6350000"/>
              <a:gd name="connsiteY18" fmla="*/ 0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350000" h="3810001">
                <a:moveTo>
                  <a:pt x="177859" y="0"/>
                </a:moveTo>
                <a:lnTo>
                  <a:pt x="6172142" y="0"/>
                </a:lnTo>
                <a:cubicBezTo>
                  <a:pt x="6223295" y="0"/>
                  <a:pt x="6249166" y="0"/>
                  <a:pt x="6276506" y="8820"/>
                </a:cubicBezTo>
                <a:cubicBezTo>
                  <a:pt x="6306786" y="19756"/>
                  <a:pt x="6330304" y="43392"/>
                  <a:pt x="6341182" y="73378"/>
                </a:cubicBezTo>
                <a:cubicBezTo>
                  <a:pt x="6347796" y="94016"/>
                  <a:pt x="6349450" y="113760"/>
                  <a:pt x="6349863" y="144146"/>
                </a:cubicBezTo>
                <a:lnTo>
                  <a:pt x="6350000" y="178270"/>
                </a:lnTo>
                <a:lnTo>
                  <a:pt x="6350000" y="3632434"/>
                </a:lnTo>
                <a:lnTo>
                  <a:pt x="6349863" y="3666153"/>
                </a:lnTo>
                <a:cubicBezTo>
                  <a:pt x="6349450" y="3696241"/>
                  <a:pt x="6347796" y="3715985"/>
                  <a:pt x="6341182" y="3736623"/>
                </a:cubicBezTo>
                <a:cubicBezTo>
                  <a:pt x="6330304" y="3766609"/>
                  <a:pt x="6306786" y="3790246"/>
                  <a:pt x="6276506" y="3801182"/>
                </a:cubicBezTo>
                <a:cubicBezTo>
                  <a:pt x="6249166" y="3810001"/>
                  <a:pt x="6223295" y="3810001"/>
                  <a:pt x="6171554" y="3810001"/>
                </a:cubicBezTo>
                <a:lnTo>
                  <a:pt x="177859" y="3810001"/>
                </a:lnTo>
                <a:cubicBezTo>
                  <a:pt x="126706" y="3810001"/>
                  <a:pt x="100836" y="3810001"/>
                  <a:pt x="73496" y="3801182"/>
                </a:cubicBezTo>
                <a:cubicBezTo>
                  <a:pt x="43215" y="3790246"/>
                  <a:pt x="19697" y="3766609"/>
                  <a:pt x="8820" y="3736623"/>
                </a:cubicBezTo>
                <a:cubicBezTo>
                  <a:pt x="0" y="3709106"/>
                  <a:pt x="0" y="3683177"/>
                  <a:pt x="0" y="3631496"/>
                </a:cubicBezTo>
                <a:lnTo>
                  <a:pt x="0" y="177800"/>
                </a:lnTo>
                <a:cubicBezTo>
                  <a:pt x="0" y="126824"/>
                  <a:pt x="0" y="100895"/>
                  <a:pt x="8820" y="73378"/>
                </a:cubicBezTo>
                <a:cubicBezTo>
                  <a:pt x="19697" y="43392"/>
                  <a:pt x="43215" y="19756"/>
                  <a:pt x="73496" y="8820"/>
                </a:cubicBezTo>
                <a:cubicBezTo>
                  <a:pt x="100836" y="0"/>
                  <a:pt x="126706" y="0"/>
                  <a:pt x="1778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08500" y="2579133"/>
            <a:ext cx="3175000" cy="1905001"/>
          </a:xfrm>
          <a:custGeom>
            <a:avLst/>
            <a:gdLst>
              <a:gd name="connsiteX0" fmla="*/ 177859 w 6350000"/>
              <a:gd name="connsiteY0" fmla="*/ 0 h 3810001"/>
              <a:gd name="connsiteX1" fmla="*/ 6172142 w 6350000"/>
              <a:gd name="connsiteY1" fmla="*/ 0 h 3810001"/>
              <a:gd name="connsiteX2" fmla="*/ 6276506 w 6350000"/>
              <a:gd name="connsiteY2" fmla="*/ 8820 h 3810001"/>
              <a:gd name="connsiteX3" fmla="*/ 6341182 w 6350000"/>
              <a:gd name="connsiteY3" fmla="*/ 73378 h 3810001"/>
              <a:gd name="connsiteX4" fmla="*/ 6349863 w 6350000"/>
              <a:gd name="connsiteY4" fmla="*/ 144146 h 3810001"/>
              <a:gd name="connsiteX5" fmla="*/ 6350000 w 6350000"/>
              <a:gd name="connsiteY5" fmla="*/ 178270 h 3810001"/>
              <a:gd name="connsiteX6" fmla="*/ 6350000 w 6350000"/>
              <a:gd name="connsiteY6" fmla="*/ 3632434 h 3810001"/>
              <a:gd name="connsiteX7" fmla="*/ 6349863 w 6350000"/>
              <a:gd name="connsiteY7" fmla="*/ 3666153 h 3810001"/>
              <a:gd name="connsiteX8" fmla="*/ 6341182 w 6350000"/>
              <a:gd name="connsiteY8" fmla="*/ 3736623 h 3810001"/>
              <a:gd name="connsiteX9" fmla="*/ 6276506 w 6350000"/>
              <a:gd name="connsiteY9" fmla="*/ 3801182 h 3810001"/>
              <a:gd name="connsiteX10" fmla="*/ 6171554 w 6350000"/>
              <a:gd name="connsiteY10" fmla="*/ 3810001 h 3810001"/>
              <a:gd name="connsiteX11" fmla="*/ 177859 w 6350000"/>
              <a:gd name="connsiteY11" fmla="*/ 3810001 h 3810001"/>
              <a:gd name="connsiteX12" fmla="*/ 73496 w 6350000"/>
              <a:gd name="connsiteY12" fmla="*/ 3801182 h 3810001"/>
              <a:gd name="connsiteX13" fmla="*/ 8820 w 6350000"/>
              <a:gd name="connsiteY13" fmla="*/ 3736623 h 3810001"/>
              <a:gd name="connsiteX14" fmla="*/ 0 w 6350000"/>
              <a:gd name="connsiteY14" fmla="*/ 3631496 h 3810001"/>
              <a:gd name="connsiteX15" fmla="*/ 0 w 6350000"/>
              <a:gd name="connsiteY15" fmla="*/ 177800 h 3810001"/>
              <a:gd name="connsiteX16" fmla="*/ 8820 w 6350000"/>
              <a:gd name="connsiteY16" fmla="*/ 73378 h 3810001"/>
              <a:gd name="connsiteX17" fmla="*/ 73496 w 6350000"/>
              <a:gd name="connsiteY17" fmla="*/ 8820 h 3810001"/>
              <a:gd name="connsiteX18" fmla="*/ 177859 w 6350000"/>
              <a:gd name="connsiteY18" fmla="*/ 0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350000" h="3810001">
                <a:moveTo>
                  <a:pt x="177859" y="0"/>
                </a:moveTo>
                <a:lnTo>
                  <a:pt x="6172142" y="0"/>
                </a:lnTo>
                <a:cubicBezTo>
                  <a:pt x="6223295" y="0"/>
                  <a:pt x="6249166" y="0"/>
                  <a:pt x="6276506" y="8820"/>
                </a:cubicBezTo>
                <a:cubicBezTo>
                  <a:pt x="6306786" y="19756"/>
                  <a:pt x="6330304" y="43392"/>
                  <a:pt x="6341182" y="73378"/>
                </a:cubicBezTo>
                <a:cubicBezTo>
                  <a:pt x="6347796" y="94016"/>
                  <a:pt x="6349450" y="113760"/>
                  <a:pt x="6349863" y="144146"/>
                </a:cubicBezTo>
                <a:lnTo>
                  <a:pt x="6350000" y="178270"/>
                </a:lnTo>
                <a:lnTo>
                  <a:pt x="6350000" y="3632434"/>
                </a:lnTo>
                <a:lnTo>
                  <a:pt x="6349863" y="3666153"/>
                </a:lnTo>
                <a:cubicBezTo>
                  <a:pt x="6349450" y="3696241"/>
                  <a:pt x="6347796" y="3715985"/>
                  <a:pt x="6341182" y="3736623"/>
                </a:cubicBezTo>
                <a:cubicBezTo>
                  <a:pt x="6330304" y="3766609"/>
                  <a:pt x="6306786" y="3790246"/>
                  <a:pt x="6276506" y="3801182"/>
                </a:cubicBezTo>
                <a:cubicBezTo>
                  <a:pt x="6249166" y="3810001"/>
                  <a:pt x="6223295" y="3810001"/>
                  <a:pt x="6171554" y="3810001"/>
                </a:cubicBezTo>
                <a:lnTo>
                  <a:pt x="177859" y="3810001"/>
                </a:lnTo>
                <a:cubicBezTo>
                  <a:pt x="126706" y="3810001"/>
                  <a:pt x="100836" y="3810001"/>
                  <a:pt x="73496" y="3801182"/>
                </a:cubicBezTo>
                <a:cubicBezTo>
                  <a:pt x="43215" y="3790246"/>
                  <a:pt x="19697" y="3766609"/>
                  <a:pt x="8820" y="3736623"/>
                </a:cubicBezTo>
                <a:cubicBezTo>
                  <a:pt x="0" y="3709106"/>
                  <a:pt x="0" y="3683177"/>
                  <a:pt x="0" y="3631496"/>
                </a:cubicBezTo>
                <a:lnTo>
                  <a:pt x="0" y="177800"/>
                </a:lnTo>
                <a:cubicBezTo>
                  <a:pt x="0" y="126824"/>
                  <a:pt x="0" y="100895"/>
                  <a:pt x="8820" y="73378"/>
                </a:cubicBezTo>
                <a:cubicBezTo>
                  <a:pt x="19697" y="43392"/>
                  <a:pt x="43215" y="19756"/>
                  <a:pt x="73496" y="8820"/>
                </a:cubicBezTo>
                <a:cubicBezTo>
                  <a:pt x="100836" y="0"/>
                  <a:pt x="126706" y="0"/>
                  <a:pt x="1778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8380247" y="2579133"/>
            <a:ext cx="3175000" cy="1905001"/>
          </a:xfrm>
          <a:custGeom>
            <a:avLst/>
            <a:gdLst>
              <a:gd name="connsiteX0" fmla="*/ 177859 w 6350000"/>
              <a:gd name="connsiteY0" fmla="*/ 0 h 3810001"/>
              <a:gd name="connsiteX1" fmla="*/ 6172142 w 6350000"/>
              <a:gd name="connsiteY1" fmla="*/ 0 h 3810001"/>
              <a:gd name="connsiteX2" fmla="*/ 6276506 w 6350000"/>
              <a:gd name="connsiteY2" fmla="*/ 8820 h 3810001"/>
              <a:gd name="connsiteX3" fmla="*/ 6341182 w 6350000"/>
              <a:gd name="connsiteY3" fmla="*/ 73378 h 3810001"/>
              <a:gd name="connsiteX4" fmla="*/ 6349863 w 6350000"/>
              <a:gd name="connsiteY4" fmla="*/ 144146 h 3810001"/>
              <a:gd name="connsiteX5" fmla="*/ 6350000 w 6350000"/>
              <a:gd name="connsiteY5" fmla="*/ 178270 h 3810001"/>
              <a:gd name="connsiteX6" fmla="*/ 6350000 w 6350000"/>
              <a:gd name="connsiteY6" fmla="*/ 3632434 h 3810001"/>
              <a:gd name="connsiteX7" fmla="*/ 6349863 w 6350000"/>
              <a:gd name="connsiteY7" fmla="*/ 3666153 h 3810001"/>
              <a:gd name="connsiteX8" fmla="*/ 6341182 w 6350000"/>
              <a:gd name="connsiteY8" fmla="*/ 3736623 h 3810001"/>
              <a:gd name="connsiteX9" fmla="*/ 6276506 w 6350000"/>
              <a:gd name="connsiteY9" fmla="*/ 3801182 h 3810001"/>
              <a:gd name="connsiteX10" fmla="*/ 6171554 w 6350000"/>
              <a:gd name="connsiteY10" fmla="*/ 3810001 h 3810001"/>
              <a:gd name="connsiteX11" fmla="*/ 177859 w 6350000"/>
              <a:gd name="connsiteY11" fmla="*/ 3810001 h 3810001"/>
              <a:gd name="connsiteX12" fmla="*/ 73496 w 6350000"/>
              <a:gd name="connsiteY12" fmla="*/ 3801182 h 3810001"/>
              <a:gd name="connsiteX13" fmla="*/ 8820 w 6350000"/>
              <a:gd name="connsiteY13" fmla="*/ 3736623 h 3810001"/>
              <a:gd name="connsiteX14" fmla="*/ 0 w 6350000"/>
              <a:gd name="connsiteY14" fmla="*/ 3631496 h 3810001"/>
              <a:gd name="connsiteX15" fmla="*/ 0 w 6350000"/>
              <a:gd name="connsiteY15" fmla="*/ 177800 h 3810001"/>
              <a:gd name="connsiteX16" fmla="*/ 8820 w 6350000"/>
              <a:gd name="connsiteY16" fmla="*/ 73378 h 3810001"/>
              <a:gd name="connsiteX17" fmla="*/ 73496 w 6350000"/>
              <a:gd name="connsiteY17" fmla="*/ 8820 h 3810001"/>
              <a:gd name="connsiteX18" fmla="*/ 177859 w 6350000"/>
              <a:gd name="connsiteY18" fmla="*/ 0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350000" h="3810001">
                <a:moveTo>
                  <a:pt x="177859" y="0"/>
                </a:moveTo>
                <a:lnTo>
                  <a:pt x="6172142" y="0"/>
                </a:lnTo>
                <a:cubicBezTo>
                  <a:pt x="6223295" y="0"/>
                  <a:pt x="6249166" y="0"/>
                  <a:pt x="6276506" y="8820"/>
                </a:cubicBezTo>
                <a:cubicBezTo>
                  <a:pt x="6306786" y="19756"/>
                  <a:pt x="6330304" y="43392"/>
                  <a:pt x="6341182" y="73378"/>
                </a:cubicBezTo>
                <a:cubicBezTo>
                  <a:pt x="6347796" y="94016"/>
                  <a:pt x="6349450" y="113760"/>
                  <a:pt x="6349863" y="144146"/>
                </a:cubicBezTo>
                <a:lnTo>
                  <a:pt x="6350000" y="178270"/>
                </a:lnTo>
                <a:lnTo>
                  <a:pt x="6350000" y="3632434"/>
                </a:lnTo>
                <a:lnTo>
                  <a:pt x="6349863" y="3666153"/>
                </a:lnTo>
                <a:cubicBezTo>
                  <a:pt x="6349450" y="3696241"/>
                  <a:pt x="6347796" y="3715985"/>
                  <a:pt x="6341182" y="3736623"/>
                </a:cubicBezTo>
                <a:cubicBezTo>
                  <a:pt x="6330304" y="3766609"/>
                  <a:pt x="6306786" y="3790246"/>
                  <a:pt x="6276506" y="3801182"/>
                </a:cubicBezTo>
                <a:cubicBezTo>
                  <a:pt x="6249166" y="3810001"/>
                  <a:pt x="6223295" y="3810001"/>
                  <a:pt x="6171554" y="3810001"/>
                </a:cubicBezTo>
                <a:lnTo>
                  <a:pt x="177859" y="3810001"/>
                </a:lnTo>
                <a:cubicBezTo>
                  <a:pt x="126706" y="3810001"/>
                  <a:pt x="100836" y="3810001"/>
                  <a:pt x="73496" y="3801182"/>
                </a:cubicBezTo>
                <a:cubicBezTo>
                  <a:pt x="43215" y="3790246"/>
                  <a:pt x="19697" y="3766609"/>
                  <a:pt x="8820" y="3736623"/>
                </a:cubicBezTo>
                <a:cubicBezTo>
                  <a:pt x="0" y="3709106"/>
                  <a:pt x="0" y="3683177"/>
                  <a:pt x="0" y="3631496"/>
                </a:cubicBezTo>
                <a:lnTo>
                  <a:pt x="0" y="177800"/>
                </a:lnTo>
                <a:cubicBezTo>
                  <a:pt x="0" y="126824"/>
                  <a:pt x="0" y="100895"/>
                  <a:pt x="8820" y="73378"/>
                </a:cubicBezTo>
                <a:cubicBezTo>
                  <a:pt x="19697" y="43392"/>
                  <a:pt x="43215" y="19756"/>
                  <a:pt x="73496" y="8820"/>
                </a:cubicBezTo>
                <a:cubicBezTo>
                  <a:pt x="100836" y="0"/>
                  <a:pt x="126706" y="0"/>
                  <a:pt x="1778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318701867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286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286000" y="0"/>
            <a:ext cx="2286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86001"/>
            <a:ext cx="2286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0" y="2286001"/>
            <a:ext cx="2286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4572001"/>
            <a:ext cx="2286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86000" y="4572001"/>
            <a:ext cx="2286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22291924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A923-DE7C-DEE5-838E-07AB2FB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CA01-AB42-694F-B301-73A117770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25D9-F1BF-EF31-2A87-74DE9C58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80E40-C2D1-6248-1622-BAFD79F1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2E971-D0B6-A2C5-C325-4F5385C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BE8C-5E06-97AD-3A06-93135525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02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854509" y="1678564"/>
            <a:ext cx="2482983" cy="3431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319679610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900012" y="2411505"/>
            <a:ext cx="4042352" cy="2527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71355114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195817" y="3324698"/>
            <a:ext cx="3012877" cy="190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159958639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652712" y="4772323"/>
            <a:ext cx="7052848" cy="4568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1243879587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148085" y="1765225"/>
            <a:ext cx="2438599" cy="3256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3007148702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Slid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"/>
          <p:cNvSpPr/>
          <p:nvPr/>
        </p:nvSpPr>
        <p:spPr>
          <a:xfrm>
            <a:off x="5526420" y="508246"/>
            <a:ext cx="381001" cy="412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4" extrusionOk="0">
                <a:moveTo>
                  <a:pt x="10803" y="0"/>
                </a:moveTo>
                <a:cubicBezTo>
                  <a:pt x="9929" y="0"/>
                  <a:pt x="9056" y="175"/>
                  <a:pt x="8393" y="527"/>
                </a:cubicBezTo>
                <a:lnTo>
                  <a:pt x="2416" y="3700"/>
                </a:lnTo>
                <a:cubicBezTo>
                  <a:pt x="1089" y="4404"/>
                  <a:pt x="0" y="6131"/>
                  <a:pt x="0" y="7535"/>
                </a:cubicBezTo>
                <a:lnTo>
                  <a:pt x="0" y="13893"/>
                </a:lnTo>
                <a:cubicBezTo>
                  <a:pt x="0" y="15298"/>
                  <a:pt x="1089" y="17019"/>
                  <a:pt x="2416" y="17723"/>
                </a:cubicBezTo>
                <a:lnTo>
                  <a:pt x="8393" y="20896"/>
                </a:lnTo>
                <a:cubicBezTo>
                  <a:pt x="9719" y="21600"/>
                  <a:pt x="11887" y="21600"/>
                  <a:pt x="13213" y="20896"/>
                </a:cubicBezTo>
                <a:lnTo>
                  <a:pt x="19190" y="17723"/>
                </a:lnTo>
                <a:cubicBezTo>
                  <a:pt x="20517" y="17019"/>
                  <a:pt x="21600" y="15298"/>
                  <a:pt x="21600" y="13893"/>
                </a:cubicBezTo>
                <a:lnTo>
                  <a:pt x="21600" y="7535"/>
                </a:lnTo>
                <a:cubicBezTo>
                  <a:pt x="21600" y="6131"/>
                  <a:pt x="20517" y="4404"/>
                  <a:pt x="19190" y="3700"/>
                </a:cubicBezTo>
                <a:lnTo>
                  <a:pt x="13213" y="527"/>
                </a:lnTo>
                <a:cubicBezTo>
                  <a:pt x="12550" y="175"/>
                  <a:pt x="11677" y="0"/>
                  <a:pt x="10803" y="0"/>
                </a:cubicBezTo>
                <a:close/>
                <a:moveTo>
                  <a:pt x="10803" y="2949"/>
                </a:moveTo>
                <a:cubicBezTo>
                  <a:pt x="11437" y="2949"/>
                  <a:pt x="12072" y="3075"/>
                  <a:pt x="12553" y="3330"/>
                </a:cubicBezTo>
                <a:lnTo>
                  <a:pt x="16884" y="5629"/>
                </a:lnTo>
                <a:cubicBezTo>
                  <a:pt x="17846" y="6139"/>
                  <a:pt x="18633" y="7392"/>
                  <a:pt x="18633" y="8410"/>
                </a:cubicBezTo>
                <a:lnTo>
                  <a:pt x="18633" y="13019"/>
                </a:lnTo>
                <a:cubicBezTo>
                  <a:pt x="18633" y="14037"/>
                  <a:pt x="17846" y="15290"/>
                  <a:pt x="16884" y="15800"/>
                </a:cubicBezTo>
                <a:lnTo>
                  <a:pt x="12553" y="18099"/>
                </a:lnTo>
                <a:cubicBezTo>
                  <a:pt x="11591" y="18609"/>
                  <a:pt x="10015" y="18609"/>
                  <a:pt x="9054" y="18099"/>
                </a:cubicBezTo>
                <a:lnTo>
                  <a:pt x="4723" y="15800"/>
                </a:lnTo>
                <a:cubicBezTo>
                  <a:pt x="3760" y="15290"/>
                  <a:pt x="2973" y="14037"/>
                  <a:pt x="2973" y="13019"/>
                </a:cubicBezTo>
                <a:lnTo>
                  <a:pt x="2973" y="8410"/>
                </a:lnTo>
                <a:cubicBezTo>
                  <a:pt x="2973" y="7392"/>
                  <a:pt x="3760" y="6139"/>
                  <a:pt x="4723" y="5629"/>
                </a:cubicBezTo>
                <a:lnTo>
                  <a:pt x="9054" y="3330"/>
                </a:lnTo>
                <a:cubicBezTo>
                  <a:pt x="9534" y="3075"/>
                  <a:pt x="10169" y="2949"/>
                  <a:pt x="10803" y="2949"/>
                </a:cubicBezTo>
                <a:close/>
              </a:path>
            </a:pathLst>
          </a:custGeom>
          <a:solidFill>
            <a:srgbClr val="F6F9FF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4572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28" name="motion"/>
          <p:cNvSpPr txBox="1"/>
          <p:nvPr/>
        </p:nvSpPr>
        <p:spPr>
          <a:xfrm>
            <a:off x="6051852" y="584200"/>
            <a:ext cx="472886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500" b="0">
                <a:solidFill>
                  <a:srgbClr val="F6F9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sz="1250"/>
              <a:t>motion</a:t>
            </a:r>
          </a:p>
        </p:txBody>
      </p:sp>
      <p:grpSp>
        <p:nvGrpSpPr>
          <p:cNvPr id="33" name="Group"/>
          <p:cNvGrpSpPr/>
          <p:nvPr/>
        </p:nvGrpSpPr>
        <p:grpSpPr>
          <a:xfrm>
            <a:off x="5584938" y="6223761"/>
            <a:ext cx="1022125" cy="127001"/>
            <a:chOff x="0" y="0"/>
            <a:chExt cx="2044248" cy="254000"/>
          </a:xfrm>
        </p:grpSpPr>
        <p:sp>
          <p:nvSpPr>
            <p:cNvPr id="29" name="Shape"/>
            <p:cNvSpPr/>
            <p:nvPr/>
          </p:nvSpPr>
          <p:spPr>
            <a:xfrm>
              <a:off x="1814518" y="24589"/>
              <a:ext cx="229731" cy="20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9" h="18498" extrusionOk="0">
                  <a:moveTo>
                    <a:pt x="20457" y="4466"/>
                  </a:moveTo>
                  <a:cubicBezTo>
                    <a:pt x="19314" y="11108"/>
                    <a:pt x="12857" y="16768"/>
                    <a:pt x="10971" y="18039"/>
                  </a:cubicBezTo>
                  <a:cubicBezTo>
                    <a:pt x="9029" y="19367"/>
                    <a:pt x="7257" y="17519"/>
                    <a:pt x="6629" y="16191"/>
                  </a:cubicBezTo>
                  <a:cubicBezTo>
                    <a:pt x="5886" y="14631"/>
                    <a:pt x="3714" y="6199"/>
                    <a:pt x="3143" y="5448"/>
                  </a:cubicBezTo>
                  <a:cubicBezTo>
                    <a:pt x="2571" y="4755"/>
                    <a:pt x="800" y="6199"/>
                    <a:pt x="800" y="6199"/>
                  </a:cubicBezTo>
                  <a:cubicBezTo>
                    <a:pt x="0" y="5044"/>
                    <a:pt x="0" y="5044"/>
                    <a:pt x="0" y="5044"/>
                  </a:cubicBezTo>
                  <a:cubicBezTo>
                    <a:pt x="0" y="5044"/>
                    <a:pt x="3486" y="712"/>
                    <a:pt x="6171" y="193"/>
                  </a:cubicBezTo>
                  <a:cubicBezTo>
                    <a:pt x="8971" y="-385"/>
                    <a:pt x="8971" y="4640"/>
                    <a:pt x="9657" y="7470"/>
                  </a:cubicBezTo>
                  <a:cubicBezTo>
                    <a:pt x="10286" y="10184"/>
                    <a:pt x="10743" y="11686"/>
                    <a:pt x="11314" y="11686"/>
                  </a:cubicBezTo>
                  <a:cubicBezTo>
                    <a:pt x="11886" y="11686"/>
                    <a:pt x="12971" y="10184"/>
                    <a:pt x="14171" y="7874"/>
                  </a:cubicBezTo>
                  <a:cubicBezTo>
                    <a:pt x="15371" y="5564"/>
                    <a:pt x="14114" y="3542"/>
                    <a:pt x="11771" y="4986"/>
                  </a:cubicBezTo>
                  <a:cubicBezTo>
                    <a:pt x="12743" y="-847"/>
                    <a:pt x="21600" y="-2233"/>
                    <a:pt x="20457" y="4466"/>
                  </a:cubicBezTo>
                  <a:close/>
                </a:path>
              </a:pathLst>
            </a:custGeom>
            <a:solidFill>
              <a:srgbClr val="F6F9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 b="0">
                  <a:solidFill>
                    <a:srgbClr val="3236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0" name="Shape"/>
            <p:cNvSpPr/>
            <p:nvPr/>
          </p:nvSpPr>
          <p:spPr>
            <a:xfrm>
              <a:off x="1209196" y="0"/>
              <a:ext cx="19654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190" extrusionOk="0">
                  <a:moveTo>
                    <a:pt x="8564" y="13990"/>
                  </a:moveTo>
                  <a:cubicBezTo>
                    <a:pt x="7828" y="16955"/>
                    <a:pt x="7026" y="19708"/>
                    <a:pt x="4484" y="21190"/>
                  </a:cubicBezTo>
                  <a:cubicBezTo>
                    <a:pt x="3682" y="16796"/>
                    <a:pt x="5621" y="13461"/>
                    <a:pt x="6491" y="9966"/>
                  </a:cubicBezTo>
                  <a:cubicBezTo>
                    <a:pt x="4952" y="7902"/>
                    <a:pt x="6691" y="3825"/>
                    <a:pt x="9901" y="4831"/>
                  </a:cubicBezTo>
                  <a:cubicBezTo>
                    <a:pt x="13913" y="6049"/>
                    <a:pt x="6491" y="12402"/>
                    <a:pt x="11439" y="13196"/>
                  </a:cubicBezTo>
                  <a:cubicBezTo>
                    <a:pt x="16655" y="14043"/>
                    <a:pt x="18795" y="6049"/>
                    <a:pt x="15585" y="3455"/>
                  </a:cubicBezTo>
                  <a:cubicBezTo>
                    <a:pt x="10904" y="-304"/>
                    <a:pt x="2010" y="3402"/>
                    <a:pt x="3080" y="8749"/>
                  </a:cubicBezTo>
                  <a:cubicBezTo>
                    <a:pt x="3348" y="10072"/>
                    <a:pt x="5086" y="10443"/>
                    <a:pt x="3749" y="12243"/>
                  </a:cubicBezTo>
                  <a:cubicBezTo>
                    <a:pt x="806" y="11714"/>
                    <a:pt x="-63" y="9861"/>
                    <a:pt x="4" y="7372"/>
                  </a:cubicBezTo>
                  <a:cubicBezTo>
                    <a:pt x="204" y="3296"/>
                    <a:pt x="4618" y="490"/>
                    <a:pt x="9099" y="66"/>
                  </a:cubicBezTo>
                  <a:cubicBezTo>
                    <a:pt x="14716" y="-410"/>
                    <a:pt x="19999" y="1708"/>
                    <a:pt x="20668" y="5890"/>
                  </a:cubicBezTo>
                  <a:cubicBezTo>
                    <a:pt x="21537" y="10602"/>
                    <a:pt x="18193" y="15737"/>
                    <a:pt x="12175" y="15366"/>
                  </a:cubicBezTo>
                  <a:cubicBezTo>
                    <a:pt x="10503" y="15261"/>
                    <a:pt x="9834" y="14625"/>
                    <a:pt x="8564" y="13990"/>
                  </a:cubicBezTo>
                  <a:close/>
                </a:path>
              </a:pathLst>
            </a:custGeom>
            <a:solidFill>
              <a:srgbClr val="F6F9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 b="0">
                  <a:solidFill>
                    <a:srgbClr val="3236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1" name="Shape"/>
            <p:cNvSpPr/>
            <p:nvPr/>
          </p:nvSpPr>
          <p:spPr>
            <a:xfrm>
              <a:off x="0" y="12900"/>
              <a:ext cx="127265" cy="22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20"/>
                  </a:moveTo>
                  <a:cubicBezTo>
                    <a:pt x="15444" y="3720"/>
                    <a:pt x="15444" y="3720"/>
                    <a:pt x="15444" y="3720"/>
                  </a:cubicBezTo>
                  <a:cubicBezTo>
                    <a:pt x="14688" y="3720"/>
                    <a:pt x="13824" y="4260"/>
                    <a:pt x="13824" y="4980"/>
                  </a:cubicBezTo>
                  <a:cubicBezTo>
                    <a:pt x="13824" y="7500"/>
                    <a:pt x="13824" y="7500"/>
                    <a:pt x="13824" y="7500"/>
                  </a:cubicBezTo>
                  <a:cubicBezTo>
                    <a:pt x="21600" y="7500"/>
                    <a:pt x="21600" y="7500"/>
                    <a:pt x="21600" y="7500"/>
                  </a:cubicBezTo>
                  <a:cubicBezTo>
                    <a:pt x="21600" y="10980"/>
                    <a:pt x="21600" y="10980"/>
                    <a:pt x="21600" y="10980"/>
                  </a:cubicBezTo>
                  <a:cubicBezTo>
                    <a:pt x="13824" y="10980"/>
                    <a:pt x="13824" y="10980"/>
                    <a:pt x="13824" y="10980"/>
                  </a:cubicBezTo>
                  <a:cubicBezTo>
                    <a:pt x="13824" y="21600"/>
                    <a:pt x="13824" y="21600"/>
                    <a:pt x="13824" y="21600"/>
                  </a:cubicBezTo>
                  <a:cubicBezTo>
                    <a:pt x="6588" y="21600"/>
                    <a:pt x="6588" y="21600"/>
                    <a:pt x="6588" y="21600"/>
                  </a:cubicBezTo>
                  <a:cubicBezTo>
                    <a:pt x="6588" y="10980"/>
                    <a:pt x="6588" y="10980"/>
                    <a:pt x="6588" y="10980"/>
                  </a:cubicBezTo>
                  <a:cubicBezTo>
                    <a:pt x="0" y="10980"/>
                    <a:pt x="0" y="10980"/>
                    <a:pt x="0" y="10980"/>
                  </a:cubicBezTo>
                  <a:cubicBezTo>
                    <a:pt x="0" y="7500"/>
                    <a:pt x="0" y="7500"/>
                    <a:pt x="0" y="7500"/>
                  </a:cubicBezTo>
                  <a:cubicBezTo>
                    <a:pt x="6588" y="7500"/>
                    <a:pt x="6588" y="7500"/>
                    <a:pt x="6588" y="7500"/>
                  </a:cubicBezTo>
                  <a:cubicBezTo>
                    <a:pt x="6588" y="5400"/>
                    <a:pt x="6588" y="5400"/>
                    <a:pt x="6588" y="5400"/>
                  </a:cubicBezTo>
                  <a:cubicBezTo>
                    <a:pt x="6588" y="2400"/>
                    <a:pt x="10260" y="0"/>
                    <a:pt x="15444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3720"/>
                  </a:lnTo>
                  <a:close/>
                </a:path>
              </a:pathLst>
            </a:custGeom>
            <a:solidFill>
              <a:srgbClr val="F6F9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 b="0">
                  <a:solidFill>
                    <a:srgbClr val="3236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2" name="Shape"/>
            <p:cNvSpPr/>
            <p:nvPr/>
          </p:nvSpPr>
          <p:spPr>
            <a:xfrm>
              <a:off x="569254" y="32647"/>
              <a:ext cx="232589" cy="18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601"/>
                  </a:moveTo>
                  <a:cubicBezTo>
                    <a:pt x="20778" y="3034"/>
                    <a:pt x="19957" y="3323"/>
                    <a:pt x="19017" y="3468"/>
                  </a:cubicBezTo>
                  <a:cubicBezTo>
                    <a:pt x="19957" y="2745"/>
                    <a:pt x="20661" y="1734"/>
                    <a:pt x="21013" y="433"/>
                  </a:cubicBezTo>
                  <a:cubicBezTo>
                    <a:pt x="20133" y="1084"/>
                    <a:pt x="19193" y="1517"/>
                    <a:pt x="18196" y="1734"/>
                  </a:cubicBezTo>
                  <a:cubicBezTo>
                    <a:pt x="17374" y="722"/>
                    <a:pt x="16200" y="0"/>
                    <a:pt x="14967" y="0"/>
                  </a:cubicBezTo>
                  <a:cubicBezTo>
                    <a:pt x="12502" y="0"/>
                    <a:pt x="10507" y="2456"/>
                    <a:pt x="10507" y="5490"/>
                  </a:cubicBezTo>
                  <a:cubicBezTo>
                    <a:pt x="10507" y="5924"/>
                    <a:pt x="10565" y="6357"/>
                    <a:pt x="10624" y="6718"/>
                  </a:cubicBezTo>
                  <a:cubicBezTo>
                    <a:pt x="6926" y="6502"/>
                    <a:pt x="3698" y="4334"/>
                    <a:pt x="1467" y="1011"/>
                  </a:cubicBezTo>
                  <a:cubicBezTo>
                    <a:pt x="1115" y="1806"/>
                    <a:pt x="880" y="2745"/>
                    <a:pt x="880" y="3757"/>
                  </a:cubicBezTo>
                  <a:cubicBezTo>
                    <a:pt x="880" y="5635"/>
                    <a:pt x="1643" y="7296"/>
                    <a:pt x="2876" y="8308"/>
                  </a:cubicBezTo>
                  <a:cubicBezTo>
                    <a:pt x="2113" y="8308"/>
                    <a:pt x="1467" y="8019"/>
                    <a:pt x="880" y="7658"/>
                  </a:cubicBezTo>
                  <a:cubicBezTo>
                    <a:pt x="822" y="7658"/>
                    <a:pt x="822" y="7658"/>
                    <a:pt x="822" y="7658"/>
                  </a:cubicBezTo>
                  <a:cubicBezTo>
                    <a:pt x="822" y="10330"/>
                    <a:pt x="2407" y="12570"/>
                    <a:pt x="4402" y="13076"/>
                  </a:cubicBezTo>
                  <a:cubicBezTo>
                    <a:pt x="4050" y="13148"/>
                    <a:pt x="3639" y="13220"/>
                    <a:pt x="3228" y="13220"/>
                  </a:cubicBezTo>
                  <a:cubicBezTo>
                    <a:pt x="2935" y="13220"/>
                    <a:pt x="2700" y="13220"/>
                    <a:pt x="2407" y="13148"/>
                  </a:cubicBezTo>
                  <a:cubicBezTo>
                    <a:pt x="2993" y="15315"/>
                    <a:pt x="4578" y="16904"/>
                    <a:pt x="6515" y="16904"/>
                  </a:cubicBezTo>
                  <a:cubicBezTo>
                    <a:pt x="5048" y="18349"/>
                    <a:pt x="3111" y="19288"/>
                    <a:pt x="1057" y="19288"/>
                  </a:cubicBezTo>
                  <a:cubicBezTo>
                    <a:pt x="704" y="19288"/>
                    <a:pt x="352" y="19216"/>
                    <a:pt x="0" y="19144"/>
                  </a:cubicBezTo>
                  <a:cubicBezTo>
                    <a:pt x="1937" y="20733"/>
                    <a:pt x="4285" y="21600"/>
                    <a:pt x="6750" y="21600"/>
                  </a:cubicBezTo>
                  <a:cubicBezTo>
                    <a:pt x="14909" y="21600"/>
                    <a:pt x="19370" y="13292"/>
                    <a:pt x="19370" y="6140"/>
                  </a:cubicBezTo>
                  <a:cubicBezTo>
                    <a:pt x="19370" y="5852"/>
                    <a:pt x="19370" y="5635"/>
                    <a:pt x="19370" y="5418"/>
                  </a:cubicBezTo>
                  <a:cubicBezTo>
                    <a:pt x="20250" y="4623"/>
                    <a:pt x="21013" y="3684"/>
                    <a:pt x="21600" y="2601"/>
                  </a:cubicBezTo>
                  <a:close/>
                </a:path>
              </a:pathLst>
            </a:custGeom>
            <a:solidFill>
              <a:srgbClr val="F6F9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 b="0">
                  <a:solidFill>
                    <a:srgbClr val="3236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</p:spTree>
    <p:extLst>
      <p:ext uri="{BB962C8B-B14F-4D97-AF65-F5344CB8AC3E}">
        <p14:creationId xmlns:p14="http://schemas.microsoft.com/office/powerpoint/2010/main" val="277752574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"/>
          <p:cNvGrpSpPr/>
          <p:nvPr/>
        </p:nvGrpSpPr>
        <p:grpSpPr>
          <a:xfrm>
            <a:off x="10533123" y="6223761"/>
            <a:ext cx="1022125" cy="127001"/>
            <a:chOff x="0" y="0"/>
            <a:chExt cx="2044248" cy="254000"/>
          </a:xfrm>
        </p:grpSpPr>
        <p:sp>
          <p:nvSpPr>
            <p:cNvPr id="41" name="Shape"/>
            <p:cNvSpPr/>
            <p:nvPr/>
          </p:nvSpPr>
          <p:spPr>
            <a:xfrm>
              <a:off x="1814518" y="24589"/>
              <a:ext cx="229731" cy="20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9" h="18498" extrusionOk="0">
                  <a:moveTo>
                    <a:pt x="20457" y="4466"/>
                  </a:moveTo>
                  <a:cubicBezTo>
                    <a:pt x="19314" y="11108"/>
                    <a:pt x="12857" y="16768"/>
                    <a:pt x="10971" y="18039"/>
                  </a:cubicBezTo>
                  <a:cubicBezTo>
                    <a:pt x="9029" y="19367"/>
                    <a:pt x="7257" y="17519"/>
                    <a:pt x="6629" y="16191"/>
                  </a:cubicBezTo>
                  <a:cubicBezTo>
                    <a:pt x="5886" y="14631"/>
                    <a:pt x="3714" y="6199"/>
                    <a:pt x="3143" y="5448"/>
                  </a:cubicBezTo>
                  <a:cubicBezTo>
                    <a:pt x="2571" y="4755"/>
                    <a:pt x="800" y="6199"/>
                    <a:pt x="800" y="6199"/>
                  </a:cubicBezTo>
                  <a:cubicBezTo>
                    <a:pt x="0" y="5044"/>
                    <a:pt x="0" y="5044"/>
                    <a:pt x="0" y="5044"/>
                  </a:cubicBezTo>
                  <a:cubicBezTo>
                    <a:pt x="0" y="5044"/>
                    <a:pt x="3486" y="712"/>
                    <a:pt x="6171" y="193"/>
                  </a:cubicBezTo>
                  <a:cubicBezTo>
                    <a:pt x="8971" y="-385"/>
                    <a:pt x="8971" y="4640"/>
                    <a:pt x="9657" y="7470"/>
                  </a:cubicBezTo>
                  <a:cubicBezTo>
                    <a:pt x="10286" y="10184"/>
                    <a:pt x="10743" y="11686"/>
                    <a:pt x="11314" y="11686"/>
                  </a:cubicBezTo>
                  <a:cubicBezTo>
                    <a:pt x="11886" y="11686"/>
                    <a:pt x="12971" y="10184"/>
                    <a:pt x="14171" y="7874"/>
                  </a:cubicBezTo>
                  <a:cubicBezTo>
                    <a:pt x="15371" y="5564"/>
                    <a:pt x="14114" y="3542"/>
                    <a:pt x="11771" y="4986"/>
                  </a:cubicBezTo>
                  <a:cubicBezTo>
                    <a:pt x="12743" y="-847"/>
                    <a:pt x="21600" y="-2233"/>
                    <a:pt x="20457" y="4466"/>
                  </a:cubicBezTo>
                  <a:close/>
                </a:path>
              </a:pathLst>
            </a:custGeom>
            <a:solidFill>
              <a:srgbClr val="F6F9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 b="0">
                  <a:solidFill>
                    <a:srgbClr val="3236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" name="Shape"/>
            <p:cNvSpPr/>
            <p:nvPr/>
          </p:nvSpPr>
          <p:spPr>
            <a:xfrm>
              <a:off x="1209196" y="0"/>
              <a:ext cx="19654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190" extrusionOk="0">
                  <a:moveTo>
                    <a:pt x="8564" y="13990"/>
                  </a:moveTo>
                  <a:cubicBezTo>
                    <a:pt x="7828" y="16955"/>
                    <a:pt x="7026" y="19708"/>
                    <a:pt x="4484" y="21190"/>
                  </a:cubicBezTo>
                  <a:cubicBezTo>
                    <a:pt x="3682" y="16796"/>
                    <a:pt x="5621" y="13461"/>
                    <a:pt x="6491" y="9966"/>
                  </a:cubicBezTo>
                  <a:cubicBezTo>
                    <a:pt x="4952" y="7902"/>
                    <a:pt x="6691" y="3825"/>
                    <a:pt x="9901" y="4831"/>
                  </a:cubicBezTo>
                  <a:cubicBezTo>
                    <a:pt x="13913" y="6049"/>
                    <a:pt x="6491" y="12402"/>
                    <a:pt x="11439" y="13196"/>
                  </a:cubicBezTo>
                  <a:cubicBezTo>
                    <a:pt x="16655" y="14043"/>
                    <a:pt x="18795" y="6049"/>
                    <a:pt x="15585" y="3455"/>
                  </a:cubicBezTo>
                  <a:cubicBezTo>
                    <a:pt x="10904" y="-304"/>
                    <a:pt x="2010" y="3402"/>
                    <a:pt x="3080" y="8749"/>
                  </a:cubicBezTo>
                  <a:cubicBezTo>
                    <a:pt x="3348" y="10072"/>
                    <a:pt x="5086" y="10443"/>
                    <a:pt x="3749" y="12243"/>
                  </a:cubicBezTo>
                  <a:cubicBezTo>
                    <a:pt x="806" y="11714"/>
                    <a:pt x="-63" y="9861"/>
                    <a:pt x="4" y="7372"/>
                  </a:cubicBezTo>
                  <a:cubicBezTo>
                    <a:pt x="204" y="3296"/>
                    <a:pt x="4618" y="490"/>
                    <a:pt x="9099" y="66"/>
                  </a:cubicBezTo>
                  <a:cubicBezTo>
                    <a:pt x="14716" y="-410"/>
                    <a:pt x="19999" y="1708"/>
                    <a:pt x="20668" y="5890"/>
                  </a:cubicBezTo>
                  <a:cubicBezTo>
                    <a:pt x="21537" y="10602"/>
                    <a:pt x="18193" y="15737"/>
                    <a:pt x="12175" y="15366"/>
                  </a:cubicBezTo>
                  <a:cubicBezTo>
                    <a:pt x="10503" y="15261"/>
                    <a:pt x="9834" y="14625"/>
                    <a:pt x="8564" y="13990"/>
                  </a:cubicBezTo>
                  <a:close/>
                </a:path>
              </a:pathLst>
            </a:custGeom>
            <a:solidFill>
              <a:srgbClr val="F6F9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 b="0">
                  <a:solidFill>
                    <a:srgbClr val="3236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" name="Shape"/>
            <p:cNvSpPr/>
            <p:nvPr/>
          </p:nvSpPr>
          <p:spPr>
            <a:xfrm>
              <a:off x="0" y="12900"/>
              <a:ext cx="127265" cy="22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20"/>
                  </a:moveTo>
                  <a:cubicBezTo>
                    <a:pt x="15444" y="3720"/>
                    <a:pt x="15444" y="3720"/>
                    <a:pt x="15444" y="3720"/>
                  </a:cubicBezTo>
                  <a:cubicBezTo>
                    <a:pt x="14688" y="3720"/>
                    <a:pt x="13824" y="4260"/>
                    <a:pt x="13824" y="4980"/>
                  </a:cubicBezTo>
                  <a:cubicBezTo>
                    <a:pt x="13824" y="7500"/>
                    <a:pt x="13824" y="7500"/>
                    <a:pt x="13824" y="7500"/>
                  </a:cubicBezTo>
                  <a:cubicBezTo>
                    <a:pt x="21600" y="7500"/>
                    <a:pt x="21600" y="7500"/>
                    <a:pt x="21600" y="7500"/>
                  </a:cubicBezTo>
                  <a:cubicBezTo>
                    <a:pt x="21600" y="10980"/>
                    <a:pt x="21600" y="10980"/>
                    <a:pt x="21600" y="10980"/>
                  </a:cubicBezTo>
                  <a:cubicBezTo>
                    <a:pt x="13824" y="10980"/>
                    <a:pt x="13824" y="10980"/>
                    <a:pt x="13824" y="10980"/>
                  </a:cubicBezTo>
                  <a:cubicBezTo>
                    <a:pt x="13824" y="21600"/>
                    <a:pt x="13824" y="21600"/>
                    <a:pt x="13824" y="21600"/>
                  </a:cubicBezTo>
                  <a:cubicBezTo>
                    <a:pt x="6588" y="21600"/>
                    <a:pt x="6588" y="21600"/>
                    <a:pt x="6588" y="21600"/>
                  </a:cubicBezTo>
                  <a:cubicBezTo>
                    <a:pt x="6588" y="10980"/>
                    <a:pt x="6588" y="10980"/>
                    <a:pt x="6588" y="10980"/>
                  </a:cubicBezTo>
                  <a:cubicBezTo>
                    <a:pt x="0" y="10980"/>
                    <a:pt x="0" y="10980"/>
                    <a:pt x="0" y="10980"/>
                  </a:cubicBezTo>
                  <a:cubicBezTo>
                    <a:pt x="0" y="7500"/>
                    <a:pt x="0" y="7500"/>
                    <a:pt x="0" y="7500"/>
                  </a:cubicBezTo>
                  <a:cubicBezTo>
                    <a:pt x="6588" y="7500"/>
                    <a:pt x="6588" y="7500"/>
                    <a:pt x="6588" y="7500"/>
                  </a:cubicBezTo>
                  <a:cubicBezTo>
                    <a:pt x="6588" y="5400"/>
                    <a:pt x="6588" y="5400"/>
                    <a:pt x="6588" y="5400"/>
                  </a:cubicBezTo>
                  <a:cubicBezTo>
                    <a:pt x="6588" y="2400"/>
                    <a:pt x="10260" y="0"/>
                    <a:pt x="15444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3720"/>
                  </a:lnTo>
                  <a:close/>
                </a:path>
              </a:pathLst>
            </a:custGeom>
            <a:solidFill>
              <a:srgbClr val="F6F9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 b="0">
                  <a:solidFill>
                    <a:srgbClr val="3236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" name="Shape"/>
            <p:cNvSpPr/>
            <p:nvPr/>
          </p:nvSpPr>
          <p:spPr>
            <a:xfrm>
              <a:off x="569254" y="32647"/>
              <a:ext cx="232589" cy="18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601"/>
                  </a:moveTo>
                  <a:cubicBezTo>
                    <a:pt x="20778" y="3034"/>
                    <a:pt x="19957" y="3323"/>
                    <a:pt x="19017" y="3468"/>
                  </a:cubicBezTo>
                  <a:cubicBezTo>
                    <a:pt x="19957" y="2745"/>
                    <a:pt x="20661" y="1734"/>
                    <a:pt x="21013" y="433"/>
                  </a:cubicBezTo>
                  <a:cubicBezTo>
                    <a:pt x="20133" y="1084"/>
                    <a:pt x="19193" y="1517"/>
                    <a:pt x="18196" y="1734"/>
                  </a:cubicBezTo>
                  <a:cubicBezTo>
                    <a:pt x="17374" y="722"/>
                    <a:pt x="16200" y="0"/>
                    <a:pt x="14967" y="0"/>
                  </a:cubicBezTo>
                  <a:cubicBezTo>
                    <a:pt x="12502" y="0"/>
                    <a:pt x="10507" y="2456"/>
                    <a:pt x="10507" y="5490"/>
                  </a:cubicBezTo>
                  <a:cubicBezTo>
                    <a:pt x="10507" y="5924"/>
                    <a:pt x="10565" y="6357"/>
                    <a:pt x="10624" y="6718"/>
                  </a:cubicBezTo>
                  <a:cubicBezTo>
                    <a:pt x="6926" y="6502"/>
                    <a:pt x="3698" y="4334"/>
                    <a:pt x="1467" y="1011"/>
                  </a:cubicBezTo>
                  <a:cubicBezTo>
                    <a:pt x="1115" y="1806"/>
                    <a:pt x="880" y="2745"/>
                    <a:pt x="880" y="3757"/>
                  </a:cubicBezTo>
                  <a:cubicBezTo>
                    <a:pt x="880" y="5635"/>
                    <a:pt x="1643" y="7296"/>
                    <a:pt x="2876" y="8308"/>
                  </a:cubicBezTo>
                  <a:cubicBezTo>
                    <a:pt x="2113" y="8308"/>
                    <a:pt x="1467" y="8019"/>
                    <a:pt x="880" y="7658"/>
                  </a:cubicBezTo>
                  <a:cubicBezTo>
                    <a:pt x="822" y="7658"/>
                    <a:pt x="822" y="7658"/>
                    <a:pt x="822" y="7658"/>
                  </a:cubicBezTo>
                  <a:cubicBezTo>
                    <a:pt x="822" y="10330"/>
                    <a:pt x="2407" y="12570"/>
                    <a:pt x="4402" y="13076"/>
                  </a:cubicBezTo>
                  <a:cubicBezTo>
                    <a:pt x="4050" y="13148"/>
                    <a:pt x="3639" y="13220"/>
                    <a:pt x="3228" y="13220"/>
                  </a:cubicBezTo>
                  <a:cubicBezTo>
                    <a:pt x="2935" y="13220"/>
                    <a:pt x="2700" y="13220"/>
                    <a:pt x="2407" y="13148"/>
                  </a:cubicBezTo>
                  <a:cubicBezTo>
                    <a:pt x="2993" y="15315"/>
                    <a:pt x="4578" y="16904"/>
                    <a:pt x="6515" y="16904"/>
                  </a:cubicBezTo>
                  <a:cubicBezTo>
                    <a:pt x="5048" y="18349"/>
                    <a:pt x="3111" y="19288"/>
                    <a:pt x="1057" y="19288"/>
                  </a:cubicBezTo>
                  <a:cubicBezTo>
                    <a:pt x="704" y="19288"/>
                    <a:pt x="352" y="19216"/>
                    <a:pt x="0" y="19144"/>
                  </a:cubicBezTo>
                  <a:cubicBezTo>
                    <a:pt x="1937" y="20733"/>
                    <a:pt x="4285" y="21600"/>
                    <a:pt x="6750" y="21600"/>
                  </a:cubicBezTo>
                  <a:cubicBezTo>
                    <a:pt x="14909" y="21600"/>
                    <a:pt x="19370" y="13292"/>
                    <a:pt x="19370" y="6140"/>
                  </a:cubicBezTo>
                  <a:cubicBezTo>
                    <a:pt x="19370" y="5852"/>
                    <a:pt x="19370" y="5635"/>
                    <a:pt x="19370" y="5418"/>
                  </a:cubicBezTo>
                  <a:cubicBezTo>
                    <a:pt x="20250" y="4623"/>
                    <a:pt x="21013" y="3684"/>
                    <a:pt x="21600" y="2601"/>
                  </a:cubicBezTo>
                  <a:close/>
                </a:path>
              </a:pathLst>
            </a:custGeom>
            <a:solidFill>
              <a:srgbClr val="F6F9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 b="0">
                  <a:solidFill>
                    <a:srgbClr val="3236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9" y="583241"/>
            <a:ext cx="176689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909139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138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3362867834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 sz="1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Drag to upload image.</a:t>
            </a:r>
          </a:p>
        </p:txBody>
      </p:sp>
    </p:spTree>
    <p:extLst>
      <p:ext uri="{BB962C8B-B14F-4D97-AF65-F5344CB8AC3E}">
        <p14:creationId xmlns:p14="http://schemas.microsoft.com/office/powerpoint/2010/main" val="170706256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.jpg"/>
          <p:cNvSpPr>
            <a:spLocks noGrp="1"/>
          </p:cNvSpPr>
          <p:nvPr>
            <p:ph type="pic" sz="quarter" idx="13"/>
          </p:nvPr>
        </p:nvSpPr>
        <p:spPr>
          <a:xfrm>
            <a:off x="633908" y="507239"/>
            <a:ext cx="381001" cy="4123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8558" y="583241"/>
            <a:ext cx="176690" cy="2603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93538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A51-A0C2-261C-867D-E3F02D63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8394E-746F-4E8B-2F93-69B59EC9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CD327-C687-93CB-7C7F-A7DF51C5E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5C5ED-1302-23E8-4789-6B0DE7504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6F654-5971-588E-FCA0-C19747AFC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8F6D6-3391-BC85-FB2A-6697BCA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D1558-59E2-E61B-7B59-57FD2FF5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85532-3396-A804-9B24-82FA55F9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6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110C-E39D-6773-B96D-96BA33B2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59BE0-D545-E048-A991-DE747DA3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7AF3D-5164-3352-25D3-88497594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F712D-AB8B-81E4-BFB7-5CE4A2BC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99BEE-FFA1-E42D-FFD4-898CCD12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D947A-C8D5-77F1-2517-88799F05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B0E4-1CEF-5C15-5937-C133B6C9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77-FFC7-DDAA-9C1F-22BF30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1C16-FFA2-FD10-93A6-FF820CEE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CD0EC-3817-8BB7-B63D-099CCC4A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7D33B-9B8C-A94B-B2B3-BFAA8355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0521A-D1B6-C3AA-38C8-68868D3F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FE4E0-1866-9DBA-6AF4-A2BFCFBA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7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E073-75D8-DAD7-2DE6-1274DCA9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8951E-ADCC-27DF-673F-0D368D36B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7244E-5B9F-8506-355B-5A232F292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ECCD3-C643-9939-7B38-DBA1AF32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AF315-138D-F3D1-DF3D-F445AA85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AD6CE-A28D-FBD7-E50E-30CE24F5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749FF-4D4F-22DF-8154-FB6AEE7D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A23BD-6FEA-B1D6-C457-0F602BBA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8BA9-9C96-F29A-7D8F-75C9817B7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0342-5A52-4B53-97DD-2F247B80DAD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826C-94C6-3CA3-2939-B21AD81AF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2604-357E-1962-8155-274F530CF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1F7B-5267-41BE-AA73-C349F0A2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9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4" r:id="rId12"/>
    <p:sldLayoutId id="2147483701" r:id="rId13"/>
    <p:sldLayoutId id="2147483712" r:id="rId14"/>
    <p:sldLayoutId id="2147483716" r:id="rId15"/>
    <p:sldLayoutId id="2147483723" r:id="rId16"/>
    <p:sldLayoutId id="21474837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1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 spd="med"/>
  <p:hf sldNum="0"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Bold"/>
        </a:defRPr>
      </a:lvl1pPr>
      <a:lvl2pPr marL="0" marR="0" indent="1143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Bold"/>
        </a:defRPr>
      </a:lvl2pPr>
      <a:lvl3pPr marL="0" marR="0" indent="2286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Bold"/>
        </a:defRPr>
      </a:lvl3pPr>
      <a:lvl4pPr marL="0" marR="0" indent="3429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Bold"/>
        </a:defRPr>
      </a:lvl4pPr>
      <a:lvl5pPr marL="0" marR="0" indent="4572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Bold"/>
        </a:defRPr>
      </a:lvl5pPr>
      <a:lvl6pPr marL="0" marR="0" indent="5715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Bold"/>
        </a:defRPr>
      </a:lvl6pPr>
      <a:lvl7pPr marL="0" marR="0" indent="6858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Bold"/>
        </a:defRPr>
      </a:lvl7pPr>
      <a:lvl8pPr marL="0" marR="0" indent="8001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Bold"/>
        </a:defRPr>
      </a:lvl8pPr>
      <a:lvl9pPr marL="0" marR="0" indent="9144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wyinc.atlassian.net/l/c/RPn1Mf1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ewyinc.atlassian.net/l/c/JoRdcHE4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YS8ZMSC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E34FC7-507E-1A47-A083-2FA1EBAA0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775C12-A999-2E44-9646-3E75F56E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HR Data Competency Program</a:t>
            </a:r>
          </a:p>
        </p:txBody>
      </p:sp>
    </p:spTree>
    <p:extLst>
      <p:ext uri="{BB962C8B-B14F-4D97-AF65-F5344CB8AC3E}">
        <p14:creationId xmlns:p14="http://schemas.microsoft.com/office/powerpoint/2010/main" val="102414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E671-F945-7442-8901-1E6E94FEED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83C8-BA45-9C4F-8FD6-D426E58FAD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CDAA-1351-9346-A63E-740E4E5E0E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3053BD-9AA8-D04C-8492-20F11E7E3F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Right</a:t>
            </a:r>
            <a:r>
              <a:rPr lang="en-US" dirty="0"/>
              <a:t> </a:t>
            </a:r>
            <a:r>
              <a:rPr lang="en-US" b="1" dirty="0"/>
              <a:t>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9238F-68F7-5641-898E-B251B43C1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0" i="0" dirty="0">
                <a:solidFill>
                  <a:srgbClr val="172B4D"/>
                </a:solidFill>
                <a:effectLst/>
                <a:latin typeface="-apple-system"/>
              </a:rPr>
              <a:t>Standardized and Reusable Definitions and Metrics</a:t>
            </a: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ED8854-8F0F-E042-ADF3-4F0FBEA752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Right People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D45D84-4CF3-F441-A83D-08059890C7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0" i="0" dirty="0">
                <a:solidFill>
                  <a:srgbClr val="172B4D"/>
                </a:solidFill>
                <a:effectLst/>
                <a:latin typeface="-apple-system"/>
              </a:rPr>
              <a:t>Secured, Governed and Consistent Access to HR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5D980B-8B3A-9642-B0CD-A5ED3C32F0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/>
              <a:t>Right</a:t>
            </a:r>
            <a:r>
              <a:rPr lang="en-US" sz="2400" dirty="0"/>
              <a:t> </a:t>
            </a:r>
            <a:r>
              <a:rPr lang="en-US" sz="2400" b="1" dirty="0"/>
              <a:t>Time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5090E3-1D7C-124A-8B45-1585D5C23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172B4D"/>
                </a:solidFill>
                <a:effectLst/>
                <a:latin typeface="-apple-system"/>
              </a:rPr>
              <a:t>Easy, Consistent and Timely Reporting</a:t>
            </a:r>
            <a:endParaRPr lang="en-US" sz="16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C19F93-E779-324A-8ECE-378F4579F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8351" y="266263"/>
            <a:ext cx="3915640" cy="1763737"/>
          </a:xfrm>
        </p:spPr>
        <p:txBody>
          <a:bodyPr>
            <a:normAutofit fontScale="85000" lnSpcReduction="10000"/>
          </a:bodyPr>
          <a:lstStyle/>
          <a:p>
            <a:r>
              <a:rPr lang="en-US" sz="3200" b="0" i="0" dirty="0">
                <a:solidFill>
                  <a:srgbClr val="172B4D"/>
                </a:solidFill>
                <a:effectLst/>
                <a:latin typeface="-apple-system"/>
              </a:rPr>
              <a:t>The HR Data Competency Program will focus on delivering the </a:t>
            </a:r>
            <a:r>
              <a:rPr lang="en-US" sz="3200" b="1" i="0" dirty="0">
                <a:solidFill>
                  <a:srgbClr val="172B4D"/>
                </a:solidFill>
                <a:effectLst/>
                <a:latin typeface="-apple-system"/>
              </a:rPr>
              <a:t>Right Data</a:t>
            </a:r>
            <a:r>
              <a:rPr lang="en-US" sz="3200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sz="3200" b="1" i="0" dirty="0">
                <a:solidFill>
                  <a:srgbClr val="172B4D"/>
                </a:solidFill>
                <a:effectLst/>
                <a:latin typeface="-apple-system"/>
              </a:rPr>
              <a:t>to the Right People</a:t>
            </a:r>
            <a:r>
              <a:rPr lang="en-US" sz="3200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sz="3200" b="1" i="0" dirty="0">
                <a:solidFill>
                  <a:srgbClr val="172B4D"/>
                </a:solidFill>
                <a:effectLst/>
                <a:latin typeface="-apple-system"/>
              </a:rPr>
              <a:t>at the Right Time</a:t>
            </a:r>
            <a:endParaRPr lang="en-US" sz="3200" dirty="0">
              <a:solidFill>
                <a:srgbClr val="172B4D"/>
              </a:solidFill>
              <a:latin typeface="-apple-syste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0F135-68EE-B473-A4F4-362DAE481FF9}"/>
              </a:ext>
            </a:extLst>
          </p:cNvPr>
          <p:cNvSpPr/>
          <p:nvPr/>
        </p:nvSpPr>
        <p:spPr>
          <a:xfrm>
            <a:off x="6639339" y="4969565"/>
            <a:ext cx="481801" cy="508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58BAE-A39B-A848-8029-408E4A4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Data Competency Program Timeline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9A6-8F3E-7084-94C7-007707B0AD5F}"/>
              </a:ext>
            </a:extLst>
          </p:cNvPr>
          <p:cNvSpPr txBox="1"/>
          <p:nvPr/>
        </p:nvSpPr>
        <p:spPr>
          <a:xfrm>
            <a:off x="304070" y="1156036"/>
            <a:ext cx="4806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Competency Program broken down into 15 Initiatives Spanning 3 Years worth of work</a:t>
            </a:r>
          </a:p>
          <a:p>
            <a:endParaRPr lang="en-US" dirty="0"/>
          </a:p>
          <a:p>
            <a:r>
              <a:rPr lang="en-US" b="1" dirty="0"/>
              <a:t>For FY22, we are focusing on the following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8D949-93D5-1B27-237A-697B6850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962" y="1156036"/>
            <a:ext cx="6858790" cy="365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451F12-658B-A45A-E7AE-17E86DFA35B4}"/>
              </a:ext>
            </a:extLst>
          </p:cNvPr>
          <p:cNvSpPr/>
          <p:nvPr/>
        </p:nvSpPr>
        <p:spPr>
          <a:xfrm>
            <a:off x="304071" y="2528209"/>
            <a:ext cx="339047" cy="339047"/>
          </a:xfrm>
          <a:prstGeom prst="ellipse">
            <a:avLst/>
          </a:prstGeom>
          <a:solidFill>
            <a:srgbClr val="1148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D4119-10D9-C1DA-45F0-03F6E0511AC9}"/>
              </a:ext>
            </a:extLst>
          </p:cNvPr>
          <p:cNvSpPr txBox="1"/>
          <p:nvPr/>
        </p:nvSpPr>
        <p:spPr>
          <a:xfrm>
            <a:off x="749151" y="3038838"/>
            <a:ext cx="4255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Standard Definitions and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4E8A0-F588-2EBA-A589-C5A32FB5A533}"/>
              </a:ext>
            </a:extLst>
          </p:cNvPr>
          <p:cNvSpPr txBox="1"/>
          <p:nvPr/>
        </p:nvSpPr>
        <p:spPr>
          <a:xfrm>
            <a:off x="749151" y="2528209"/>
            <a:ext cx="4255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Snowflake Technical Architectural Updates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47E74-8E92-383D-94ED-2A086C77585E}"/>
              </a:ext>
            </a:extLst>
          </p:cNvPr>
          <p:cNvSpPr txBox="1"/>
          <p:nvPr/>
        </p:nvSpPr>
        <p:spPr>
          <a:xfrm>
            <a:off x="749151" y="3549467"/>
            <a:ext cx="4255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Mart Business Layer Design and Build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EE0D2B-48A9-F2C9-5F69-A93CCAFE9D5D}"/>
              </a:ext>
            </a:extLst>
          </p:cNvPr>
          <p:cNvSpPr/>
          <p:nvPr/>
        </p:nvSpPr>
        <p:spPr>
          <a:xfrm>
            <a:off x="304071" y="3053980"/>
            <a:ext cx="339047" cy="339047"/>
          </a:xfrm>
          <a:prstGeom prst="ellipse">
            <a:avLst/>
          </a:prstGeom>
          <a:solidFill>
            <a:srgbClr val="1148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A9450D-D7FD-2E2F-CE14-7D7F89EE8E78}"/>
              </a:ext>
            </a:extLst>
          </p:cNvPr>
          <p:cNvSpPr/>
          <p:nvPr/>
        </p:nvSpPr>
        <p:spPr>
          <a:xfrm>
            <a:off x="304070" y="3582098"/>
            <a:ext cx="339047" cy="339047"/>
          </a:xfrm>
          <a:prstGeom prst="ellipse">
            <a:avLst/>
          </a:prstGeom>
          <a:solidFill>
            <a:srgbClr val="1148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6482C-96F3-1815-6A5D-E7322DFEB0E5}"/>
              </a:ext>
            </a:extLst>
          </p:cNvPr>
          <p:cNvSpPr txBox="1"/>
          <p:nvPr/>
        </p:nvSpPr>
        <p:spPr>
          <a:xfrm>
            <a:off x="219474" y="6034039"/>
            <a:ext cx="6182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Details on the initiatives and program can be found at </a:t>
            </a:r>
            <a:r>
              <a:rPr lang="en-US" dirty="0">
                <a:hlinkClick r:id="rId3"/>
              </a:rPr>
              <a:t>https://chewyinc.atlassian.net/l/c/RPn1Mf15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F54C-9492-6147-85BC-F7483939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FY22 Focus -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3AC0-B78A-6544-870F-6BE590730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Begin Snowflake Tech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DD5DA-AC8D-3848-AFD0-1A45117BE1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Alignment on Key Metrics Prioritization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447AD-5DE3-984B-BE2F-DADEBEBA80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Finish Snowflake Tech Updates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B030A2-306E-9F49-A078-399C64ACE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C0E2C1-9A76-D342-8D74-C65E63E46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3CA738-5263-7947-B495-8E69ADCF6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May 22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BA4FE4-310F-5446-95CA-393C79E45A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June 22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048BDA-A4D3-E142-AFED-08B35C3205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July 22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71A710-F0EF-0E47-91AC-AEAA7E8D66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September 22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770AAF-2752-6246-9D38-85922820D2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November 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DE617-B1DB-9602-C24B-3AAF6ECD6E55}"/>
              </a:ext>
            </a:extLst>
          </p:cNvPr>
          <p:cNvSpPr/>
          <p:nvPr/>
        </p:nvSpPr>
        <p:spPr>
          <a:xfrm>
            <a:off x="2173565" y="1550609"/>
            <a:ext cx="1335024" cy="93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Begin Key Metrics and Standard Definitions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FA37E5-60EE-07DD-B39C-E19209FAA092}"/>
              </a:ext>
            </a:extLst>
          </p:cNvPr>
          <p:cNvCxnSpPr>
            <a:stCxn id="3" idx="0"/>
            <a:endCxn id="13" idx="2"/>
          </p:cNvCxnSpPr>
          <p:nvPr/>
        </p:nvCxnSpPr>
        <p:spPr>
          <a:xfrm flipH="1" flipV="1">
            <a:off x="2841077" y="2488023"/>
            <a:ext cx="1" cy="248519"/>
          </a:xfrm>
          <a:prstGeom prst="line">
            <a:avLst/>
          </a:prstGeom>
          <a:ln w="28575">
            <a:solidFill>
              <a:srgbClr val="214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7B801-AB87-2A74-02E2-CC620535C039}"/>
              </a:ext>
            </a:extLst>
          </p:cNvPr>
          <p:cNvSpPr/>
          <p:nvPr/>
        </p:nvSpPr>
        <p:spPr>
          <a:xfrm>
            <a:off x="5612218" y="1550609"/>
            <a:ext cx="1335024" cy="93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Derive Standard Definitions and Build Key Metrics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455157-7BB1-D9C1-236B-34BD4EAFDB6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6279730" y="2488023"/>
            <a:ext cx="1" cy="248519"/>
          </a:xfrm>
          <a:prstGeom prst="line">
            <a:avLst/>
          </a:prstGeom>
          <a:ln w="28575">
            <a:solidFill>
              <a:srgbClr val="214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21AF63-DB70-B357-22F9-2F723D4B6833}"/>
              </a:ext>
            </a:extLst>
          </p:cNvPr>
          <p:cNvSpPr/>
          <p:nvPr/>
        </p:nvSpPr>
        <p:spPr>
          <a:xfrm>
            <a:off x="3894789" y="2736647"/>
            <a:ext cx="1335024" cy="93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Alignment on Key Metrics Prioritization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225DA-FB70-7A03-6CEF-EAFBBC96E9EB}"/>
              </a:ext>
            </a:extLst>
          </p:cNvPr>
          <p:cNvSpPr/>
          <p:nvPr/>
        </p:nvSpPr>
        <p:spPr>
          <a:xfrm>
            <a:off x="7337924" y="2736542"/>
            <a:ext cx="1335024" cy="93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Target Finish of Phase 1 Build of Key Metrics (Begin Phase 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CD1AAF-0E5B-826F-0018-ECB0AEB39EE8}"/>
              </a:ext>
            </a:extLst>
          </p:cNvPr>
          <p:cNvSpPr/>
          <p:nvPr/>
        </p:nvSpPr>
        <p:spPr>
          <a:xfrm>
            <a:off x="7346200" y="1550609"/>
            <a:ext cx="1335024" cy="937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Design and Build Business Layers in HR Data Mart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B4906-70FD-7E5D-2B7C-7B74B19201D6}"/>
              </a:ext>
            </a:extLst>
          </p:cNvPr>
          <p:cNvSpPr/>
          <p:nvPr/>
        </p:nvSpPr>
        <p:spPr>
          <a:xfrm>
            <a:off x="9063629" y="2736542"/>
            <a:ext cx="1335024" cy="937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Target Delivery of Business Layers of HR Data Mart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E86B5F-11CB-0072-3D2A-2AF2EC265F5D}"/>
              </a:ext>
            </a:extLst>
          </p:cNvPr>
          <p:cNvCxnSpPr/>
          <p:nvPr/>
        </p:nvCxnSpPr>
        <p:spPr>
          <a:xfrm flipH="1" flipV="1">
            <a:off x="8012798" y="2488023"/>
            <a:ext cx="1" cy="248519"/>
          </a:xfrm>
          <a:prstGeom prst="line">
            <a:avLst/>
          </a:prstGeom>
          <a:ln w="28575">
            <a:solidFill>
              <a:srgbClr val="214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9057BC1-7EA3-EE13-740E-A8E3D8A8A29A}"/>
              </a:ext>
            </a:extLst>
          </p:cNvPr>
          <p:cNvSpPr/>
          <p:nvPr/>
        </p:nvSpPr>
        <p:spPr>
          <a:xfrm>
            <a:off x="5612218" y="5844101"/>
            <a:ext cx="1335024" cy="93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Standard Definitions and Key Metrics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E0F447-2E8C-F4BA-7569-C147D3442B80}"/>
              </a:ext>
            </a:extLst>
          </p:cNvPr>
          <p:cNvSpPr/>
          <p:nvPr/>
        </p:nvSpPr>
        <p:spPr>
          <a:xfrm>
            <a:off x="7334723" y="5844101"/>
            <a:ext cx="1335024" cy="937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HR Data Mart Business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FB4A98-E67A-3623-E4CE-CE85AA514456}"/>
              </a:ext>
            </a:extLst>
          </p:cNvPr>
          <p:cNvSpPr/>
          <p:nvPr/>
        </p:nvSpPr>
        <p:spPr>
          <a:xfrm>
            <a:off x="3886512" y="5844101"/>
            <a:ext cx="1335024" cy="937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Snowflake Technical Updates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6CA64B-9B8B-532F-928E-C8FB7E462191}"/>
              </a:ext>
            </a:extLst>
          </p:cNvPr>
          <p:cNvSpPr/>
          <p:nvPr/>
        </p:nvSpPr>
        <p:spPr>
          <a:xfrm>
            <a:off x="3886512" y="5248929"/>
            <a:ext cx="4783235" cy="4069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Initiative Key</a:t>
            </a:r>
          </a:p>
        </p:txBody>
      </p:sp>
    </p:spTree>
    <p:extLst>
      <p:ext uri="{BB962C8B-B14F-4D97-AF65-F5344CB8AC3E}">
        <p14:creationId xmlns:p14="http://schemas.microsoft.com/office/powerpoint/2010/main" val="207919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CC594B-A655-A04D-B553-9D59AD0ED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Initiative 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EE15C4-0AFB-AC41-884B-9086643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Key Metrics and Standard Definitions</a:t>
            </a:r>
          </a:p>
        </p:txBody>
      </p:sp>
    </p:spTree>
    <p:extLst>
      <p:ext uri="{BB962C8B-B14F-4D97-AF65-F5344CB8AC3E}">
        <p14:creationId xmlns:p14="http://schemas.microsoft.com/office/powerpoint/2010/main" val="66930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58BAE-A39B-A848-8029-408E4A4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Initiative 1</a:t>
            </a:r>
            <a:r>
              <a:rPr lang="en-US" dirty="0"/>
              <a:t>: Key Metrics and Standard Definitions (Approach)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B84C8-A9A7-CD41-A07D-D9C132F18136}"/>
              </a:ext>
            </a:extLst>
          </p:cNvPr>
          <p:cNvSpPr txBox="1"/>
          <p:nvPr/>
        </p:nvSpPr>
        <p:spPr>
          <a:xfrm>
            <a:off x="7287238" y="5888503"/>
            <a:ext cx="437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https://chewyinc.atlassian.net/l/c/JoRdcHE4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B8E38-809C-261F-7989-7079E7B72FCF}"/>
              </a:ext>
            </a:extLst>
          </p:cNvPr>
          <p:cNvSpPr/>
          <p:nvPr/>
        </p:nvSpPr>
        <p:spPr>
          <a:xfrm>
            <a:off x="759202" y="1371492"/>
            <a:ext cx="1661020" cy="154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and Align on Prioritization of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EB175-B883-C5F8-C0FA-8B290DB0F1AC}"/>
              </a:ext>
            </a:extLst>
          </p:cNvPr>
          <p:cNvSpPr/>
          <p:nvPr/>
        </p:nvSpPr>
        <p:spPr>
          <a:xfrm>
            <a:off x="3453466" y="1371492"/>
            <a:ext cx="1661020" cy="154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Existing Definitions Across HR Products and Teams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BF2E3-C296-72AF-6813-29525DA9F2E7}"/>
              </a:ext>
            </a:extLst>
          </p:cNvPr>
          <p:cNvSpPr/>
          <p:nvPr/>
        </p:nvSpPr>
        <p:spPr>
          <a:xfrm>
            <a:off x="6096000" y="1371492"/>
            <a:ext cx="1661020" cy="154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Convene Stakeholders to Align on Definitions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26BAE-516C-F64F-9150-79B60B2AF224}"/>
              </a:ext>
            </a:extLst>
          </p:cNvPr>
          <p:cNvSpPr/>
          <p:nvPr/>
        </p:nvSpPr>
        <p:spPr>
          <a:xfrm>
            <a:off x="8738534" y="1371492"/>
            <a:ext cx="1661020" cy="154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Metrics into Data Mart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DD059-6CC9-CD02-A132-A931DBEA7DA0}"/>
              </a:ext>
            </a:extLst>
          </p:cNvPr>
          <p:cNvSpPr/>
          <p:nvPr/>
        </p:nvSpPr>
        <p:spPr>
          <a:xfrm>
            <a:off x="8738534" y="3718312"/>
            <a:ext cx="1661020" cy="154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HR Products to Use Data Mart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4A0C1BD-9CDB-A6B9-ACDA-A38C034AD840}"/>
              </a:ext>
            </a:extLst>
          </p:cNvPr>
          <p:cNvSpPr/>
          <p:nvPr/>
        </p:nvSpPr>
        <p:spPr>
          <a:xfrm>
            <a:off x="2420222" y="2025833"/>
            <a:ext cx="1033244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12B841-7BD1-41B2-F81C-01CC56F3DA90}"/>
              </a:ext>
            </a:extLst>
          </p:cNvPr>
          <p:cNvSpPr/>
          <p:nvPr/>
        </p:nvSpPr>
        <p:spPr>
          <a:xfrm>
            <a:off x="5114486" y="2025833"/>
            <a:ext cx="981514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063A8E-FBF9-6CE1-CF3D-C69017854923}"/>
              </a:ext>
            </a:extLst>
          </p:cNvPr>
          <p:cNvSpPr/>
          <p:nvPr/>
        </p:nvSpPr>
        <p:spPr>
          <a:xfrm>
            <a:off x="7757020" y="2025833"/>
            <a:ext cx="981514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764646-4050-596A-8D63-E2B635D27EAC}"/>
              </a:ext>
            </a:extLst>
          </p:cNvPr>
          <p:cNvSpPr/>
          <p:nvPr/>
        </p:nvSpPr>
        <p:spPr>
          <a:xfrm rot="5400000">
            <a:off x="9167420" y="3199245"/>
            <a:ext cx="803247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8D0EA0-EFE9-AB56-9C1B-C48B8CD6939B}"/>
              </a:ext>
            </a:extLst>
          </p:cNvPr>
          <p:cNvSpPr/>
          <p:nvPr/>
        </p:nvSpPr>
        <p:spPr>
          <a:xfrm rot="16200000">
            <a:off x="1073090" y="3314242"/>
            <a:ext cx="1033244" cy="234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BBDB1-9AAF-7419-27E7-3D6F7FD39F1B}"/>
              </a:ext>
            </a:extLst>
          </p:cNvPr>
          <p:cNvSpPr/>
          <p:nvPr/>
        </p:nvSpPr>
        <p:spPr>
          <a:xfrm>
            <a:off x="1641439" y="3847643"/>
            <a:ext cx="5325615" cy="100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E204-E658-243E-296D-90157FBB2BB3}"/>
              </a:ext>
            </a:extLst>
          </p:cNvPr>
          <p:cNvSpPr/>
          <p:nvPr/>
        </p:nvSpPr>
        <p:spPr>
          <a:xfrm rot="5400000">
            <a:off x="6459521" y="3382053"/>
            <a:ext cx="1033245" cy="99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C575F-CDE2-E264-A01F-EE372BC3EC60}"/>
              </a:ext>
            </a:extLst>
          </p:cNvPr>
          <p:cNvSpPr txBox="1"/>
          <p:nvPr/>
        </p:nvSpPr>
        <p:spPr>
          <a:xfrm>
            <a:off x="2565626" y="3499875"/>
            <a:ext cx="317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Repeat with next set of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767A8-E151-7287-E473-CF88CA5F7F44}"/>
              </a:ext>
            </a:extLst>
          </p:cNvPr>
          <p:cNvSpPr txBox="1"/>
          <p:nvPr/>
        </p:nvSpPr>
        <p:spPr>
          <a:xfrm>
            <a:off x="2694959" y="996192"/>
            <a:ext cx="34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Start with Priority Phase 1 Metrics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9B8F3-394F-95BF-F541-8065488786EB}"/>
              </a:ext>
            </a:extLst>
          </p:cNvPr>
          <p:cNvSpPr txBox="1"/>
          <p:nvPr/>
        </p:nvSpPr>
        <p:spPr>
          <a:xfrm>
            <a:off x="1192601" y="5287573"/>
            <a:ext cx="539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EPA team has taken an initial pass at identifying the list of key HR metrics. Out of 89 identified metrics, </a:t>
            </a:r>
            <a:r>
              <a:rPr lang="en-US" b="1" dirty="0"/>
              <a:t>we’ve proposed 34 of the metrics as Phase 1 Priorities for FY22.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79DC3-53FE-7A02-63D4-D5F837BD70B1}"/>
              </a:ext>
            </a:extLst>
          </p:cNvPr>
          <p:cNvSpPr txBox="1"/>
          <p:nvPr/>
        </p:nvSpPr>
        <p:spPr>
          <a:xfrm>
            <a:off x="7287238" y="5518405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Reference</a:t>
            </a:r>
          </a:p>
        </p:txBody>
      </p:sp>
      <p:sp>
        <p:nvSpPr>
          <p:cNvPr id="22" name="Star: 7 Points 21">
            <a:extLst>
              <a:ext uri="{FF2B5EF4-FFF2-40B4-BE49-F238E27FC236}">
                <a16:creationId xmlns:a16="http://schemas.microsoft.com/office/drawing/2014/main" id="{25D9814F-0644-B2A8-2FDC-F054869052A4}"/>
              </a:ext>
            </a:extLst>
          </p:cNvPr>
          <p:cNvSpPr/>
          <p:nvPr/>
        </p:nvSpPr>
        <p:spPr>
          <a:xfrm>
            <a:off x="2290191" y="1814845"/>
            <a:ext cx="260062" cy="234892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42F2823E-59F5-BCDB-B983-1B660C135F26}"/>
              </a:ext>
            </a:extLst>
          </p:cNvPr>
          <p:cNvSpPr/>
          <p:nvPr/>
        </p:nvSpPr>
        <p:spPr>
          <a:xfrm>
            <a:off x="843087" y="4425513"/>
            <a:ext cx="260062" cy="234892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0C2BA5-6D2F-CF53-44A7-B708D5BE5BC2}"/>
              </a:ext>
            </a:extLst>
          </p:cNvPr>
          <p:cNvSpPr txBox="1"/>
          <p:nvPr/>
        </p:nvSpPr>
        <p:spPr>
          <a:xfrm>
            <a:off x="1103149" y="4358293"/>
            <a:ext cx="181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195294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">
            <a:extLst>
              <a:ext uri="{FF2B5EF4-FFF2-40B4-BE49-F238E27FC236}">
                <a16:creationId xmlns:a16="http://schemas.microsoft.com/office/drawing/2014/main" id="{A177C0D1-6833-4E04-B723-17C0546A80CA}"/>
              </a:ext>
            </a:extLst>
          </p:cNvPr>
          <p:cNvSpPr/>
          <p:nvPr/>
        </p:nvSpPr>
        <p:spPr>
          <a:xfrm>
            <a:off x="5050155" y="681780"/>
            <a:ext cx="2399854" cy="5775445"/>
          </a:xfrm>
          <a:prstGeom prst="roundRect">
            <a:avLst>
              <a:gd name="adj" fmla="val 3200"/>
            </a:avLst>
          </a:prstGeom>
          <a:gradFill>
            <a:gsLst>
              <a:gs pos="0">
                <a:srgbClr val="1AAEC7">
                  <a:alpha val="10000"/>
                </a:srgbClr>
              </a:gs>
              <a:gs pos="100000">
                <a:srgbClr val="671EE1">
                  <a:alpha val="10000"/>
                </a:srgbClr>
              </a:gs>
            </a:gsLst>
            <a:lin ang="2498230"/>
          </a:gra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84" name="Rounded Rectangle">
            <a:extLst>
              <a:ext uri="{FF2B5EF4-FFF2-40B4-BE49-F238E27FC236}">
                <a16:creationId xmlns:a16="http://schemas.microsoft.com/office/drawing/2014/main" id="{9FE3AF66-0699-4202-B0B8-B1FC11F37712}"/>
              </a:ext>
            </a:extLst>
          </p:cNvPr>
          <p:cNvSpPr/>
          <p:nvPr/>
        </p:nvSpPr>
        <p:spPr>
          <a:xfrm>
            <a:off x="7567364" y="690527"/>
            <a:ext cx="2569138" cy="6082615"/>
          </a:xfrm>
          <a:prstGeom prst="roundRect">
            <a:avLst>
              <a:gd name="adj" fmla="val 3200"/>
            </a:avLst>
          </a:prstGeom>
          <a:gradFill>
            <a:gsLst>
              <a:gs pos="0">
                <a:srgbClr val="1AAEC7">
                  <a:alpha val="10000"/>
                </a:srgbClr>
              </a:gs>
              <a:gs pos="100000">
                <a:srgbClr val="671EE1">
                  <a:alpha val="10000"/>
                </a:srgbClr>
              </a:gs>
            </a:gsLst>
            <a:lin ang="2498230"/>
          </a:gra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2" name="Rounded Rectangle">
            <a:extLst>
              <a:ext uri="{FF2B5EF4-FFF2-40B4-BE49-F238E27FC236}">
                <a16:creationId xmlns:a16="http://schemas.microsoft.com/office/drawing/2014/main" id="{CA2AADB0-FD2D-431B-9951-449F39592C44}"/>
              </a:ext>
            </a:extLst>
          </p:cNvPr>
          <p:cNvSpPr/>
          <p:nvPr/>
        </p:nvSpPr>
        <p:spPr>
          <a:xfrm>
            <a:off x="176582" y="1048618"/>
            <a:ext cx="2580719" cy="5408607"/>
          </a:xfrm>
          <a:prstGeom prst="roundRect">
            <a:avLst>
              <a:gd name="adj" fmla="val 3200"/>
            </a:avLst>
          </a:prstGeom>
          <a:gradFill>
            <a:gsLst>
              <a:gs pos="0">
                <a:srgbClr val="1AAEC7">
                  <a:alpha val="10000"/>
                </a:srgbClr>
              </a:gs>
              <a:gs pos="100000">
                <a:srgbClr val="671EE1">
                  <a:alpha val="10000"/>
                </a:srgbClr>
              </a:gs>
            </a:gsLst>
            <a:lin ang="2498230"/>
          </a:gra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1" name="Rounded Rectangle">
            <a:extLst>
              <a:ext uri="{FF2B5EF4-FFF2-40B4-BE49-F238E27FC236}">
                <a16:creationId xmlns:a16="http://schemas.microsoft.com/office/drawing/2014/main" id="{E6BC6624-0398-45EB-A564-A4777D7B28CF}"/>
              </a:ext>
            </a:extLst>
          </p:cNvPr>
          <p:cNvSpPr/>
          <p:nvPr/>
        </p:nvSpPr>
        <p:spPr>
          <a:xfrm>
            <a:off x="2923893" y="679702"/>
            <a:ext cx="2005746" cy="5184239"/>
          </a:xfrm>
          <a:prstGeom prst="roundRect">
            <a:avLst>
              <a:gd name="adj" fmla="val 3200"/>
            </a:avLst>
          </a:prstGeom>
          <a:gradFill>
            <a:gsLst>
              <a:gs pos="0">
                <a:srgbClr val="1AAEC7">
                  <a:alpha val="10000"/>
                </a:srgbClr>
              </a:gs>
              <a:gs pos="100000">
                <a:srgbClr val="671EE1">
                  <a:alpha val="10000"/>
                </a:srgbClr>
              </a:gs>
            </a:gsLst>
            <a:lin ang="2498230"/>
          </a:gra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70D49-D47A-4751-ADAF-2C49B1DE04A7}"/>
              </a:ext>
            </a:extLst>
          </p:cNvPr>
          <p:cNvSpPr txBox="1"/>
          <p:nvPr/>
        </p:nvSpPr>
        <p:spPr>
          <a:xfrm>
            <a:off x="871475" y="22372"/>
            <a:ext cx="811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5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</a:rPr>
              <a:t>Strategic Measurement Areas for HR (Metrics) </a:t>
            </a:r>
          </a:p>
        </p:txBody>
      </p:sp>
      <p:sp>
        <p:nvSpPr>
          <p:cNvPr id="110" name="Rounded Rectangle">
            <a:extLst>
              <a:ext uri="{FF2B5EF4-FFF2-40B4-BE49-F238E27FC236}">
                <a16:creationId xmlns:a16="http://schemas.microsoft.com/office/drawing/2014/main" id="{A31EF898-0C93-4198-851F-3C9113259C01}"/>
              </a:ext>
            </a:extLst>
          </p:cNvPr>
          <p:cNvSpPr/>
          <p:nvPr/>
        </p:nvSpPr>
        <p:spPr>
          <a:xfrm>
            <a:off x="10264231" y="679702"/>
            <a:ext cx="1808215" cy="2447219"/>
          </a:xfrm>
          <a:prstGeom prst="roundRect">
            <a:avLst>
              <a:gd name="adj" fmla="val 3200"/>
            </a:avLst>
          </a:prstGeom>
          <a:gradFill>
            <a:gsLst>
              <a:gs pos="0">
                <a:srgbClr val="1AAEC7">
                  <a:alpha val="10000"/>
                </a:srgbClr>
              </a:gs>
              <a:gs pos="100000">
                <a:srgbClr val="671EE1">
                  <a:alpha val="10000"/>
                </a:srgbClr>
              </a:gs>
            </a:gsLst>
            <a:lin ang="2498230"/>
          </a:gra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61" name="Rounded Rectangle">
            <a:extLst>
              <a:ext uri="{FF2B5EF4-FFF2-40B4-BE49-F238E27FC236}">
                <a16:creationId xmlns:a16="http://schemas.microsoft.com/office/drawing/2014/main" id="{FF4ABFBD-41A3-4A41-9B05-1FF02F820413}"/>
              </a:ext>
            </a:extLst>
          </p:cNvPr>
          <p:cNvSpPr/>
          <p:nvPr/>
        </p:nvSpPr>
        <p:spPr>
          <a:xfrm rot="16200000">
            <a:off x="5109312" y="-2280157"/>
            <a:ext cx="135067" cy="9987313"/>
          </a:xfrm>
          <a:prstGeom prst="roundRect">
            <a:avLst>
              <a:gd name="adj" fmla="val 3200"/>
            </a:avLst>
          </a:prstGeom>
          <a:solidFill>
            <a:srgbClr val="2D2E35"/>
          </a:soli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62" name="Rounded Rectangle">
            <a:extLst>
              <a:ext uri="{FF2B5EF4-FFF2-40B4-BE49-F238E27FC236}">
                <a16:creationId xmlns:a16="http://schemas.microsoft.com/office/drawing/2014/main" id="{8E4A49A4-8C34-494D-9AE8-C52CAE29AEA9}"/>
              </a:ext>
            </a:extLst>
          </p:cNvPr>
          <p:cNvSpPr/>
          <p:nvPr/>
        </p:nvSpPr>
        <p:spPr>
          <a:xfrm rot="16200000">
            <a:off x="1472063" y="2405315"/>
            <a:ext cx="135066" cy="2764876"/>
          </a:xfrm>
          <a:prstGeom prst="roundRect">
            <a:avLst>
              <a:gd name="adj" fmla="val 3200"/>
            </a:avLst>
          </a:prstGeom>
          <a:solidFill>
            <a:srgbClr val="2D2E35"/>
          </a:soli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0640B8-D7B2-4DC0-86DF-B02F6BEB4B55}"/>
              </a:ext>
            </a:extLst>
          </p:cNvPr>
          <p:cNvSpPr txBox="1"/>
          <p:nvPr/>
        </p:nvSpPr>
        <p:spPr>
          <a:xfrm>
            <a:off x="8759597" y="29213"/>
            <a:ext cx="3432403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</a:rPr>
              <a:t>Green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 = Proposed Priority for Phase 1</a:t>
            </a:r>
          </a:p>
          <a:p>
            <a:pPr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Underlined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 = Have Definition, Need Confirmation and Alignment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5CB676D5-D421-4844-AED1-97A5490CD37B}"/>
              </a:ext>
            </a:extLst>
          </p:cNvPr>
          <p:cNvSpPr/>
          <p:nvPr/>
        </p:nvSpPr>
        <p:spPr>
          <a:xfrm>
            <a:off x="237068" y="711531"/>
            <a:ext cx="2520233" cy="310874"/>
          </a:xfrm>
          <a:prstGeom prst="rect">
            <a:avLst/>
          </a:prstGeom>
          <a:gradFill>
            <a:gsLst>
              <a:gs pos="0">
                <a:srgbClr val="1AAEC7"/>
              </a:gs>
              <a:gs pos="100000">
                <a:srgbClr val="671EE1"/>
              </a:gs>
            </a:gsLst>
            <a:lin ang="2460000" scaled="0"/>
          </a:gra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22860" rIns="2286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4AA4A7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Calibri"/>
                <a:sym typeface="Calibri"/>
              </a:rPr>
              <a:t>HIRE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Calibri"/>
              <a:sym typeface="Calibri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40CB17B6-9DA6-4B6C-A793-E1BF3306F732}"/>
              </a:ext>
            </a:extLst>
          </p:cNvPr>
          <p:cNvSpPr/>
          <p:nvPr/>
        </p:nvSpPr>
        <p:spPr>
          <a:xfrm>
            <a:off x="2916821" y="695698"/>
            <a:ext cx="2012818" cy="356867"/>
          </a:xfrm>
          <a:prstGeom prst="rect">
            <a:avLst/>
          </a:prstGeom>
          <a:gradFill>
            <a:gsLst>
              <a:gs pos="0">
                <a:srgbClr val="1AAEC7"/>
              </a:gs>
              <a:gs pos="100000">
                <a:srgbClr val="671EE1"/>
              </a:gs>
            </a:gsLst>
            <a:lin ang="2460000" scaled="0"/>
          </a:gra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22860" rIns="2286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4AA4A7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Calibri"/>
                <a:sym typeface="Calibri"/>
              </a:rPr>
              <a:t>PERFORM</a:t>
            </a: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75FB0E2A-E275-43C4-9FFA-E97BE98153CC}"/>
              </a:ext>
            </a:extLst>
          </p:cNvPr>
          <p:cNvSpPr/>
          <p:nvPr/>
        </p:nvSpPr>
        <p:spPr>
          <a:xfrm>
            <a:off x="5050156" y="679702"/>
            <a:ext cx="2399854" cy="356867"/>
          </a:xfrm>
          <a:prstGeom prst="rect">
            <a:avLst/>
          </a:prstGeom>
          <a:gradFill>
            <a:gsLst>
              <a:gs pos="0">
                <a:srgbClr val="1AAEC7"/>
              </a:gs>
              <a:gs pos="100000">
                <a:srgbClr val="671EE1"/>
              </a:gs>
            </a:gsLst>
            <a:lin ang="2460000" scaled="0"/>
          </a:gra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22860" rIns="2286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4AA4A7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Calibri"/>
                <a:sym typeface="Calibri"/>
              </a:rPr>
              <a:t>ENGAGE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C21DF0B-2D37-437F-A029-E8C8340DFA7A}"/>
              </a:ext>
            </a:extLst>
          </p:cNvPr>
          <p:cNvSpPr/>
          <p:nvPr/>
        </p:nvSpPr>
        <p:spPr>
          <a:xfrm>
            <a:off x="7560276" y="690527"/>
            <a:ext cx="2576226" cy="356867"/>
          </a:xfrm>
          <a:prstGeom prst="rect">
            <a:avLst/>
          </a:prstGeom>
          <a:gradFill>
            <a:gsLst>
              <a:gs pos="0">
                <a:srgbClr val="1AAEC7"/>
              </a:gs>
              <a:gs pos="100000">
                <a:srgbClr val="671EE1"/>
              </a:gs>
            </a:gsLst>
            <a:lin ang="2460000" scaled="0"/>
          </a:gra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22860" rIns="2286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4AA4A7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Calibri"/>
                <a:sym typeface="Calibri"/>
              </a:rPr>
              <a:t>DEVELOP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Calibri"/>
              <a:sym typeface="Calibri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7E5F6243-C47E-496E-A0C4-726D56CF2B53}"/>
              </a:ext>
            </a:extLst>
          </p:cNvPr>
          <p:cNvSpPr/>
          <p:nvPr/>
        </p:nvSpPr>
        <p:spPr>
          <a:xfrm>
            <a:off x="10283523" y="690527"/>
            <a:ext cx="1781835" cy="356867"/>
          </a:xfrm>
          <a:prstGeom prst="rect">
            <a:avLst/>
          </a:prstGeom>
          <a:gradFill>
            <a:gsLst>
              <a:gs pos="0">
                <a:srgbClr val="1AAEC7"/>
              </a:gs>
              <a:gs pos="100000">
                <a:srgbClr val="671EE1"/>
              </a:gs>
            </a:gsLst>
            <a:lin ang="2460000" scaled="0"/>
          </a:gra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22860" rIns="2286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4AA4A7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Calibri"/>
                <a:sym typeface="Calibri"/>
              </a:rPr>
              <a:t>RETAIN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Calibri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D52FBF-2172-206D-24CB-C31447AC08D9}"/>
              </a:ext>
            </a:extLst>
          </p:cNvPr>
          <p:cNvSpPr/>
          <p:nvPr/>
        </p:nvSpPr>
        <p:spPr>
          <a:xfrm>
            <a:off x="7565506" y="2849388"/>
            <a:ext cx="1685670" cy="2539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Manager Effectiveness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E042D-459E-5430-309A-BA0B7E3550BE}"/>
              </a:ext>
            </a:extLst>
          </p:cNvPr>
          <p:cNvSpPr/>
          <p:nvPr/>
        </p:nvSpPr>
        <p:spPr>
          <a:xfrm>
            <a:off x="235720" y="2753054"/>
            <a:ext cx="2179161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Quality of Hire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1EB22-678B-6723-DD37-C44266B15A39}"/>
              </a:ext>
            </a:extLst>
          </p:cNvPr>
          <p:cNvSpPr/>
          <p:nvPr/>
        </p:nvSpPr>
        <p:spPr>
          <a:xfrm>
            <a:off x="10371638" y="1115180"/>
            <a:ext cx="1343277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Retention 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Risk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EF9D40-EF64-741E-914A-56DFB51E7012}"/>
              </a:ext>
            </a:extLst>
          </p:cNvPr>
          <p:cNvSpPr/>
          <p:nvPr/>
        </p:nvSpPr>
        <p:spPr>
          <a:xfrm>
            <a:off x="5109938" y="2953126"/>
            <a:ext cx="1666065" cy="13876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Employee </a:t>
            </a:r>
            <a:endParaRPr kumimoji="0" lang="en-US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Arial"/>
              <a:sym typeface="Arial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Sentiment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Arial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At Risk Words (ER Related)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Employee Sentiment (polarity)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Top Themes by Location or BU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751BC1-55A8-6FA8-8F44-C04FD3660986}"/>
              </a:ext>
            </a:extLst>
          </p:cNvPr>
          <p:cNvSpPr/>
          <p:nvPr/>
        </p:nvSpPr>
        <p:spPr>
          <a:xfrm>
            <a:off x="254038" y="1174970"/>
            <a:ext cx="2210425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Recruiting Effectiveness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B1800C-1323-B624-3137-DB277B7B59B1}"/>
              </a:ext>
            </a:extLst>
          </p:cNvPr>
          <p:cNvSpPr/>
          <p:nvPr/>
        </p:nvSpPr>
        <p:spPr>
          <a:xfrm>
            <a:off x="2982039" y="4559548"/>
            <a:ext cx="1782392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Reward Differentiation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6AB9F1-1334-A0BF-2CE9-DBB1E6D3EC79}"/>
              </a:ext>
            </a:extLst>
          </p:cNvPr>
          <p:cNvSpPr/>
          <p:nvPr/>
        </p:nvSpPr>
        <p:spPr>
          <a:xfrm>
            <a:off x="5071137" y="1152365"/>
            <a:ext cx="2378872" cy="118494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Engagement </a:t>
            </a:r>
            <a:endParaRPr kumimoji="0" lang="en-US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Arial"/>
              <a:sym typeface="Arial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Measurement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Arial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% Employee Satisfaction (</a:t>
            </a:r>
            <a:r>
              <a:rPr kumimoji="0" lang="en-US" sz="1000" b="0" i="0" u="sng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eSAT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) Score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Burnout Rate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Engagement Index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Likeliness to Recommend (NPS)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F5B23-6882-F9A4-6943-23316EE24731}"/>
              </a:ext>
            </a:extLst>
          </p:cNvPr>
          <p:cNvSpPr/>
          <p:nvPr/>
        </p:nvSpPr>
        <p:spPr>
          <a:xfrm>
            <a:off x="7576660" y="4054041"/>
            <a:ext cx="1618545" cy="2539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Career Growth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A4D75-62E9-8340-4D61-F9E06667B34C}"/>
              </a:ext>
            </a:extLst>
          </p:cNvPr>
          <p:cNvSpPr/>
          <p:nvPr/>
        </p:nvSpPr>
        <p:spPr>
          <a:xfrm>
            <a:off x="183897" y="3915600"/>
            <a:ext cx="2580718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Workforce Planning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63796D3-2A29-AEAA-75E9-862FEBE8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738" y="6358485"/>
            <a:ext cx="1036910" cy="3049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0FF05D9-A41C-A9C7-A2BF-738FC8F633CC}"/>
              </a:ext>
            </a:extLst>
          </p:cNvPr>
          <p:cNvSpPr/>
          <p:nvPr/>
        </p:nvSpPr>
        <p:spPr>
          <a:xfrm>
            <a:off x="2970567" y="2870376"/>
            <a:ext cx="1836148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Workforce Productivity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319F8-EEB8-DB58-C815-3F57DD3DC90E}"/>
              </a:ext>
            </a:extLst>
          </p:cNvPr>
          <p:cNvSpPr/>
          <p:nvPr/>
        </p:nvSpPr>
        <p:spPr>
          <a:xfrm>
            <a:off x="5066395" y="4601167"/>
            <a:ext cx="2660708" cy="180049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Diversity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&amp; Inclusion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Arial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New Hires by University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of Job Descriptions De-biased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% Compensation Difference by Gender / Ethnicity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% Interns by Source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Attrition by Gender / Ethnicity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Headcount by Gender / Ethnicity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Women in Leadership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Women in Technology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5FA154-CF5B-C346-817F-584D94562FF7}"/>
              </a:ext>
            </a:extLst>
          </p:cNvPr>
          <p:cNvSpPr/>
          <p:nvPr/>
        </p:nvSpPr>
        <p:spPr>
          <a:xfrm>
            <a:off x="2972131" y="1158627"/>
            <a:ext cx="2084471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Performance Management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2395B8-769B-F38D-1E28-02DABD0DF40E}"/>
              </a:ext>
            </a:extLst>
          </p:cNvPr>
          <p:cNvSpPr/>
          <p:nvPr/>
        </p:nvSpPr>
        <p:spPr>
          <a:xfrm>
            <a:off x="7588621" y="1157247"/>
            <a:ext cx="1564482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Learning &amp;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AD358-7C76-9798-83A9-A933EEEF7FDB}"/>
              </a:ext>
            </a:extLst>
          </p:cNvPr>
          <p:cNvSpPr txBox="1"/>
          <p:nvPr/>
        </p:nvSpPr>
        <p:spPr>
          <a:xfrm>
            <a:off x="227630" y="4153623"/>
            <a:ext cx="2534131" cy="107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% (Whatever CS has)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% FCPU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% Labor Forecast Accuracy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% Remote Worker (by type)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% SGA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HC Growth Rate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entury Gothic"/>
              <a:cs typeface="Arial"/>
              <a:sym typeface="Helvetica Neue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Headcount (previously BIS)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4F69BF-A423-5BD9-AC62-8AA78DF708FE}"/>
              </a:ext>
            </a:extLst>
          </p:cNvPr>
          <p:cNvSpPr txBox="1"/>
          <p:nvPr/>
        </p:nvSpPr>
        <p:spPr>
          <a:xfrm>
            <a:off x="3027029" y="1393522"/>
            <a:ext cx="18467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# 360 Reviews and Distribution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# Goals Set / Completed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Mid-Year Review Distribution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Performance Distribution (9-Box / Top Performers)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Performance Trends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Arial"/>
              <a:sym typeface="Helvetica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32EF0-75D1-2873-BF3A-50808C9E6245}"/>
              </a:ext>
            </a:extLst>
          </p:cNvPr>
          <p:cNvSpPr txBox="1"/>
          <p:nvPr/>
        </p:nvSpPr>
        <p:spPr>
          <a:xfrm>
            <a:off x="3015942" y="3145147"/>
            <a:ext cx="16484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% Scheduled Hours Worked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Average Tenure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PTO/UTO/VTO Rates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4C9ADC-7AD7-328B-F3AF-F8943BBD736F}"/>
              </a:ext>
            </a:extLst>
          </p:cNvPr>
          <p:cNvSpPr/>
          <p:nvPr/>
        </p:nvSpPr>
        <p:spPr>
          <a:xfrm>
            <a:off x="7567364" y="1365585"/>
            <a:ext cx="2678427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/ Rate Compliance Training Completed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of Compliance Training Assigned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of Trainings Assigned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of Trainings Completed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of Voluntary Content Completed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Average Learning Logins per Employee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Graduation Rates / #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Top Searches for Content (Learning)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C921EF-6EAC-C275-857B-7A4D6D742293}"/>
              </a:ext>
            </a:extLst>
          </p:cNvPr>
          <p:cNvSpPr txBox="1"/>
          <p:nvPr/>
        </p:nvSpPr>
        <p:spPr>
          <a:xfrm>
            <a:off x="2972339" y="4862698"/>
            <a:ext cx="1901424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Average %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ile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 of Compensation Range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Pay for Performance (Average Compensation Increase by Performance)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Helvetica Neue"/>
              </a:rPr>
              <a:t>Time since last comp change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D4FF9F-E292-8112-841C-5A569299B627}"/>
              </a:ext>
            </a:extLst>
          </p:cNvPr>
          <p:cNvSpPr/>
          <p:nvPr/>
        </p:nvSpPr>
        <p:spPr>
          <a:xfrm>
            <a:off x="10248440" y="1477208"/>
            <a:ext cx="1883826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Annualized Attrition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Attrition Forecasted FY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Attrition FY Total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Attrition FYTD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Attrition </a:t>
            </a:r>
            <a:r>
              <a:rPr kumimoji="0" lang="en-US" sz="800" b="0" i="0" u="sng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Involv</a:t>
            </a: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 Term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Attrition Rate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Attrition Regretted / Non Regrettable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Attrition Total Term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Attrition Vol Term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Normalized Attrition</a:t>
            </a:r>
          </a:p>
          <a:p>
            <a:pPr marL="171450" marR="0" lvl="0" indent="-17145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Period Attrition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94796F-C4D5-A009-D901-3100597E7A9C}"/>
              </a:ext>
            </a:extLst>
          </p:cNvPr>
          <p:cNvSpPr/>
          <p:nvPr/>
        </p:nvSpPr>
        <p:spPr>
          <a:xfrm>
            <a:off x="7585804" y="3062286"/>
            <a:ext cx="209450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# Action Plans Completed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# Manager Check-Ins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Manager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Insability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Rate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Span of Control (Direct / Indirect)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Top Leadership Competencies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0D277D-E82D-FDF3-F47F-B8A5DBF052E1}"/>
              </a:ext>
            </a:extLst>
          </p:cNvPr>
          <p:cNvSpPr txBox="1"/>
          <p:nvPr/>
        </p:nvSpPr>
        <p:spPr>
          <a:xfrm>
            <a:off x="254038" y="1366733"/>
            <a:ext cx="26154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# of Fills 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# of Hires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# Open Requisitions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# Open Requisitions Outside of SLA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% Fills in SLA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% Labor Order Filled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% to HC Plan (FY)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Time to Fill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98CD77-8BFC-7169-5A4B-F3F03C9AC3B8}"/>
              </a:ext>
            </a:extLst>
          </p:cNvPr>
          <p:cNvSpPr txBox="1"/>
          <p:nvPr/>
        </p:nvSpPr>
        <p:spPr>
          <a:xfrm>
            <a:off x="233667" y="2953155"/>
            <a:ext cx="2573634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of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Assesment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 Pass Rate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of Hires by Source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Attrition Less than 1 Year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Average Candidate Score (Greenhouse)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Pre-hire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Assesment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 Pass Rate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22E06A-27DF-E58A-D7F8-70197B885A54}"/>
              </a:ext>
            </a:extLst>
          </p:cNvPr>
          <p:cNvSpPr/>
          <p:nvPr/>
        </p:nvSpPr>
        <p:spPr>
          <a:xfrm>
            <a:off x="7585804" y="4282021"/>
            <a:ext cx="2094502" cy="10618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# of Promotions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# Transfers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Dwell time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Dwell time (level)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Dwell time (role)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Promotion Rate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Transfer Rate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F884640-1385-7882-1B4F-AB1383D038F3}"/>
              </a:ext>
            </a:extLst>
          </p:cNvPr>
          <p:cNvSpPr/>
          <p:nvPr/>
        </p:nvSpPr>
        <p:spPr>
          <a:xfrm>
            <a:off x="176759" y="5347231"/>
            <a:ext cx="615874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Funnel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6EE18E-35CD-2AA4-F4BD-0B376C6D3276}"/>
              </a:ext>
            </a:extLst>
          </p:cNvPr>
          <p:cNvSpPr txBox="1"/>
          <p:nvPr/>
        </p:nvSpPr>
        <p:spPr>
          <a:xfrm>
            <a:off x="235720" y="5523637"/>
            <a:ext cx="258071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# Applicants / Conversion Rate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# of Starts / Conversion Rate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/>
                <a:cs typeface="Arial"/>
              </a:rPr>
              <a:t># Offers Accepted / Conversion Rate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Offers Extended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Panel / Conversion Rate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</a:rPr>
              <a:t># PS 1&amp;2 / Conversion Rate</a:t>
            </a:r>
          </a:p>
        </p:txBody>
      </p:sp>
      <p:sp>
        <p:nvSpPr>
          <p:cNvPr id="75" name="Rounded Rectangle">
            <a:extLst>
              <a:ext uri="{FF2B5EF4-FFF2-40B4-BE49-F238E27FC236}">
                <a16:creationId xmlns:a16="http://schemas.microsoft.com/office/drawing/2014/main" id="{23590F44-F68D-1072-9E58-A8858F21F777}"/>
              </a:ext>
            </a:extLst>
          </p:cNvPr>
          <p:cNvSpPr/>
          <p:nvPr/>
        </p:nvSpPr>
        <p:spPr>
          <a:xfrm rot="16200000">
            <a:off x="1441165" y="3950764"/>
            <a:ext cx="135066" cy="2764876"/>
          </a:xfrm>
          <a:prstGeom prst="roundRect">
            <a:avLst>
              <a:gd name="adj" fmla="val 3200"/>
            </a:avLst>
          </a:prstGeom>
          <a:solidFill>
            <a:srgbClr val="2D2E35"/>
          </a:soli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9" name="Rounded Rectangle">
            <a:extLst>
              <a:ext uri="{FF2B5EF4-FFF2-40B4-BE49-F238E27FC236}">
                <a16:creationId xmlns:a16="http://schemas.microsoft.com/office/drawing/2014/main" id="{7A85813E-8129-7549-F307-6237C401F4AB}"/>
              </a:ext>
            </a:extLst>
          </p:cNvPr>
          <p:cNvSpPr/>
          <p:nvPr/>
        </p:nvSpPr>
        <p:spPr>
          <a:xfrm rot="16200000">
            <a:off x="5176291" y="2004085"/>
            <a:ext cx="171072" cy="4846643"/>
          </a:xfrm>
          <a:prstGeom prst="roundRect">
            <a:avLst>
              <a:gd name="adj" fmla="val 3200"/>
            </a:avLst>
          </a:prstGeom>
          <a:solidFill>
            <a:srgbClr val="2D2E35"/>
          </a:soli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BD09B9-334B-65C9-39C2-1BE1869F3AC5}"/>
              </a:ext>
            </a:extLst>
          </p:cNvPr>
          <p:cNvSpPr/>
          <p:nvPr/>
        </p:nvSpPr>
        <p:spPr>
          <a:xfrm>
            <a:off x="7576660" y="5344833"/>
            <a:ext cx="1618545" cy="2539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Succession Planning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0E617CF-26F4-3F8B-3FD1-6AF0917CCB9E}"/>
              </a:ext>
            </a:extLst>
          </p:cNvPr>
          <p:cNvSpPr/>
          <p:nvPr/>
        </p:nvSpPr>
        <p:spPr>
          <a:xfrm>
            <a:off x="7585804" y="5572813"/>
            <a:ext cx="2550698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# Leadership Positions without Successor Nominations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Average # of Successor Nominations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Average Time in Role (Leadership)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Average Wait Time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Internal vs External Fill Ratio (Leadership)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# Ready for Leadership</a:t>
            </a:r>
          </a:p>
        </p:txBody>
      </p:sp>
      <p:sp>
        <p:nvSpPr>
          <p:cNvPr id="89" name="Rounded Rectangle">
            <a:extLst>
              <a:ext uri="{FF2B5EF4-FFF2-40B4-BE49-F238E27FC236}">
                <a16:creationId xmlns:a16="http://schemas.microsoft.com/office/drawing/2014/main" id="{7F78B2F4-54C5-34DE-1A29-EFE2D99AA802}"/>
              </a:ext>
            </a:extLst>
          </p:cNvPr>
          <p:cNvSpPr/>
          <p:nvPr/>
        </p:nvSpPr>
        <p:spPr>
          <a:xfrm rot="16200000">
            <a:off x="8774110" y="2734159"/>
            <a:ext cx="132075" cy="2660708"/>
          </a:xfrm>
          <a:prstGeom prst="roundRect">
            <a:avLst>
              <a:gd name="adj" fmla="val 3200"/>
            </a:avLst>
          </a:prstGeom>
          <a:solidFill>
            <a:srgbClr val="2D2E35"/>
          </a:soli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90" name="Rounded Rectangle">
            <a:extLst>
              <a:ext uri="{FF2B5EF4-FFF2-40B4-BE49-F238E27FC236}">
                <a16:creationId xmlns:a16="http://schemas.microsoft.com/office/drawing/2014/main" id="{AD9927D2-A46F-F2B8-795F-5FB79AE9D969}"/>
              </a:ext>
            </a:extLst>
          </p:cNvPr>
          <p:cNvSpPr/>
          <p:nvPr/>
        </p:nvSpPr>
        <p:spPr>
          <a:xfrm rot="16200000">
            <a:off x="8795531" y="4027287"/>
            <a:ext cx="132075" cy="2660708"/>
          </a:xfrm>
          <a:prstGeom prst="roundRect">
            <a:avLst>
              <a:gd name="adj" fmla="val 3200"/>
            </a:avLst>
          </a:prstGeom>
          <a:solidFill>
            <a:srgbClr val="2D2E35"/>
          </a:solidFill>
          <a:ln w="12700">
            <a:miter lim="400000"/>
          </a:ln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864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4AA6A8-413B-C144-8651-28D3C69BA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Help Prioritize the Key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058B4-2C2F-1F47-B816-B926C24F65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Socialize the Standards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A313B-0AA2-5144-858F-B64AD33855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D3043-25D6-D549-9049-43087BFF5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Fill Out The Survey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43FFCE-FEB2-E042-9289-9BFC59B486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 we build out the standard metrics, we’ll need to encourage people to use the standard metrics, instead of building their own from scratch and causing inconsistent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0A08A0-52CA-C847-9560-46D1F85822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Help us define the metrics, and make yourself and / or your delegates available and prioritize involvement in aligning on definitions across the enterprise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5A24D5-2B08-F64D-98EE-C36E23B596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https://www.surveymonkey.com/r/YS8ZMSC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Results will close end of business on June 24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will then consolidate votes, and create the prioritization roadmap for the metrics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B2538F7-2223-E64A-8E45-81D968C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Help?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D88027-6741-E441-9D00-222A2A9B4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Help us make sure we’re working on standardizing the metrics that are most important to you and your lines of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0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3">
      <a:majorFont>
        <a:latin typeface="Century Gothic"/>
        <a:ea typeface="Helvetica Neue Medium"/>
        <a:cs typeface="Helvetica Neue Medium"/>
      </a:majorFont>
      <a:minorFont>
        <a:latin typeface="Century Gothic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910</Words>
  <Application>Microsoft Office PowerPoint</Application>
  <PresentationFormat>Widescreen</PresentationFormat>
  <Paragraphs>183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Century Gothic</vt:lpstr>
      <vt:lpstr>Helvetica Neue</vt:lpstr>
      <vt:lpstr>Poppins Bold</vt:lpstr>
      <vt:lpstr>Roboto</vt:lpstr>
      <vt:lpstr>Office Theme</vt:lpstr>
      <vt:lpstr>White</vt:lpstr>
      <vt:lpstr>HR Data Competency Program</vt:lpstr>
      <vt:lpstr>PowerPoint Presentation</vt:lpstr>
      <vt:lpstr>HR Data Competency Program Timeline Overview</vt:lpstr>
      <vt:lpstr>FY22 Focus - Details</vt:lpstr>
      <vt:lpstr>Key Metrics and Standard Definitions</vt:lpstr>
      <vt:lpstr>Initiative 1: Key Metrics and Standard Definitions (Approach)</vt:lpstr>
      <vt:lpstr>PowerPoint Presentation</vt:lpstr>
      <vt:lpstr>How Can You Help?</vt:lpstr>
    </vt:vector>
  </TitlesOfParts>
  <Company>Chewy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Chan</dc:creator>
  <cp:lastModifiedBy>Matthias Chan</cp:lastModifiedBy>
  <cp:revision>3</cp:revision>
  <dcterms:created xsi:type="dcterms:W3CDTF">2022-05-31T00:51:10Z</dcterms:created>
  <dcterms:modified xsi:type="dcterms:W3CDTF">2022-06-14T02:22:57Z</dcterms:modified>
</cp:coreProperties>
</file>