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314-D09D-4B01-B38F-65E9A9860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90AAC-6D1B-4D14-8749-6FBC56F56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8090-A089-4C25-B47F-8F781990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DB861-F862-4FD3-A716-07B834B6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778F-313D-4097-8526-B95E03BB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F3AD-498B-469E-B86A-672BB438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4E62-E23D-4281-9908-07EFE658A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1112-6339-4AA7-AD3F-8B960C87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B071-B378-4B31-9213-80A6B740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9304-31B2-4942-BBD2-C014C02C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AB202-3542-41A3-A828-669E2CB2D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85D53-96E8-4DA7-A28C-F35C0E33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B968-1224-4240-B9C6-D04DE696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2DBC-8AC0-47AD-908C-DB6DA2DE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0B73-6388-42C9-8206-3843A276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C600-A7B0-4636-BAB0-C9C14892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6CC6-D406-4CA2-9363-247E160F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A90A-85EA-480B-B53F-F4146F0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891E-F77B-4996-B51B-2FAE66F4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4ECA-0674-47A3-8407-D6C5A89D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5640-FCD7-4BC4-AF09-DBAA6EC0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2835A-C92E-42F6-89CE-D66C60B1E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D402-AE35-4FCB-8E09-55AF83B5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FA61-E988-4ACF-8320-47EA2A09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7092-759D-4A68-A238-A39C4436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EC0A-00AC-4151-ADA3-C6720779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BFB-8CA1-4773-A789-1122CF410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6B41-4219-4061-9F1D-3B1278E1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5D06-E601-41EF-A938-8363711B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2BF25-3ADA-4892-992F-362D722C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FBFDC-16CA-4EF2-B97C-824B3B61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61AA-0AE0-4CB3-B588-D9D716FA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B481A-47EB-48B5-BE51-104DEB34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406C-22F5-4E6D-8640-43F6089B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D816B-35A5-40D3-8CDA-BE8FEC871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A3B6C-C995-4F56-B9EE-1E32F0B6C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FFAC9-5789-4A72-88F9-8396199E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ECE51-8D72-4DBA-A678-4E58344B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D92DF-C433-4FEF-9522-6827984F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6A9A-AF7F-44A4-895D-7E9BAC10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780B9-C651-43C6-A8AD-5B05E5C0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2E9DD-F2BC-4583-90EB-2B991F13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67A47-D7A7-40F0-8EE8-5EA5E6C4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4294A-4621-48E8-9B74-1164BBE9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FCD96-CBAD-45CB-8A1E-E9CB0B76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5D62B-1176-4918-B6A4-D1675555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DFF4-4ACC-4D67-8C3A-3006784A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3B2B-32ED-45E8-8746-910A0BFC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D7D37-7CBC-438D-8225-C09826898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424DE-810A-48B7-820D-6695CF4B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0B90-4E7A-4AE7-A165-C56EC4AC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77180-7B3B-4C57-B177-2F85DE08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4D9B-1798-424C-8369-F5A24BE4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CFDBB-626D-4BAB-9F7E-C5B27D76F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FA06-806B-453C-A93F-68976DB3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BF82F-AD24-4D7B-8D01-47102E79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8E5A7-0639-46E8-854C-1CC58102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DC74-351A-42F3-8493-203DB3A0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37717-1BE7-40F2-AAD3-26DEC2B2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1F324-B896-4F7D-9B8A-DEA128F1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B5C1-984A-479D-9786-AD7B7932F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8E31-CBC3-4CD4-8320-98F77899517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1E2B-060E-4710-B95E-7C0517EC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22BB-4203-4749-9BDD-8967B59ED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FC35-7E2A-45A9-96CA-3C78AF14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gif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D49796B-1590-4FE3-9F31-1D8F7026B51D}"/>
              </a:ext>
            </a:extLst>
          </p:cNvPr>
          <p:cNvSpPr/>
          <p:nvPr/>
        </p:nvSpPr>
        <p:spPr>
          <a:xfrm>
            <a:off x="8747437" y="1130754"/>
            <a:ext cx="2500689" cy="17658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Visualization and Data Science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6E2AF81-74C9-44BA-88EC-5B18677C578E}"/>
              </a:ext>
            </a:extLst>
          </p:cNvPr>
          <p:cNvSpPr/>
          <p:nvPr/>
        </p:nvSpPr>
        <p:spPr>
          <a:xfrm>
            <a:off x="4979555" y="1130755"/>
            <a:ext cx="2500689" cy="17672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HR Data Mart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3A159A0-9A36-4F87-850E-ABBE36B17AF3}"/>
              </a:ext>
            </a:extLst>
          </p:cNvPr>
          <p:cNvSpPr/>
          <p:nvPr/>
        </p:nvSpPr>
        <p:spPr>
          <a:xfrm>
            <a:off x="1238267" y="1130754"/>
            <a:ext cx="2427661" cy="20084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Source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565396-FE7C-4C40-AFC0-3B673D1297A3}"/>
              </a:ext>
            </a:extLst>
          </p:cNvPr>
          <p:cNvSpPr/>
          <p:nvPr/>
        </p:nvSpPr>
        <p:spPr>
          <a:xfrm>
            <a:off x="1567543" y="4392230"/>
            <a:ext cx="1816553" cy="130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/>
              <a:t>Operational Reporting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A05A3B0A-9C08-444B-9A67-B039165DA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0074" y="4510768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675C599C-0893-4048-B13E-5CA2C5407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403" y="4620821"/>
            <a:ext cx="914400" cy="914400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8D30F7D-217A-489F-AAD0-798CCDB7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87" y="1945942"/>
            <a:ext cx="3700788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8FBABC3-3CBB-4DD4-BF43-4545614E505F}"/>
              </a:ext>
            </a:extLst>
          </p:cNvPr>
          <p:cNvSpPr/>
          <p:nvPr/>
        </p:nvSpPr>
        <p:spPr>
          <a:xfrm>
            <a:off x="2294164" y="3187145"/>
            <a:ext cx="322490" cy="1156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600" dirty="0"/>
              <a:t>Data Flow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086B6E1-7A8F-4588-A67C-DFCE63699F69}"/>
              </a:ext>
            </a:extLst>
          </p:cNvPr>
          <p:cNvSpPr/>
          <p:nvPr/>
        </p:nvSpPr>
        <p:spPr>
          <a:xfrm rot="16200000">
            <a:off x="4160100" y="1642299"/>
            <a:ext cx="322490" cy="1236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600" dirty="0"/>
              <a:t>Data Flow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A5E648A-43FB-4A78-BE04-3980B541C591}"/>
              </a:ext>
            </a:extLst>
          </p:cNvPr>
          <p:cNvSpPr/>
          <p:nvPr/>
        </p:nvSpPr>
        <p:spPr>
          <a:xfrm rot="13741161">
            <a:off x="4040003" y="2529492"/>
            <a:ext cx="322490" cy="225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600" dirty="0"/>
              <a:t>Data  Flow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FBA88D9-BC06-4441-8F39-82D29F392175}"/>
              </a:ext>
            </a:extLst>
          </p:cNvPr>
          <p:cNvSpPr/>
          <p:nvPr/>
        </p:nvSpPr>
        <p:spPr>
          <a:xfrm rot="16200000">
            <a:off x="7984095" y="1657652"/>
            <a:ext cx="322490" cy="1143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600" dirty="0"/>
              <a:t>Data Flow</a:t>
            </a:r>
          </a:p>
        </p:txBody>
      </p:sp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F12F7AE8-59D6-4D68-A208-5D85831694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5616" y="4502604"/>
            <a:ext cx="914400" cy="914400"/>
          </a:xfrm>
          <a:prstGeom prst="rect">
            <a:avLst/>
          </a:prstGeom>
        </p:spPr>
      </p:pic>
      <p:pic>
        <p:nvPicPr>
          <p:cNvPr id="13" name="Graphic 12" descr="Female Profile with solid fill">
            <a:extLst>
              <a:ext uri="{FF2B5EF4-FFF2-40B4-BE49-F238E27FC236}">
                <a16:creationId xmlns:a16="http://schemas.microsoft.com/office/drawing/2014/main" id="{80724D6B-3730-44BD-BC43-4AC9527F5F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9144" y="4502604"/>
            <a:ext cx="914400" cy="914400"/>
          </a:xfrm>
          <a:prstGeom prst="rect">
            <a:avLst/>
          </a:prstGeom>
        </p:spPr>
      </p:pic>
      <p:pic>
        <p:nvPicPr>
          <p:cNvPr id="23" name="Graphic 22" descr="Male profile with solid fill">
            <a:extLst>
              <a:ext uri="{FF2B5EF4-FFF2-40B4-BE49-F238E27FC236}">
                <a16:creationId xmlns:a16="http://schemas.microsoft.com/office/drawing/2014/main" id="{F20AECAA-2B79-4AD8-94C7-CF1CC4918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6488" y="4437290"/>
            <a:ext cx="914400" cy="914400"/>
          </a:xfrm>
          <a:prstGeom prst="rect">
            <a:avLst/>
          </a:prstGeom>
        </p:spPr>
      </p:pic>
      <p:pic>
        <p:nvPicPr>
          <p:cNvPr id="24" name="Graphic 23" descr="Female Profile with solid fill">
            <a:extLst>
              <a:ext uri="{FF2B5EF4-FFF2-40B4-BE49-F238E27FC236}">
                <a16:creationId xmlns:a16="http://schemas.microsoft.com/office/drawing/2014/main" id="{3522AF32-4DF7-4E24-BAC8-0264CEBB54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0016" y="4437290"/>
            <a:ext cx="914400" cy="914400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77F0F965-A94B-4BD0-9C40-07EC6E3C6788}"/>
              </a:ext>
            </a:extLst>
          </p:cNvPr>
          <p:cNvSpPr/>
          <p:nvPr/>
        </p:nvSpPr>
        <p:spPr>
          <a:xfrm rot="16200000">
            <a:off x="4572831" y="3728769"/>
            <a:ext cx="322490" cy="2603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600" dirty="0"/>
              <a:t>User Consumption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E4A3D33-4F24-4E5A-8B87-7D17194F756F}"/>
              </a:ext>
            </a:extLst>
          </p:cNvPr>
          <p:cNvSpPr/>
          <p:nvPr/>
        </p:nvSpPr>
        <p:spPr>
          <a:xfrm>
            <a:off x="6876152" y="2963270"/>
            <a:ext cx="322490" cy="14289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600" dirty="0"/>
              <a:t>User Consumption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0454CFA-BA2B-4ABA-A36B-F938EA2DF6F4}"/>
              </a:ext>
            </a:extLst>
          </p:cNvPr>
          <p:cNvSpPr/>
          <p:nvPr/>
        </p:nvSpPr>
        <p:spPr>
          <a:xfrm rot="2642494">
            <a:off x="8018981" y="2725211"/>
            <a:ext cx="322490" cy="201652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/>
              <a:t>User Consumption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E3323C-91EA-4A75-9559-D505982A5B42}"/>
              </a:ext>
            </a:extLst>
          </p:cNvPr>
          <p:cNvSpPr/>
          <p:nvPr/>
        </p:nvSpPr>
        <p:spPr>
          <a:xfrm>
            <a:off x="1403019" y="5977956"/>
            <a:ext cx="9835119" cy="5949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Access and Data Governance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BC866A-B8F4-48AE-A20B-88C7367ADC02}"/>
              </a:ext>
            </a:extLst>
          </p:cNvPr>
          <p:cNvGrpSpPr/>
          <p:nvPr/>
        </p:nvGrpSpPr>
        <p:grpSpPr>
          <a:xfrm>
            <a:off x="562484" y="1197596"/>
            <a:ext cx="3103444" cy="1816592"/>
            <a:chOff x="562484" y="1197596"/>
            <a:chExt cx="3103444" cy="18165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4A59B1-052B-4CDB-A9C4-E64E2AA5D053}"/>
                </a:ext>
              </a:extLst>
            </p:cNvPr>
            <p:cNvGrpSpPr/>
            <p:nvPr/>
          </p:nvGrpSpPr>
          <p:grpSpPr>
            <a:xfrm>
              <a:off x="1403020" y="1197596"/>
              <a:ext cx="2262908" cy="1622393"/>
              <a:chOff x="692727" y="100049"/>
              <a:chExt cx="2262908" cy="1622393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090914E2-0D31-4AB5-B024-E34E3930E1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727" y="1163197"/>
                <a:ext cx="2262908" cy="559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28B7343F-5FB4-4D56-BAC6-BF8666D2A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02" y="100049"/>
                <a:ext cx="2168958" cy="908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55476DC9-AA32-4BE1-AD56-757AAEA61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250" y="2673767"/>
              <a:ext cx="1472975" cy="34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A937BD8-75EE-43BE-87EE-75D8443EF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84" y="1722709"/>
              <a:ext cx="2907167" cy="665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B951E2F-FA92-4AA8-872B-B7D7903E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21" y="1780841"/>
            <a:ext cx="2399555" cy="5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D446CFC-1B31-488C-9B31-C0D9CFA0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62" y="1325339"/>
            <a:ext cx="1696131" cy="11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F4C829A-836D-41CC-8633-149ABDE1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356" y="1562945"/>
            <a:ext cx="700524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3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Chewy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Chan</dc:creator>
  <cp:lastModifiedBy>Matthias Chan</cp:lastModifiedBy>
  <cp:revision>1</cp:revision>
  <dcterms:created xsi:type="dcterms:W3CDTF">2022-03-16T03:37:09Z</dcterms:created>
  <dcterms:modified xsi:type="dcterms:W3CDTF">2022-03-16T04:02:44Z</dcterms:modified>
</cp:coreProperties>
</file>