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1" r:id="rId4"/>
  </p:sldMasterIdLst>
  <p:notesMasterIdLst>
    <p:notesMasterId r:id="rId6"/>
  </p:notesMasterIdLst>
  <p:sldIdLst>
    <p:sldId id="303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296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pos="384" userDrawn="1">
          <p15:clr>
            <a:srgbClr val="A4A3A4"/>
          </p15:clr>
        </p15:guide>
        <p15:guide id="11" orient="horz" pos="336" userDrawn="1">
          <p15:clr>
            <a:srgbClr val="A4A3A4"/>
          </p15:clr>
        </p15:guide>
        <p15:guide id="12" pos="32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8E7267-0210-67C1-40FB-6F66DF29F780}" name="Stacey Finnegan" initials="SF" userId="S::sfinnegan@chewy.com::a7705803-babe-4765-9122-a6eb2cda7f87" providerId="AD"/>
  <p188:author id="{1F6FD482-E744-81B0-C467-F2DE9F4B55F5}" name="Julie McAllister" initials="JM" userId="S::jmcallister@chewy.com::3c64c4eb-8021-4ed8-9b47-35b66a6ba47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McAllister" initials="JM" lastIdx="1" clrIdx="0">
    <p:extLst>
      <p:ext uri="{19B8F6BF-5375-455C-9EA6-DF929625EA0E}">
        <p15:presenceInfo xmlns:p15="http://schemas.microsoft.com/office/powerpoint/2012/main" userId="S::jmcallister@chewy.com::3c64c4eb-8021-4ed8-9b47-35b66a6ba4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02"/>
    <a:srgbClr val="214185"/>
    <a:srgbClr val="1148C2"/>
    <a:srgbClr val="9ED6FF"/>
    <a:srgbClr val="BBD9F2"/>
    <a:srgbClr val="2485FF"/>
    <a:srgbClr val="BDEBC4"/>
    <a:srgbClr val="FFD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216"/>
      </p:cViewPr>
      <p:guideLst>
        <p:guide pos="7296"/>
        <p:guide orient="horz" pos="3960"/>
        <p:guide pos="384"/>
        <p:guide orient="horz" pos="336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A6D7-8F55-F248-B1B6-12FCA172AFB6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66BCA-5F8A-FB41-A2EE-2F6317DA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98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6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33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8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Relationship Id="rId1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A8750C8-D187-5A31-F39F-23FA4A69A2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44153" y="1060939"/>
            <a:ext cx="5350236" cy="54435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4300" indent="-11430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u="sng" dirty="0">
                <a:solidFill>
                  <a:schemeClr val="accent1"/>
                </a:solidFill>
                <a:latin typeface="+mn-lt"/>
                <a:cs typeface="+mn-cs"/>
              </a:rPr>
              <a:t>Work style</a:t>
            </a:r>
            <a:endParaRPr lang="en-US" sz="1100" dirty="0">
              <a:solidFill>
                <a:schemeClr val="accent1"/>
              </a:solidFill>
              <a:latin typeface="+mn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>
                <a:latin typeface="+mn-lt"/>
                <a:cs typeface="+mn-cs"/>
              </a:rPr>
              <a:t>Fastest Way to contact me?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dirty="0">
                <a:latin typeface="+mn-lt"/>
                <a:cs typeface="+mn-cs"/>
              </a:rPr>
              <a:t>Slack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sz="1100" dirty="0">
              <a:latin typeface="+mn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>
                <a:latin typeface="+mn-lt"/>
                <a:cs typeface="+mn-cs"/>
              </a:rPr>
              <a:t>Preferred Way to contact me?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dirty="0"/>
              <a:t>Slack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dirty="0">
                <a:latin typeface="+mn-lt"/>
                <a:cs typeface="+mn-cs"/>
              </a:rPr>
              <a:t> </a:t>
            </a:r>
          </a:p>
          <a:p>
            <a:pPr>
              <a:lnSpc>
                <a:spcPct val="85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sz="1100" b="1" dirty="0"/>
              <a:t>How do you communicate back to the team?</a:t>
            </a:r>
          </a:p>
          <a:p>
            <a:pPr>
              <a:lnSpc>
                <a:spcPct val="85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sz="1100" dirty="0"/>
              <a:t>Whatever they need / prefer</a:t>
            </a:r>
          </a:p>
          <a:p>
            <a:pPr>
              <a:lnSpc>
                <a:spcPct val="85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en-US" sz="1100" dirty="0"/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>
                <a:latin typeface="+mn-lt"/>
                <a:cs typeface="+mn-cs"/>
              </a:rPr>
              <a:t>Pet peeves at work? 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dirty="0"/>
              <a:t>Work politics; people not doing any research before asking for help (not operating at depth); unnecessary / inefficient meetings; not delivering results or operating as one team (we all win together)</a:t>
            </a:r>
            <a:endParaRPr lang="en-US" sz="1100" dirty="0">
              <a:latin typeface="+mn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sz="1100" dirty="0">
              <a:latin typeface="+mn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>
                <a:latin typeface="+mn-lt"/>
                <a:cs typeface="+mn-cs"/>
              </a:rPr>
              <a:t>How can someone win a gold star with you? 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dirty="0"/>
              <a:t>Get stuff done (#</a:t>
            </a:r>
            <a:r>
              <a:rPr lang="en-US" sz="1100" dirty="0" err="1"/>
              <a:t>DeliverResults</a:t>
            </a:r>
            <a:r>
              <a:rPr lang="en-US" sz="1100" dirty="0"/>
              <a:t>); learn and share new things that you learn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sz="1100" b="1" dirty="0">
              <a:latin typeface="+mn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>
                <a:latin typeface="+mn-lt"/>
                <a:cs typeface="+mn-cs"/>
              </a:rPr>
              <a:t>What is your most proud career moment?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dirty="0">
                <a:latin typeface="+mn-lt"/>
                <a:cs typeface="+mn-cs"/>
              </a:rPr>
              <a:t>When one of my mentees successfully changed careers and became a Data Scientist and is successfully living their dream.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sz="1100" dirty="0">
              <a:latin typeface="+mn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u="sng" dirty="0">
                <a:solidFill>
                  <a:schemeClr val="accent1"/>
                </a:solidFill>
                <a:latin typeface="+mn-lt"/>
                <a:cs typeface="+mn-cs"/>
              </a:rPr>
              <a:t>For Fun</a:t>
            </a:r>
            <a:endParaRPr lang="en-US" sz="1100" b="1" dirty="0">
              <a:solidFill>
                <a:schemeClr val="accent1"/>
              </a:solidFill>
              <a:latin typeface="+mj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>
                <a:latin typeface="+mn-lt"/>
                <a:cs typeface="+mn-cs"/>
              </a:rPr>
              <a:t>Fun Facts</a:t>
            </a:r>
          </a:p>
          <a:p>
            <a:pPr marL="171450" indent="-17145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Ran a half marathon in all 50 states (and 7 marathons)</a:t>
            </a:r>
          </a:p>
          <a:p>
            <a:pPr marL="171450" indent="-17145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Have finished a 48000 piece puzzle</a:t>
            </a:r>
            <a:endParaRPr lang="en-US" sz="1100" dirty="0">
              <a:latin typeface="+mn-lt"/>
              <a:cs typeface="+mn-cs"/>
            </a:endParaRPr>
          </a:p>
          <a:p>
            <a:pPr>
              <a:lnSpc>
                <a:spcPct val="85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en-US" sz="1100" dirty="0">
              <a:latin typeface="+mn-lt"/>
              <a:cs typeface="+mn-cs"/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>
                <a:latin typeface="+mn-lt"/>
                <a:cs typeface="+mn-cs"/>
              </a:rPr>
              <a:t>Hobby/Interests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dirty="0"/>
              <a:t>Minnesota Sports (unfortunately, all of them), jigsaw puzzles, travel, photography </a:t>
            </a:r>
            <a:endParaRPr lang="en-US" sz="1100" dirty="0">
              <a:latin typeface="+mn-lt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F7855-3382-DE27-9F28-41C9F2A8EBBC}"/>
              </a:ext>
            </a:extLst>
          </p:cNvPr>
          <p:cNvSpPr/>
          <p:nvPr/>
        </p:nvSpPr>
        <p:spPr>
          <a:xfrm>
            <a:off x="0" y="1"/>
            <a:ext cx="12192000" cy="907676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Matthias (Matti) Chan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ECF2A44-DBA9-7720-CDA7-3F0A4AC855B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8516" y="1060939"/>
            <a:ext cx="2744787" cy="5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1050" b="1" u="sng" dirty="0">
                <a:solidFill>
                  <a:schemeClr val="accent1"/>
                </a:solidFill>
              </a:rPr>
              <a:t>Personal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1100" b="1" dirty="0">
                <a:latin typeface="+mn-lt"/>
              </a:rPr>
              <a:t>Hometown: </a:t>
            </a:r>
            <a:r>
              <a:rPr lang="en-US" altLang="en-US" sz="1100" dirty="0">
                <a:latin typeface="+mn-lt"/>
              </a:rPr>
              <a:t>North St. Paul, Minnesota 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1100" b="1" dirty="0">
                <a:latin typeface="+mn-lt"/>
              </a:rPr>
              <a:t>Lived in: </a:t>
            </a:r>
            <a:r>
              <a:rPr lang="en-US" altLang="en-US" sz="1100" dirty="0">
                <a:latin typeface="+mn-lt"/>
              </a:rPr>
              <a:t>Minnesota, Missouri, Massachusetts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71F5E22-5126-5E39-AA76-F30AC282673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8909" y="1893621"/>
            <a:ext cx="2744787" cy="729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14300" indent="-11430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u="sng" dirty="0">
                <a:solidFill>
                  <a:schemeClr val="accent1"/>
                </a:solidFill>
                <a:latin typeface="+mn-lt"/>
                <a:cs typeface="+mn-cs"/>
              </a:rPr>
              <a:t>Highlights of background</a:t>
            </a: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sz="1100" b="1" u="sng" dirty="0">
              <a:solidFill>
                <a:schemeClr val="accent1"/>
              </a:solidFill>
            </a:endParaRPr>
          </a:p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/>
              <a:t>Work Experience </a:t>
            </a:r>
            <a:r>
              <a:rPr lang="en-US" sz="1100" b="1" dirty="0">
                <a:latin typeface="+mn-lt"/>
                <a:cs typeface="+mn-cs"/>
              </a:rPr>
              <a:t>:</a:t>
            </a:r>
          </a:p>
          <a:p>
            <a:pPr marL="571500" lvl="1" indent="-11430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endParaRPr lang="en-US" sz="1100" b="1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58699C-0268-9C8F-C5E3-C485028BB860}"/>
              </a:ext>
            </a:extLst>
          </p:cNvPr>
          <p:cNvCxnSpPr/>
          <p:nvPr/>
        </p:nvCxnSpPr>
        <p:spPr>
          <a:xfrm>
            <a:off x="3670308" y="1114805"/>
            <a:ext cx="0" cy="541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D959CDA-E136-AE96-1060-5CF462247FB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9104" y="2572588"/>
            <a:ext cx="821290" cy="241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8B044E-1859-7684-3AEF-1CE95AB10D53}"/>
              </a:ext>
            </a:extLst>
          </p:cNvPr>
          <p:cNvSpPr txBox="1"/>
          <p:nvPr/>
        </p:nvSpPr>
        <p:spPr>
          <a:xfrm>
            <a:off x="4802347" y="2558227"/>
            <a:ext cx="1880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148C2"/>
                </a:solidFill>
              </a:rPr>
              <a:t>Since January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91F0C-686A-53C7-56A4-E702E46E17EF}"/>
              </a:ext>
            </a:extLst>
          </p:cNvPr>
          <p:cNvSpPr txBox="1"/>
          <p:nvPr/>
        </p:nvSpPr>
        <p:spPr>
          <a:xfrm>
            <a:off x="3784382" y="5162254"/>
            <a:ext cx="3053054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100" b="1" dirty="0"/>
              <a:t>Education</a:t>
            </a:r>
            <a:r>
              <a:rPr lang="en-US" sz="1100" b="1" dirty="0">
                <a:latin typeface="+mn-lt"/>
                <a:cs typeface="+mn-cs"/>
              </a:rPr>
              <a:t>:</a:t>
            </a:r>
          </a:p>
          <a:p>
            <a:pPr marL="171450" indent="-17145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  <a:cs typeface="+mn-cs"/>
              </a:rPr>
              <a:t>Washington University in St. Louis</a:t>
            </a:r>
          </a:p>
          <a:p>
            <a:pPr marL="171450" indent="-17145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PhD (ABD) Systems Science and Engineering</a:t>
            </a:r>
          </a:p>
          <a:p>
            <a:pPr marL="171450" indent="-17145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  <a:cs typeface="+mn-cs"/>
              </a:rPr>
              <a:t>M.S. Systems Science and Engineering</a:t>
            </a:r>
          </a:p>
          <a:p>
            <a:pPr marL="171450" indent="-17145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B.S. Systems Science and Mathematics</a:t>
            </a:r>
          </a:p>
          <a:p>
            <a:pPr marL="171450" indent="-17145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Minors in Computer Science and Robotics</a:t>
            </a:r>
            <a:endParaRPr lang="en-US" sz="1100" dirty="0">
              <a:latin typeface="+mn-lt"/>
              <a:cs typeface="+mn-cs"/>
            </a:endParaRPr>
          </a:p>
          <a:p>
            <a:pPr marL="114300" indent="-114300" eaLnBrk="1" fontAlgn="auto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endParaRPr lang="en-US" sz="1100" b="1" dirty="0">
              <a:latin typeface="+mn-l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28E10-D1EE-990D-48B5-05A45285A3AB}"/>
              </a:ext>
            </a:extLst>
          </p:cNvPr>
          <p:cNvSpPr txBox="1"/>
          <p:nvPr/>
        </p:nvSpPr>
        <p:spPr>
          <a:xfrm>
            <a:off x="3891722" y="2977180"/>
            <a:ext cx="1880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Before Chewy:</a:t>
            </a:r>
          </a:p>
        </p:txBody>
      </p:sp>
      <p:pic>
        <p:nvPicPr>
          <p:cNvPr id="3" name="Picture 2" descr="Community Giving | Enterprise Holdings">
            <a:extLst>
              <a:ext uri="{FF2B5EF4-FFF2-40B4-BE49-F238E27FC236}">
                <a16:creationId xmlns:a16="http://schemas.microsoft.com/office/drawing/2014/main" id="{2322D5ED-11FA-8D60-30FE-34D633FCC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68" y="3248635"/>
            <a:ext cx="1880957" cy="5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T Lincoln Laboratory | sciencesprings">
            <a:extLst>
              <a:ext uri="{FF2B5EF4-FFF2-40B4-BE49-F238E27FC236}">
                <a16:creationId xmlns:a16="http://schemas.microsoft.com/office/drawing/2014/main" id="{431B09C4-D0A4-0410-13F7-0D078172B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09" y="3949486"/>
            <a:ext cx="1819965" cy="5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A916F92-F2E7-F45C-C24D-94804A99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98" y="4542170"/>
            <a:ext cx="1547191" cy="4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argill introduces new revenue stream for farmers as part of 10 million  acre regenerative agriculture commitment">
            <a:extLst>
              <a:ext uri="{FF2B5EF4-FFF2-40B4-BE49-F238E27FC236}">
                <a16:creationId xmlns:a16="http://schemas.microsoft.com/office/drawing/2014/main" id="{DAD86227-5E80-04E5-DC95-8BC129065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38" y="3248635"/>
            <a:ext cx="512017" cy="2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terans United Home Loans Closing Attorney Services - The Law Office of  David R. Rocheford, Jr., P.C.">
            <a:extLst>
              <a:ext uri="{FF2B5EF4-FFF2-40B4-BE49-F238E27FC236}">
                <a16:creationId xmlns:a16="http://schemas.microsoft.com/office/drawing/2014/main" id="{2836B73F-54BA-D2E3-B332-F95907F4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85" y="3567753"/>
            <a:ext cx="706921" cy="7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Washington University in Saint Louis">
            <a:extLst>
              <a:ext uri="{FF2B5EF4-FFF2-40B4-BE49-F238E27FC236}">
                <a16:creationId xmlns:a16="http://schemas.microsoft.com/office/drawing/2014/main" id="{8A580CDC-A33F-ED5D-58D6-4CECD8CA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68" y="4274674"/>
            <a:ext cx="824261" cy="8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E89CD8-F811-D74D-CFAB-201E5B7D4D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22" y="3447859"/>
            <a:ext cx="3441513" cy="1238945"/>
          </a:xfrm>
          <a:prstGeom prst="rect">
            <a:avLst/>
          </a:prstGeom>
        </p:spPr>
      </p:pic>
      <p:pic>
        <p:nvPicPr>
          <p:cNvPr id="22" name="Picture 21" descr="A volcano erupting at night&#10;&#10;Description automatically generated with medium confidence">
            <a:extLst>
              <a:ext uri="{FF2B5EF4-FFF2-40B4-BE49-F238E27FC236}">
                <a16:creationId xmlns:a16="http://schemas.microsoft.com/office/drawing/2014/main" id="{D8120247-5E55-320F-510F-1992165732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080" y="4855399"/>
            <a:ext cx="3187628" cy="1796074"/>
          </a:xfrm>
          <a:prstGeom prst="rect">
            <a:avLst/>
          </a:prstGeom>
        </p:spPr>
      </p:pic>
      <p:pic>
        <p:nvPicPr>
          <p:cNvPr id="24" name="Picture 23" descr="A group of people standing next to a christmas tree&#10;&#10;Description automatically generated with medium confidence">
            <a:extLst>
              <a:ext uri="{FF2B5EF4-FFF2-40B4-BE49-F238E27FC236}">
                <a16:creationId xmlns:a16="http://schemas.microsoft.com/office/drawing/2014/main" id="{D0FE5DCA-0A0C-F95E-A02D-27C5CB32EC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107" y="1060604"/>
            <a:ext cx="3219278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46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9Ae.G2fk6gpCNU9Pfzj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9Ae.G2fk6gpCNU9Pfzj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9Ae.G2fk6gpCNU9Pfzj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70d4ca-eb8d-44c3-8496-15e0f7221325">
      <UserInfo>
        <DisplayName>Nicole Wetmore</DisplayName>
        <AccountId>39</AccountId>
        <AccountType/>
      </UserInfo>
      <UserInfo>
        <DisplayName>Nicki Sayward</DisplayName>
        <AccountId>36</AccountId>
        <AccountType/>
      </UserInfo>
      <UserInfo>
        <DisplayName>Pamela Murray</DisplayName>
        <AccountId>10</AccountId>
        <AccountType/>
      </UserInfo>
      <UserInfo>
        <DisplayName>Stacey Finnegan</DisplayName>
        <AccountId>34</AccountId>
        <AccountType/>
      </UserInfo>
      <UserInfo>
        <DisplayName>Ira Levine</DisplayName>
        <AccountId>15</AccountId>
        <AccountType/>
      </UserInfo>
      <UserInfo>
        <DisplayName>Kimberly Romine</DisplayName>
        <AccountId>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18BF7A331D8F4BB30557C64E5F9D6F" ma:contentTypeVersion="6" ma:contentTypeDescription="Create a new document." ma:contentTypeScope="" ma:versionID="84abac8e964b4e41562f89c66cab4dc2">
  <xsd:schema xmlns:xsd="http://www.w3.org/2001/XMLSchema" xmlns:xs="http://www.w3.org/2001/XMLSchema" xmlns:p="http://schemas.microsoft.com/office/2006/metadata/properties" xmlns:ns2="3dda2087-2a77-41b6-a2d3-016ef891bd46" xmlns:ns3="0770d4ca-eb8d-44c3-8496-15e0f7221325" targetNamespace="http://schemas.microsoft.com/office/2006/metadata/properties" ma:root="true" ma:fieldsID="994191fbd6183bad64450e76624fc893" ns2:_="" ns3:_="">
    <xsd:import namespace="3dda2087-2a77-41b6-a2d3-016ef891bd46"/>
    <xsd:import namespace="0770d4ca-eb8d-44c3-8496-15e0f72213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a2087-2a77-41b6-a2d3-016ef891b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0d4ca-eb8d-44c3-8496-15e0f722132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B99F72-6216-4CEA-ABF6-30DA76A1194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770d4ca-eb8d-44c3-8496-15e0f7221325"/>
    <ds:schemaRef ds:uri="3dda2087-2a77-41b6-a2d3-016ef891bd46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8A4F282-AFC0-445A-8B69-89674221684C}">
  <ds:schemaRefs>
    <ds:schemaRef ds:uri="0770d4ca-eb8d-44c3-8496-15e0f7221325"/>
    <ds:schemaRef ds:uri="3dda2087-2a77-41b6-a2d3-016ef891bd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D99869-00B3-423F-9917-4C629C6B13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238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Operations  All Hands Meeting</dc:title>
  <dc:creator>Julie McAllister</dc:creator>
  <cp:lastModifiedBy>Matthias Chan</cp:lastModifiedBy>
  <cp:revision>40</cp:revision>
  <dcterms:created xsi:type="dcterms:W3CDTF">2020-09-16T13:41:19Z</dcterms:created>
  <dcterms:modified xsi:type="dcterms:W3CDTF">2023-04-19T00:56:15Z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0x0101000918BF7A331D8F4BB30557C64E5F9D6F</vt:lpwstr>
  </property>
</Properties>
</file>