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A2D4-6CA2-4F44-84E0-EDA317D61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D1E3B-C665-4419-8397-98C863F03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A931-36F1-4508-8556-B8DDF6D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C8B5-4D12-48F1-B61E-83EC778DAB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301C-E90F-49A7-83C5-73E259EA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FFE0-2512-46E3-885E-58771BA7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D59E-6EBC-4D30-A4F9-AE844F0E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22A9-0349-4607-841A-7AF11C67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6F067-22F6-4967-AB0A-928098B5B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BF34-86AD-4482-AB72-77607928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C8B5-4D12-48F1-B61E-83EC778DAB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927C-0886-494E-B64B-662DD371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47DF-9114-4F1A-A187-1DA1932F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D59E-6EBC-4D30-A4F9-AE844F0E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4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401CB-8CB0-4CFB-A74A-0534F4E6E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61D28-DB66-46E9-9CB5-C43F54594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40C23-1834-4B32-91FE-8C697DD4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C8B5-4D12-48F1-B61E-83EC778DAB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8CDBF-7947-4F89-97A5-183591E8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221FB-2FBC-407C-A61A-E0D280B2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D59E-6EBC-4D30-A4F9-AE844F0E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1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4D70-FE74-467C-BCD7-A6C1EB72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99FC-837A-4F96-8C64-C2612722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14C5-F5E5-49E3-8D27-BBA4AE8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C8B5-4D12-48F1-B61E-83EC778DAB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DCD2-3423-4A96-A849-AF0CE1DD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333EC-E562-49BC-A450-78C6D67A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D59E-6EBC-4D30-A4F9-AE844F0E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5BAB-6976-4D02-AAC6-148C392C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287E8-04F8-4C5E-8CFD-60CBF6B22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D17AB-9516-42C0-ADC0-8912A404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C8B5-4D12-48F1-B61E-83EC778DAB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F7FEA-2313-4980-A857-C9D0C5DA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10037-71E4-443D-84AA-9012C121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D59E-6EBC-4D30-A4F9-AE844F0E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5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84F5-7CED-4FE7-AD3B-BF45C7E6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EBE57-4405-4454-839C-2C1755FD2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B30F8-5F8D-4A52-B0DF-6BF5953EA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1F89-A519-4016-B4EC-49592FB8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C8B5-4D12-48F1-B61E-83EC778DAB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0DAD3-D87A-4796-842D-A670433E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B185-890F-40D1-A7EC-BB7CC096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D59E-6EBC-4D30-A4F9-AE844F0E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0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52B2-FF1E-43FD-B818-291CD5CD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AB1B4-5237-4192-AD0C-34B52D79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5D022-F933-4A2B-BECF-0EEA13DE1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D2884-14E3-4890-8B48-514205CB4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44E03-AC39-4038-93C0-BFBD7FA4D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CAC22-8A85-436E-937E-A89A18A4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C8B5-4D12-48F1-B61E-83EC778DAB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8615C-F11D-4CE9-A73F-84A8A2FB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530B2-F950-401D-8963-D7BD2FEE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D59E-6EBC-4D30-A4F9-AE844F0E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5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C59A-47C4-4A2A-BD33-2F8790BA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778DC-1572-4006-9D0F-54F8C732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C8B5-4D12-48F1-B61E-83EC778DAB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7A33C-2F2E-44FB-A3E8-29A9BC64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998E5-292B-4EC6-8321-BE3F5B9F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D59E-6EBC-4D30-A4F9-AE844F0E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4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CCE33-2A02-4320-86A2-5B7756A8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C8B5-4D12-48F1-B61E-83EC778DAB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60F1C-B888-40C6-874C-7412CAFE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8B8BD-7E50-413E-9F8B-58EB7FCE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D59E-6EBC-4D30-A4F9-AE844F0E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DB7B-BC4F-450D-95B8-1F6D799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F544-E776-4C5B-9828-E4D84488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36CCD-9D48-41B8-B8C2-72E5BA7EF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5AC2B-4C11-4930-AA77-28BCCD03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C8B5-4D12-48F1-B61E-83EC778DAB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F7EF9-AF8C-4438-A6AB-91875A4E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66BE6-8D4B-4384-A6A7-A50406B0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D59E-6EBC-4D30-A4F9-AE844F0E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F3DB-5B8F-4199-A535-C325B88D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4E2E1-8063-42E1-8636-448B676D1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D4F39-4BD9-4017-A6FA-601F63938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A1231-8489-4EB7-B9FC-6EB74D27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C8B5-4D12-48F1-B61E-83EC778DAB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625A7-BFCA-4AF0-BE75-0B13EB5F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D4767-7F17-4A02-98C4-FC95C885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D59E-6EBC-4D30-A4F9-AE844F0E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65D62-FE1C-4E99-9671-891CC246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589A6-EEB2-419E-A4FA-D7A43146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D5460-8ECA-478B-94E5-39ECA9A30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C8B5-4D12-48F1-B61E-83EC778DABD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ACDD-9BFD-4216-B873-6241E7610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5EBCC-87A2-44B1-B551-C12795276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0D59E-6EBC-4D30-A4F9-AE844F0E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nuccore/NM_008218.2" TargetMode="External"/><Relationship Id="rId2" Type="http://schemas.openxmlformats.org/officeDocument/2006/relationships/hyperlink" Target="https://www.ncbi.nlm.nih.gov/protein/14530157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8ED7-CE86-4D4A-820A-4D215979F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Instructions for running global and local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10893-3531-4327-AC60-CD21CC17C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Chan’s code</a:t>
            </a:r>
          </a:p>
          <a:p>
            <a:r>
              <a:rPr lang="en-US" dirty="0"/>
              <a:t>PP1</a:t>
            </a:r>
          </a:p>
          <a:p>
            <a:r>
              <a:rPr lang="en-US" dirty="0"/>
              <a:t>chan250@purdue.edu</a:t>
            </a:r>
          </a:p>
        </p:txBody>
      </p:sp>
    </p:spTree>
    <p:extLst>
      <p:ext uri="{BB962C8B-B14F-4D97-AF65-F5344CB8AC3E}">
        <p14:creationId xmlns:p14="http://schemas.microsoft.com/office/powerpoint/2010/main" val="39853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58F9-3A2A-46A9-A940-0FFB38DA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DNA and protein sequences from NCBI</a:t>
            </a:r>
          </a:p>
          <a:p>
            <a:r>
              <a:rPr lang="en-US" dirty="0"/>
              <a:t>Just used mouse hemoglobin in this example</a:t>
            </a:r>
          </a:p>
          <a:p>
            <a:r>
              <a:rPr lang="en-US" dirty="0"/>
              <a:t>I have included these </a:t>
            </a:r>
            <a:r>
              <a:rPr lang="en-US" dirty="0" err="1"/>
              <a:t>fasta</a:t>
            </a:r>
            <a:r>
              <a:rPr lang="en-US" dirty="0"/>
              <a:t> files in the submission</a:t>
            </a:r>
          </a:p>
          <a:p>
            <a:pPr lvl="1"/>
            <a:r>
              <a:rPr lang="en-US" dirty="0"/>
              <a:t>Protein: </a:t>
            </a:r>
            <a:r>
              <a:rPr lang="en-US" dirty="0">
                <a:hlinkClick r:id="rId2"/>
              </a:rPr>
              <a:t>https://www.ncbi.nlm.nih.gov/protein/145301578</a:t>
            </a:r>
            <a:endParaRPr lang="en-US" dirty="0"/>
          </a:p>
          <a:p>
            <a:pPr lvl="1"/>
            <a:r>
              <a:rPr lang="en-US" dirty="0"/>
              <a:t>DNA: </a:t>
            </a:r>
            <a:r>
              <a:rPr lang="en-US" dirty="0">
                <a:hlinkClick r:id="rId3"/>
              </a:rPr>
              <a:t>https://www.ncbi.nlm.nih.gov/nuccore/NM_008218.2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7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D4E8-3B74-44E7-BAA2-F8AFDD44D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816" y="3834121"/>
            <a:ext cx="4607984" cy="234284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Need something to run Python, I use Spyder</a:t>
            </a:r>
          </a:p>
          <a:p>
            <a:r>
              <a:rPr lang="en-US" dirty="0"/>
              <a:t>Need following files</a:t>
            </a:r>
          </a:p>
          <a:p>
            <a:pPr lvl="1"/>
            <a:r>
              <a:rPr lang="en-US" dirty="0"/>
              <a:t>BLOSUM62</a:t>
            </a:r>
          </a:p>
          <a:p>
            <a:pPr lvl="1"/>
            <a:r>
              <a:rPr lang="en-US" dirty="0" err="1"/>
              <a:t>GlobalAlign_code</a:t>
            </a:r>
            <a:endParaRPr lang="en-US" dirty="0"/>
          </a:p>
          <a:p>
            <a:pPr lvl="1"/>
            <a:r>
              <a:rPr lang="en-US" dirty="0" err="1"/>
              <a:t>LocalAlign_code</a:t>
            </a:r>
            <a:endParaRPr lang="en-US" dirty="0"/>
          </a:p>
          <a:p>
            <a:pPr lvl="1"/>
            <a:r>
              <a:rPr lang="en-US" dirty="0"/>
              <a:t>DNA sequence (will be translated and has to be named </a:t>
            </a:r>
            <a:r>
              <a:rPr lang="en-US" dirty="0" err="1"/>
              <a:t>DNA_seq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Protein sequence being compared (has to be named </a:t>
            </a:r>
            <a:r>
              <a:rPr lang="en-US" dirty="0" err="1"/>
              <a:t>prot_seq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28E07-442A-4B11-ABD4-76B3A20E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23" y="1009651"/>
            <a:ext cx="6069541" cy="5167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5BF59-7530-43C1-9866-AA7D163CA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16" y="124310"/>
            <a:ext cx="4607984" cy="34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7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C4D1-B3FD-44EB-B010-5DFCF60FA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140" y="1023457"/>
            <a:ext cx="4298659" cy="5153506"/>
          </a:xfrm>
        </p:spPr>
        <p:txBody>
          <a:bodyPr/>
          <a:lstStyle/>
          <a:p>
            <a:r>
              <a:rPr lang="en-US" dirty="0"/>
              <a:t>Run code by clicking green play button</a:t>
            </a:r>
          </a:p>
          <a:p>
            <a:r>
              <a:rPr lang="en-US" dirty="0"/>
              <a:t>Code for global and local alignment are essentially run the same so I’ll only show the local alignment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9767D-60A4-4919-A3EF-BC3EE601D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50" y="696286"/>
            <a:ext cx="5978881" cy="546542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171BEAD-D59D-49AA-9C0C-C969B5315B59}"/>
              </a:ext>
            </a:extLst>
          </p:cNvPr>
          <p:cNvSpPr/>
          <p:nvPr/>
        </p:nvSpPr>
        <p:spPr>
          <a:xfrm>
            <a:off x="1609585" y="811868"/>
            <a:ext cx="406400" cy="3509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B15E-40D3-4698-A81B-22BC8C2D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18" y="415636"/>
            <a:ext cx="3779982" cy="5761327"/>
          </a:xfrm>
        </p:spPr>
        <p:txBody>
          <a:bodyPr/>
          <a:lstStyle/>
          <a:p>
            <a:r>
              <a:rPr lang="en-US" dirty="0"/>
              <a:t>These two windows should pop up</a:t>
            </a:r>
          </a:p>
          <a:p>
            <a:r>
              <a:rPr lang="en-US" dirty="0"/>
              <a:t>Choose </a:t>
            </a:r>
            <a:r>
              <a:rPr lang="en-US" dirty="0" err="1"/>
              <a:t>DNA_seq</a:t>
            </a:r>
            <a:r>
              <a:rPr lang="en-US" dirty="0"/>
              <a:t> and </a:t>
            </a:r>
            <a:r>
              <a:rPr lang="en-US" dirty="0" err="1"/>
              <a:t>prot_seq</a:t>
            </a:r>
            <a:r>
              <a:rPr lang="en-US" dirty="0"/>
              <a:t> files and click open (Needs to be named </a:t>
            </a:r>
            <a:r>
              <a:rPr lang="en-US" dirty="0" err="1"/>
              <a:t>DNA_seq</a:t>
            </a:r>
            <a:r>
              <a:rPr lang="en-US" dirty="0"/>
              <a:t> and </a:t>
            </a:r>
            <a:r>
              <a:rPr lang="en-US" dirty="0" err="1"/>
              <a:t>prot_seq</a:t>
            </a:r>
            <a:r>
              <a:rPr lang="en-US" dirty="0"/>
              <a:t> exactly)</a:t>
            </a:r>
          </a:p>
          <a:p>
            <a:r>
              <a:rPr lang="en-US" dirty="0"/>
              <a:t>Make sure to exit the top window too for program to run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75548-7E9E-4C59-866C-81B0768FE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26" y="2794289"/>
            <a:ext cx="6096337" cy="3798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B5926-B0F9-4197-9EA6-1AF40BA9B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38" y="881464"/>
            <a:ext cx="1372162" cy="16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4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71CC-6461-4B74-98C0-FE768B5F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472" y="738909"/>
            <a:ext cx="4223327" cy="5438054"/>
          </a:xfrm>
        </p:spPr>
        <p:txBody>
          <a:bodyPr/>
          <a:lstStyle/>
          <a:p>
            <a:r>
              <a:rPr lang="en-US" dirty="0"/>
              <a:t>Two new files should appear in folder</a:t>
            </a:r>
          </a:p>
          <a:p>
            <a:r>
              <a:rPr lang="en-US" dirty="0" err="1"/>
              <a:t>Local_ScoreMatrix</a:t>
            </a:r>
            <a:r>
              <a:rPr lang="en-US" dirty="0"/>
              <a:t> contains score matrix and traceback</a:t>
            </a:r>
          </a:p>
          <a:p>
            <a:r>
              <a:rPr lang="en-US" dirty="0" err="1"/>
              <a:t>Local_SequenceInfo</a:t>
            </a:r>
            <a:r>
              <a:rPr lang="en-US" dirty="0"/>
              <a:t> contains alignment with other additional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FC27C-EA12-4F25-B02E-834E362F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010"/>
            <a:ext cx="569681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DE9A-C0D5-4687-B342-5272CE1D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3468-0A89-48D6-B11D-E2C855A7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6989"/>
            <a:ext cx="10515600" cy="103997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Excel with the score matrix</a:t>
            </a:r>
          </a:p>
          <a:p>
            <a:r>
              <a:rPr lang="en-US" dirty="0"/>
              <a:t>Traceback marked with *#</a:t>
            </a:r>
          </a:p>
          <a:p>
            <a:pPr lvl="1"/>
            <a:r>
              <a:rPr lang="en-US" dirty="0"/>
              <a:t>Therefore, </a:t>
            </a:r>
            <a:r>
              <a:rPr lang="en-US" dirty="0" err="1"/>
              <a:t>ctrl+a</a:t>
            </a:r>
            <a:r>
              <a:rPr lang="en-US" dirty="0"/>
              <a:t>; conditional formatting; Highlight cell rules; More rules; and making dialog something like the new formatting rule, you can highlight the traceback in the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C1BA2-D187-42CE-81E4-A793E122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0" y="223100"/>
            <a:ext cx="8830479" cy="4771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4FE47-5E48-4441-9B02-860DA091D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861" y="1958109"/>
            <a:ext cx="3033379" cy="24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6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3116-B0AC-475A-B888-DD02FADF3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681037"/>
            <a:ext cx="4241800" cy="54959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Contains </a:t>
            </a:r>
            <a:r>
              <a:rPr lang="en-US" dirty="0" err="1"/>
              <a:t>fasta</a:t>
            </a:r>
            <a:r>
              <a:rPr lang="en-US" dirty="0"/>
              <a:t> input names taken directly from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  <a:p>
            <a:r>
              <a:rPr lang="en-US" dirty="0"/>
              <a:t>Has the translated protein from the DNA and protein sequence</a:t>
            </a:r>
          </a:p>
          <a:p>
            <a:r>
              <a:rPr lang="en-US" dirty="0"/>
              <a:t>Includes gap opening and extension values</a:t>
            </a:r>
          </a:p>
          <a:p>
            <a:r>
              <a:rPr lang="en-US" dirty="0"/>
              <a:t>Includes full alignment of translated protein and protein sequences</a:t>
            </a:r>
          </a:p>
          <a:p>
            <a:r>
              <a:rPr lang="en-US" dirty="0"/>
              <a:t>Note: it’s not that simple to change from BLOSUM62 to Pam, I just have it print BLOSUM62 was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B2C67-145A-4CDB-9322-517BBA64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14" y="681037"/>
            <a:ext cx="6528996" cy="51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9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FE7E-9925-4929-816C-FD2C1224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8465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this part of the code the gap opening (</a:t>
            </a:r>
            <a:r>
              <a:rPr lang="en-US" dirty="0" err="1"/>
              <a:t>gap_o</a:t>
            </a:r>
            <a:r>
              <a:rPr lang="en-US" dirty="0"/>
              <a:t>) and gap extension values (</a:t>
            </a:r>
            <a:r>
              <a:rPr lang="en-US" dirty="0" err="1"/>
              <a:t>gap_e</a:t>
            </a:r>
            <a:r>
              <a:rPr lang="en-US" dirty="0"/>
              <a:t>) can be changed</a:t>
            </a:r>
          </a:p>
          <a:p>
            <a:r>
              <a:rPr lang="en-US" dirty="0"/>
              <a:t>I don’t foresee anything else that may need to be changed, but if there is please email me and I’ll try to help you understand code. I didn’t comment it well at all.</a:t>
            </a:r>
          </a:p>
          <a:p>
            <a:r>
              <a:rPr lang="en-US" dirty="0"/>
              <a:t>Global Alignment runs exactly the same way with different logic. Files should start with global instead of local (sorry I’m not too great with comp sci and when I kept trying to get it all in one code it kept failing)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BF2DD-8632-49CD-9732-C97290B4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38" y="639597"/>
            <a:ext cx="536332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7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419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Instructions for running global and local alignment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running global and local alignment</dc:title>
  <dc:creator>Matthew Y Chan</dc:creator>
  <cp:lastModifiedBy>Matthew Y Chan</cp:lastModifiedBy>
  <cp:revision>10</cp:revision>
  <dcterms:created xsi:type="dcterms:W3CDTF">2021-12-06T00:26:55Z</dcterms:created>
  <dcterms:modified xsi:type="dcterms:W3CDTF">2021-12-06T21:01:24Z</dcterms:modified>
</cp:coreProperties>
</file>