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8" r:id="rId4"/>
    <p:sldId id="259" r:id="rId5"/>
    <p:sldId id="257" r:id="rId6"/>
    <p:sldId id="276" r:id="rId7"/>
    <p:sldId id="269" r:id="rId8"/>
    <p:sldId id="270" r:id="rId9"/>
    <p:sldId id="273" r:id="rId10"/>
    <p:sldId id="277" r:id="rId11"/>
    <p:sldId id="268" r:id="rId12"/>
    <p:sldId id="281" r:id="rId13"/>
    <p:sldId id="278" r:id="rId14"/>
    <p:sldId id="279" r:id="rId15"/>
    <p:sldId id="280" r:id="rId16"/>
    <p:sldId id="28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5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Android Malware Detection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Megha</a:t>
            </a:r>
            <a:r>
              <a:rPr lang="en-US" dirty="0" smtClean="0"/>
              <a:t> </a:t>
            </a:r>
            <a:r>
              <a:rPr lang="en-US" dirty="0" err="1" smtClean="0"/>
              <a:t>Katwala</a:t>
            </a:r>
            <a:endParaRPr lang="en-US" dirty="0" smtClean="0"/>
          </a:p>
          <a:p>
            <a:r>
              <a:rPr lang="en-US" dirty="0" smtClean="0"/>
              <a:t>Matthew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9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Aung and </a:t>
            </a:r>
            <a:r>
              <a:rPr lang="en-US" sz="2400" dirty="0" err="1" smtClean="0"/>
              <a:t>Zaw</a:t>
            </a:r>
            <a:r>
              <a:rPr lang="en-US" sz="2400" dirty="0" smtClean="0"/>
              <a:t> did not provide references to the data that they gathered/used or how they implemented their algorithms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Used a malware permission </a:t>
            </a:r>
            <a:r>
              <a:rPr lang="en-US" sz="2400" dirty="0"/>
              <a:t>dataset provided by </a:t>
            </a:r>
            <a:r>
              <a:rPr lang="en-US" sz="2400" dirty="0" err="1"/>
              <a:t>Urcuqui</a:t>
            </a:r>
            <a:r>
              <a:rPr lang="en-US" sz="2400" dirty="0"/>
              <a:t> and Navarro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Contains 398 </a:t>
            </a:r>
            <a:r>
              <a:rPr lang="en-US" sz="2000" dirty="0"/>
              <a:t>application samples, with over 300 </a:t>
            </a:r>
            <a:r>
              <a:rPr lang="en-US" sz="2000" dirty="0" smtClean="0"/>
              <a:t>listed permissions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preprocessing (pruning) </a:t>
            </a:r>
            <a:r>
              <a:rPr lang="en-US" sz="2000" dirty="0"/>
              <a:t>step lowered the number of features to </a:t>
            </a:r>
            <a:r>
              <a:rPr lang="en-US" sz="2000" dirty="0" smtClean="0"/>
              <a:t>92</a:t>
            </a:r>
            <a:br>
              <a:rPr lang="en-US" sz="2000" dirty="0" smtClean="0"/>
            </a:b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Of the 398 sample, 199 were </a:t>
            </a:r>
            <a:r>
              <a:rPr lang="en-US" sz="2400" dirty="0" smtClean="0"/>
              <a:t>malware</a:t>
            </a:r>
            <a:r>
              <a:rPr lang="en-US" sz="2400" dirty="0"/>
              <a:t>, and 199 were benign </a:t>
            </a:r>
            <a:r>
              <a:rPr lang="en-US" sz="2400" dirty="0" smtClean="0"/>
              <a:t>applications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01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of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933320"/>
            <a:ext cx="9840397" cy="4024135"/>
          </a:xfrm>
        </p:spPr>
      </p:pic>
    </p:spTree>
    <p:extLst>
      <p:ext uri="{BB962C8B-B14F-4D97-AF65-F5344CB8AC3E}">
        <p14:creationId xmlns:p14="http://schemas.microsoft.com/office/powerpoint/2010/main" val="281110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3" y="1655938"/>
            <a:ext cx="5385838" cy="3466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9" y="3181446"/>
            <a:ext cx="4870765" cy="304288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84333" y="2046083"/>
            <a:ext cx="208230" cy="208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97635" y="4388389"/>
            <a:ext cx="725786" cy="227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68011" y="980350"/>
            <a:ext cx="162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 negatives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477470" y="4953269"/>
            <a:ext cx="162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 positives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30765" y="1318904"/>
            <a:ext cx="104115" cy="480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9360528" y="4671589"/>
            <a:ext cx="116942" cy="450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8" y="107451"/>
            <a:ext cx="4870765" cy="30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1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Used a real Android device to test application functionality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111 application samples, with over 2047 permissions </a:t>
            </a:r>
            <a:r>
              <a:rPr lang="en-US" sz="2000" dirty="0" smtClean="0"/>
              <a:t>listed overall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Unable to perform a true test without installing real malicious applications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Were not able to find another dataset to test from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the time being, tested on the permission dataset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78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on permission dataset:</a:t>
            </a:r>
            <a:endParaRPr lang="en-US" sz="24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True Positive </a:t>
            </a:r>
            <a:r>
              <a:rPr lang="en-US" sz="2000" dirty="0" smtClean="0"/>
              <a:t>Rate (TP/(TP+FN)) = 92% (compared to 97.8%)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False Positive </a:t>
            </a:r>
            <a:r>
              <a:rPr lang="en-US" sz="2000" dirty="0" smtClean="0"/>
              <a:t>Rate</a:t>
            </a:r>
            <a:r>
              <a:rPr lang="en-US" sz="2000" dirty="0"/>
              <a:t> </a:t>
            </a:r>
            <a:r>
              <a:rPr lang="en-US" sz="2000" dirty="0" smtClean="0"/>
              <a:t>(FP/(TN+FP)) = 7% (compared to 15.7%)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Overall </a:t>
            </a:r>
            <a:r>
              <a:rPr lang="en-US" sz="2000" dirty="0" smtClean="0"/>
              <a:t>Accuracy (% </a:t>
            </a:r>
            <a:r>
              <a:rPr lang="en-US" sz="2000" dirty="0"/>
              <a:t>of correctly </a:t>
            </a:r>
            <a:r>
              <a:rPr lang="en-US" sz="2000" dirty="0" smtClean="0"/>
              <a:t>identified) = 92.5%</a:t>
            </a: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on physical device: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False Positives = 19/111 (17.1%)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More in line with expected accuracy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Even if not malicious, allows user to see if the permissions requested seem legitimate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630" y="1856173"/>
            <a:ext cx="2305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5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Can identify, with moderate success, applications are a potential threat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Alert the user </a:t>
            </a:r>
            <a:r>
              <a:rPr lang="en-US" sz="2400" dirty="0"/>
              <a:t>to scan when new app is installed, removed or replaced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Allow user </a:t>
            </a:r>
            <a:r>
              <a:rPr lang="en-US" sz="2400" dirty="0"/>
              <a:t>to </a:t>
            </a:r>
            <a:r>
              <a:rPr lang="en-US" sz="2400" dirty="0" smtClean="0"/>
              <a:t>revoke/adjust permissions </a:t>
            </a:r>
            <a:r>
              <a:rPr lang="en-US" sz="2400" dirty="0"/>
              <a:t>after </a:t>
            </a:r>
            <a:r>
              <a:rPr lang="en-US" sz="2400" dirty="0" smtClean="0"/>
              <a:t>identifying apps having dangerous permissions</a:t>
            </a:r>
            <a:endParaRPr lang="en-US" sz="2400" dirty="0"/>
          </a:p>
          <a:p>
            <a:pPr marL="201168" lvl="1" indent="0" fontAlgn="base">
              <a:buNone/>
            </a:pPr>
            <a:endParaRPr lang="en-US" sz="2400" dirty="0" smtClean="0"/>
          </a:p>
          <a:p>
            <a:pPr marL="0" indent="0" fontAlgn="base">
              <a:buNone/>
            </a:pPr>
            <a:r>
              <a:rPr lang="en-US" sz="2400" b="1" dirty="0"/>
              <a:t>Challenges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Trade-off between security and user experience </a:t>
            </a:r>
            <a:r>
              <a:rPr lang="en-US" sz="2400" dirty="0" smtClean="0"/>
              <a:t>(background </a:t>
            </a:r>
            <a:r>
              <a:rPr lang="en-US" sz="2400" dirty="0"/>
              <a:t>s</a:t>
            </a:r>
            <a:r>
              <a:rPr lang="en-US" sz="2400" dirty="0" smtClean="0"/>
              <a:t>ervices, battery usage, computational overhead)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Android development – </a:t>
            </a:r>
            <a:r>
              <a:rPr lang="en-US" sz="2400" dirty="0" smtClean="0"/>
              <a:t>using the Android API to get and manipulate permission data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21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Although a good first step, still only a first step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Migrate Python code over to Java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Integrate more advanced methods of detecting malicious applications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Also using API </a:t>
            </a:r>
            <a:r>
              <a:rPr lang="en-US" sz="2000" dirty="0"/>
              <a:t>calls </a:t>
            </a:r>
            <a:r>
              <a:rPr lang="en-US" sz="2000" dirty="0" smtClean="0"/>
              <a:t>to better classify applications as malicious or benign</a:t>
            </a: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Categorizing </a:t>
            </a:r>
            <a:r>
              <a:rPr lang="en-US" sz="2400" dirty="0" smtClean="0"/>
              <a:t>apps </a:t>
            </a:r>
            <a:r>
              <a:rPr lang="en-US" sz="2400" dirty="0"/>
              <a:t>into different </a:t>
            </a:r>
            <a:r>
              <a:rPr lang="en-US" sz="2400" dirty="0" smtClean="0"/>
              <a:t>categories (photo </a:t>
            </a:r>
            <a:r>
              <a:rPr lang="en-US" sz="2400" dirty="0"/>
              <a:t>editor, game, email </a:t>
            </a:r>
            <a:r>
              <a:rPr lang="en-US" sz="2400" dirty="0" smtClean="0"/>
              <a:t>client, etc.) to better detect suspicious permissions/behaviors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BroacastReceiver</a:t>
            </a:r>
            <a:r>
              <a:rPr lang="en-US" sz="2000" dirty="0" smtClean="0"/>
              <a:t> </a:t>
            </a:r>
            <a:r>
              <a:rPr lang="en-US" sz="2400" dirty="0"/>
              <a:t>for critical </a:t>
            </a:r>
            <a:r>
              <a:rPr lang="en-US" sz="2400" dirty="0" smtClean="0"/>
              <a:t>events </a:t>
            </a:r>
            <a:r>
              <a:rPr lang="en-US" sz="2400" dirty="0"/>
              <a:t>instead of permission </a:t>
            </a:r>
            <a:r>
              <a:rPr lang="en-US" sz="2400" dirty="0" smtClean="0"/>
              <a:t>to inform the user </a:t>
            </a:r>
            <a:r>
              <a:rPr lang="en-US" sz="2400" dirty="0"/>
              <a:t>about </a:t>
            </a:r>
            <a:r>
              <a:rPr lang="en-US" sz="2400" dirty="0" smtClean="0"/>
              <a:t>a potential threat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4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1271" y="3238248"/>
            <a:ext cx="10058400" cy="14509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2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Using machine learning techniques to detect android malware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Utilize decision trees and Android application permissions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Implement these techniques in an android application, similar to an anti-virus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Attempt to independently replicate and verify the work of Aung and </a:t>
            </a:r>
            <a:r>
              <a:rPr lang="en-US" sz="2400" dirty="0" err="1" smtClean="0"/>
              <a:t>Zaw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>(</a:t>
            </a:r>
            <a:r>
              <a:rPr lang="en-US" sz="1600" dirty="0"/>
              <a:t>Aung, </a:t>
            </a:r>
            <a:r>
              <a:rPr lang="en-US" sz="1600" dirty="0" err="1"/>
              <a:t>Zarni</a:t>
            </a:r>
            <a:r>
              <a:rPr lang="en-US" sz="1600" dirty="0"/>
              <a:t>, and Win </a:t>
            </a:r>
            <a:r>
              <a:rPr lang="en-US" sz="1600" dirty="0" err="1"/>
              <a:t>Zaw</a:t>
            </a:r>
            <a:r>
              <a:rPr lang="en-US" sz="1600" dirty="0"/>
              <a:t>. "Permission-based android malware detection." </a:t>
            </a:r>
            <a:r>
              <a:rPr lang="en-US" sz="1600" i="1" dirty="0"/>
              <a:t>International Journal of Scientific and Technology Research</a:t>
            </a:r>
            <a:r>
              <a:rPr lang="en-US" sz="1600" dirty="0"/>
              <a:t> 2.3 (2013): 228-234.</a:t>
            </a:r>
            <a:r>
              <a:rPr lang="en-US" sz="1600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Implement our own Android application that can perform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482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 phase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Testing Phase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85007" y="4698823"/>
            <a:ext cx="1870364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</a:t>
            </a:r>
            <a:r>
              <a:rPr lang="en-US" dirty="0" smtClean="0"/>
              <a:t>applications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APK)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1787" y="4698823"/>
            <a:ext cx="2223655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  <a:r>
              <a:rPr lang="en-US" dirty="0" smtClean="0"/>
              <a:t>permission </a:t>
            </a:r>
            <a:r>
              <a:rPr lang="en-US" dirty="0" smtClean="0"/>
              <a:t>list </a:t>
            </a:r>
            <a:r>
              <a:rPr lang="en-US" dirty="0" smtClean="0"/>
              <a:t>(features</a:t>
            </a:r>
            <a:r>
              <a:rPr lang="en-US" dirty="0" smtClean="0"/>
              <a:t>) from Manifest.xml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6607" y="4684967"/>
            <a:ext cx="1620982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</a:t>
            </a:r>
            <a:r>
              <a:rPr lang="en-US" dirty="0" smtClean="0"/>
              <a:t>Tree</a:t>
            </a:r>
            <a:br>
              <a:rPr lang="en-US" dirty="0" smtClean="0"/>
            </a:b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55626" y="4684967"/>
            <a:ext cx="2216727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Potential Malware</a:t>
            </a:r>
            <a:r>
              <a:rPr lang="en-US" dirty="0" smtClean="0"/>
              <a:t>/ </a:t>
            </a:r>
            <a:r>
              <a:rPr lang="en-US" dirty="0" err="1" smtClean="0"/>
              <a:t>Goodware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989116" y="5107531"/>
            <a:ext cx="602671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5815442" y="5107531"/>
            <a:ext cx="651165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8087589" y="5093675"/>
            <a:ext cx="56803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5007" y="2558769"/>
            <a:ext cx="16348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0" y="2551841"/>
            <a:ext cx="18149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Decision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69722" y="2558769"/>
            <a:ext cx="1676400" cy="92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6" idx="3"/>
            <a:endCxn id="24" idx="1"/>
          </p:cNvCxnSpPr>
          <p:nvPr/>
        </p:nvCxnSpPr>
        <p:spPr>
          <a:xfrm>
            <a:off x="2919844" y="3015969"/>
            <a:ext cx="749878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0" idx="1"/>
          </p:cNvCxnSpPr>
          <p:nvPr/>
        </p:nvCxnSpPr>
        <p:spPr>
          <a:xfrm flipV="1">
            <a:off x="5346122" y="3009041"/>
            <a:ext cx="749878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Tools used: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Android </a:t>
            </a:r>
            <a:r>
              <a:rPr lang="en-US" sz="2400" dirty="0" smtClean="0"/>
              <a:t>Studio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Mobile application development and testing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 preprocessing and </a:t>
            </a:r>
            <a:r>
              <a:rPr lang="en-US" sz="2000" dirty="0" smtClean="0"/>
              <a:t>analysis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Development of decision tree classifiers</a:t>
            </a:r>
            <a:endParaRPr lang="en-US" sz="2400" dirty="0" smtClean="0"/>
          </a:p>
          <a:p>
            <a:pPr marL="384048" lvl="2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Android mobile </a:t>
            </a:r>
            <a:r>
              <a:rPr lang="en-US" sz="2400" dirty="0" smtClean="0"/>
              <a:t>device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Live testing of our implementation and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467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Application Features:</a:t>
            </a:r>
            <a:endParaRPr lang="en-US" sz="2400" b="1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Phone scan (scan all installed applications by permission)</a:t>
            </a:r>
            <a:br>
              <a:rPr lang="en-US" sz="2400" dirty="0" smtClean="0"/>
            </a:br>
            <a:endParaRPr lang="en-US" sz="24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Display results and allow the user to make corrections easily</a:t>
            </a:r>
            <a:endParaRPr lang="en-US" sz="24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Malicious apps will usuall</a:t>
            </a:r>
            <a:r>
              <a:rPr lang="en-US" sz="2000" dirty="0" smtClean="0"/>
              <a:t>y have </a:t>
            </a:r>
            <a:r>
              <a:rPr lang="en-US" sz="2000" dirty="0" smtClean="0"/>
              <a:t>critical/dangerous permissions</a:t>
            </a:r>
            <a:br>
              <a:rPr lang="en-US" sz="2000" dirty="0" smtClean="0"/>
            </a:br>
            <a:endParaRPr lang="en-US" sz="20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Diagnostic report (display all installed applications and their permissions)</a:t>
            </a:r>
            <a:br>
              <a:rPr lang="en-US" sz="2400" dirty="0" smtClean="0"/>
            </a:b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Auto-run: asks the user </a:t>
            </a:r>
            <a:r>
              <a:rPr lang="en-US" sz="2400" dirty="0"/>
              <a:t>to scan </a:t>
            </a:r>
            <a:r>
              <a:rPr lang="en-US" sz="2400" dirty="0" smtClean="0"/>
              <a:t>when an app </a:t>
            </a:r>
            <a:r>
              <a:rPr lang="en-US" sz="2400" dirty="0"/>
              <a:t>is installed</a:t>
            </a:r>
            <a:r>
              <a:rPr lang="en-US" sz="2400" dirty="0" smtClean="0"/>
              <a:t>, </a:t>
            </a:r>
            <a:r>
              <a:rPr lang="en-US" sz="2400" dirty="0" smtClean="0"/>
              <a:t>removed, or updated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16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Get all installed </a:t>
            </a:r>
            <a:r>
              <a:rPr lang="en-US" sz="2400" dirty="0" smtClean="0"/>
              <a:t>applications </a:t>
            </a:r>
            <a:r>
              <a:rPr lang="en-US" sz="2400" dirty="0"/>
              <a:t>on </a:t>
            </a:r>
            <a:r>
              <a:rPr lang="en-US" sz="2400" dirty="0" smtClean="0"/>
              <a:t>the mobile </a:t>
            </a:r>
            <a:r>
              <a:rPr lang="en-US" sz="2400" dirty="0"/>
              <a:t>phone </a:t>
            </a:r>
            <a:r>
              <a:rPr lang="en-US" sz="2400" dirty="0" smtClean="0"/>
              <a:t>using the </a:t>
            </a:r>
            <a:r>
              <a:rPr lang="en-US" sz="2400" dirty="0"/>
              <a:t>package manager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Get </a:t>
            </a:r>
            <a:r>
              <a:rPr lang="en-US" sz="2400" dirty="0" smtClean="0"/>
              <a:t> a list </a:t>
            </a:r>
            <a:r>
              <a:rPr lang="en-US" sz="2400" dirty="0"/>
              <a:t>of granted </a:t>
            </a:r>
            <a:r>
              <a:rPr lang="en-US" sz="2400" dirty="0" smtClean="0"/>
              <a:t>permissions for an </a:t>
            </a:r>
            <a:r>
              <a:rPr lang="en-US" sz="2400" dirty="0"/>
              <a:t>application using </a:t>
            </a:r>
            <a:r>
              <a:rPr lang="en-US" sz="2400" dirty="0" smtClean="0"/>
              <a:t>the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REQUESTED_PERMISSION_GRANTED</a:t>
            </a:r>
            <a:r>
              <a:rPr lang="en-US" sz="2400" dirty="0" smtClean="0"/>
              <a:t> </a:t>
            </a:r>
            <a:r>
              <a:rPr lang="en-US" sz="2400" dirty="0"/>
              <a:t>flag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Put permissions in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000" dirty="0" smtClean="0"/>
              <a:t> </a:t>
            </a:r>
            <a:r>
              <a:rPr lang="en-US" sz="2400" dirty="0" smtClean="0"/>
              <a:t>in the form: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[List of permissions]}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Convert </a:t>
            </a:r>
            <a:r>
              <a:rPr lang="en-US" sz="2400" dirty="0" smtClean="0"/>
              <a:t>the permission </a:t>
            </a:r>
            <a:r>
              <a:rPr lang="en-US" sz="2400" dirty="0"/>
              <a:t>list </a:t>
            </a:r>
            <a:r>
              <a:rPr lang="en-US" sz="2400" dirty="0" smtClean="0"/>
              <a:t>into a </a:t>
            </a:r>
            <a:r>
              <a:rPr lang="en-US" sz="2400" dirty="0"/>
              <a:t>binary </a:t>
            </a:r>
            <a:r>
              <a:rPr lang="en-US" sz="2400" dirty="0" smtClean="0"/>
              <a:t>vector of 0’s </a:t>
            </a:r>
            <a:r>
              <a:rPr lang="en-US" sz="2400" dirty="0"/>
              <a:t>and </a:t>
            </a:r>
            <a:r>
              <a:rPr lang="en-US" sz="2400" dirty="0" smtClean="0"/>
              <a:t>1’s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Get output from </a:t>
            </a:r>
            <a:r>
              <a:rPr lang="en-US" sz="2400" dirty="0" smtClean="0"/>
              <a:t>the Decision Tree using list </a:t>
            </a:r>
            <a:r>
              <a:rPr lang="en-US" sz="2400" dirty="0"/>
              <a:t>of permission as </a:t>
            </a:r>
            <a:r>
              <a:rPr lang="en-US" sz="2400" dirty="0" smtClean="0"/>
              <a:t>input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Rate the danger of the permissions granted to an application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Based on </a:t>
            </a:r>
            <a:r>
              <a:rPr lang="en-US" sz="2400" dirty="0" smtClean="0"/>
              <a:t>a threshold (0.5</a:t>
            </a:r>
            <a:r>
              <a:rPr lang="en-US" sz="2400" dirty="0"/>
              <a:t>), </a:t>
            </a:r>
            <a:r>
              <a:rPr lang="en-US" sz="2400" dirty="0" smtClean="0"/>
              <a:t>classify an </a:t>
            </a:r>
            <a:r>
              <a:rPr lang="en-US" sz="2400" dirty="0"/>
              <a:t>app as </a:t>
            </a:r>
            <a:r>
              <a:rPr lang="en-US" sz="2400" dirty="0" smtClean="0"/>
              <a:t>possibly malicious or benign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Calculate </a:t>
            </a:r>
            <a:r>
              <a:rPr lang="en-US" sz="2400" dirty="0" smtClean="0"/>
              <a:t>True/False positives and True/False negatives of the model (accuracy)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Concepts used</a:t>
            </a:r>
            <a:r>
              <a:rPr lang="en-US" b="1" dirty="0" smtClean="0"/>
              <a:t>:</a:t>
            </a:r>
            <a:endParaRPr lang="en-US" b="1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AsynchTask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ProgressUpdate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postexecute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(PACKAGE_ADDED, PACKAGE_REMOVED, PACKAGE_REPLACED)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2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4" y="117696"/>
            <a:ext cx="3458423" cy="6148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36" y="117696"/>
            <a:ext cx="3458423" cy="6148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70" y="117696"/>
            <a:ext cx="3458423" cy="6148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7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74" y="135801"/>
            <a:ext cx="3417465" cy="6075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13" y="135801"/>
            <a:ext cx="3417465" cy="6075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4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Built classifier using Android application permissions</a:t>
            </a:r>
            <a:br>
              <a:rPr lang="en-US" sz="2400" dirty="0" smtClean="0"/>
            </a:br>
            <a:endParaRPr lang="en-US" sz="24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-learn</a:t>
            </a:r>
            <a:r>
              <a:rPr lang="en-US" sz="2400" dirty="0" smtClean="0"/>
              <a:t> </a:t>
            </a:r>
            <a:r>
              <a:rPr lang="en-US" sz="2400" dirty="0"/>
              <a:t>to design and build decision tree </a:t>
            </a:r>
            <a:r>
              <a:rPr lang="en-US" sz="2400" dirty="0" smtClean="0"/>
              <a:t>classifiers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Trained using</a:t>
            </a:r>
            <a:r>
              <a:rPr lang="en-US" sz="2000" dirty="0" smtClean="0"/>
              <a:t> dataset compiled </a:t>
            </a:r>
            <a:r>
              <a:rPr lang="en-US" sz="2000" dirty="0"/>
              <a:t>by </a:t>
            </a:r>
            <a:r>
              <a:rPr lang="en-US" sz="2000" dirty="0" err="1"/>
              <a:t>Urcuqui</a:t>
            </a:r>
            <a:r>
              <a:rPr lang="en-US" sz="2000" dirty="0"/>
              <a:t> and </a:t>
            </a:r>
            <a:r>
              <a:rPr lang="en-US" sz="2000" dirty="0" smtClean="0"/>
              <a:t>Navarro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Experimentally determined the best parameters to grow decision tree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Import </a:t>
            </a:r>
            <a:r>
              <a:rPr lang="en-US" sz="2400" dirty="0"/>
              <a:t>the decision tree to </a:t>
            </a:r>
            <a:r>
              <a:rPr lang="en-US" sz="2400" dirty="0" smtClean="0"/>
              <a:t>Java (Android) </a:t>
            </a:r>
            <a:r>
              <a:rPr lang="en-US" sz="2400" dirty="0"/>
              <a:t>using a Python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dirty="0" smtClean="0"/>
              <a:t>(temporary)</a:t>
            </a:r>
            <a:br>
              <a:rPr lang="en-US" dirty="0" smtClean="0"/>
            </a:br>
            <a:endParaRPr lang="en-US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Benefit: Speed and flexibility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614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1051</TotalTime>
  <Words>572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Android Malware Detection</vt:lpstr>
      <vt:lpstr>Introduction</vt:lpstr>
      <vt:lpstr>Project Design</vt:lpstr>
      <vt:lpstr>Implementation</vt:lpstr>
      <vt:lpstr>Android Application</vt:lpstr>
      <vt:lpstr>Android Application Execution</vt:lpstr>
      <vt:lpstr>PowerPoint Presentation</vt:lpstr>
      <vt:lpstr>PowerPoint Presentation</vt:lpstr>
      <vt:lpstr>Decision Tree</vt:lpstr>
      <vt:lpstr>Experimental Setup: Training</vt:lpstr>
      <vt:lpstr>Nodes of decision tree</vt:lpstr>
      <vt:lpstr>PowerPoint Presentation</vt:lpstr>
      <vt:lpstr>Experimental Setup: Testing</vt:lpstr>
      <vt:lpstr>Results and Comparison</vt:lpstr>
      <vt:lpstr>Conclusion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Katwala</dc:creator>
  <cp:lastModifiedBy>Microsoft account</cp:lastModifiedBy>
  <cp:revision>45</cp:revision>
  <dcterms:created xsi:type="dcterms:W3CDTF">2017-04-30T16:22:11Z</dcterms:created>
  <dcterms:modified xsi:type="dcterms:W3CDTF">2017-05-01T10:00:47Z</dcterms:modified>
</cp:coreProperties>
</file>