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Helvetica Neue" panose="020B0604020202020204" charset="0"/>
      <p:regular r:id="rId26"/>
      <p:bold r:id="rId27"/>
      <p:italic r:id="rId28"/>
      <p:boldItalic r:id="rId29"/>
    </p:embeddedFont>
    <p:embeddedFont>
      <p:font typeface="Trebuchet MS" panose="020B0603020202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2" name="Shape 2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46" name="Shape 2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1" name="Shape 2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 name="Shape 2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Shape 23"/>
          <p:cNvGrpSpPr/>
          <p:nvPr/>
        </p:nvGrpSpPr>
        <p:grpSpPr>
          <a:xfrm>
            <a:off x="0" y="-8467"/>
            <a:ext cx="12192000" cy="6866467"/>
            <a:chOff x="0" y="-8467"/>
            <a:chExt cx="12192000" cy="6866467"/>
          </a:xfrm>
        </p:grpSpPr>
        <p:cxnSp>
          <p:nvCxnSpPr>
            <p:cNvPr id="24" name="Shape 24"/>
            <p:cNvCxnSpPr/>
            <p:nvPr/>
          </p:nvCxnSpPr>
          <p:spPr>
            <a:xfrm>
              <a:off x="9371012" y="0"/>
              <a:ext cx="1219200" cy="6858000"/>
            </a:xfrm>
            <a:prstGeom prst="straightConnector1">
              <a:avLst/>
            </a:prstGeom>
            <a:noFill/>
            <a:ln w="9525" cap="flat" cmpd="sng">
              <a:solidFill>
                <a:srgbClr val="BFBFBF"/>
              </a:solidFill>
              <a:prstDash val="solid"/>
              <a:round/>
              <a:headEnd type="none" w="med" len="med"/>
              <a:tailEnd type="none" w="med" len="med"/>
            </a:ln>
          </p:spPr>
        </p:cxnSp>
        <p:cxnSp>
          <p:nvCxnSpPr>
            <p:cNvPr id="25" name="Shape 25"/>
            <p:cNvCxnSpPr/>
            <p:nvPr/>
          </p:nvCxnSpPr>
          <p:spPr>
            <a:xfrm flipH="1">
              <a:off x="7425267" y="3681413"/>
              <a:ext cx="4763558" cy="3176587"/>
            </a:xfrm>
            <a:prstGeom prst="straightConnector1">
              <a:avLst/>
            </a:prstGeom>
            <a:noFill/>
            <a:ln w="9525" cap="flat" cmpd="sng">
              <a:solidFill>
                <a:srgbClr val="D8D8D8"/>
              </a:solidFill>
              <a:prstDash val="solid"/>
              <a:round/>
              <a:headEnd type="none" w="med" len="med"/>
              <a:tailEnd type="none" w="med" len="med"/>
            </a:ln>
          </p:spPr>
        </p:cxnSp>
        <p:sp>
          <p:nvSpPr>
            <p:cNvPr id="26" name="Shape 26"/>
            <p:cNvSpPr/>
            <p:nvPr/>
          </p:nvSpPr>
          <p:spPr>
            <a:xfrm>
              <a:off x="9181476" y="-8467"/>
              <a:ext cx="3007349"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27" name="Shape 27"/>
            <p:cNvSpPr/>
            <p:nvPr/>
          </p:nvSpPr>
          <p:spPr>
            <a:xfrm>
              <a:off x="9603442" y="-8467"/>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28" name="Shape 28"/>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a:off x="9334500" y="-8467"/>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F49C00">
                <a:alpha val="69803"/>
              </a:srgbClr>
            </a:solidFill>
            <a:ln>
              <a:noFill/>
            </a:ln>
          </p:spPr>
        </p:sp>
        <p:sp>
          <p:nvSpPr>
            <p:cNvPr id="30" name="Shape 30"/>
            <p:cNvSpPr/>
            <p:nvPr/>
          </p:nvSpPr>
          <p:spPr>
            <a:xfrm>
              <a:off x="10898730" y="-8467"/>
              <a:ext cx="1290094"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F19279">
                <a:alpha val="69803"/>
              </a:srgbClr>
            </a:solidFill>
            <a:ln>
              <a:noFill/>
            </a:ln>
          </p:spPr>
        </p:sp>
        <p:sp>
          <p:nvSpPr>
            <p:cNvPr id="31" name="Shape 31"/>
            <p:cNvSpPr/>
            <p:nvPr/>
          </p:nvSpPr>
          <p:spPr>
            <a:xfrm>
              <a:off x="10938999" y="-8467"/>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32" name="Shape 32"/>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4" name="Shape 34"/>
          <p:cNvSpPr txBox="1">
            <a:spLocks noGrp="1"/>
          </p:cNvSpPr>
          <p:nvPr>
            <p:ph type="ctrTitle"/>
          </p:nvPr>
        </p:nvSpPr>
        <p:spPr>
          <a:xfrm>
            <a:off x="1507067" y="2404534"/>
            <a:ext cx="7766936" cy="1646302"/>
          </a:xfrm>
          <a:prstGeom prst="rect">
            <a:avLst/>
          </a:prstGeom>
          <a:noFill/>
          <a:ln>
            <a:noFill/>
          </a:ln>
        </p:spPr>
        <p:txBody>
          <a:bodyPr spcFirstLastPara="1" wrap="square" lIns="91425" tIns="91425" rIns="91425" bIns="91425" anchor="b" anchorCtr="0"/>
          <a:lstStyle>
            <a:lvl1pPr marR="0" lvl="0" algn="r" rtl="0">
              <a:spcBef>
                <a:spcPts val="0"/>
              </a:spcBef>
              <a:spcAft>
                <a:spcPts val="0"/>
              </a:spcAft>
              <a:buClr>
                <a:schemeClr val="accent1"/>
              </a:buClr>
              <a:buSzPts val="5400"/>
              <a:buFont typeface="Trebuchet MS"/>
              <a:buNone/>
              <a:defRPr sz="54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5" name="Shape 35"/>
          <p:cNvSpPr txBox="1">
            <a:spLocks noGrp="1"/>
          </p:cNvSpPr>
          <p:nvPr>
            <p:ph type="subTitle" idx="1"/>
          </p:nvPr>
        </p:nvSpPr>
        <p:spPr>
          <a:xfrm>
            <a:off x="1507067" y="4050833"/>
            <a:ext cx="7766936" cy="1096899"/>
          </a:xfrm>
          <a:prstGeom prst="rect">
            <a:avLst/>
          </a:prstGeom>
          <a:noFill/>
          <a:ln>
            <a:noFill/>
          </a:ln>
        </p:spPr>
        <p:txBody>
          <a:bodyPr spcFirstLastPara="1" wrap="square" lIns="91425" tIns="91425" rIns="91425" bIns="91425" anchor="t" anchorCtr="0"/>
          <a:lstStyle>
            <a:lvl1pPr marR="0" lvl="0" algn="r" rtl="0">
              <a:spcBef>
                <a:spcPts val="1000"/>
              </a:spcBef>
              <a:spcAft>
                <a:spcPts val="0"/>
              </a:spcAft>
              <a:buClr>
                <a:schemeClr val="accent1"/>
              </a:buClr>
              <a:buSzPts val="1440"/>
              <a:buFont typeface="Noto Sans Symbols"/>
              <a:buNone/>
              <a:defRPr sz="1800" b="0" i="0" u="none" strike="noStrike" cap="none">
                <a:solidFill>
                  <a:srgbClr val="7F7F7F"/>
                </a:solidFill>
                <a:latin typeface="Trebuchet MS"/>
                <a:ea typeface="Trebuchet MS"/>
                <a:cs typeface="Trebuchet MS"/>
                <a:sym typeface="Trebuchet MS"/>
              </a:defRPr>
            </a:lvl1pPr>
            <a:lvl2pPr marR="0" lvl="1" algn="ctr" rtl="0">
              <a:spcBef>
                <a:spcPts val="1000"/>
              </a:spcBef>
              <a:spcAft>
                <a:spcPts val="0"/>
              </a:spcAft>
              <a:buClr>
                <a:schemeClr val="accent1"/>
              </a:buClr>
              <a:buSzPts val="1280"/>
              <a:buFont typeface="Noto Sans Symbols"/>
              <a:buNone/>
              <a:defRPr sz="1600" b="0" i="0" u="none" strike="noStrike" cap="none">
                <a:solidFill>
                  <a:srgbClr val="888888"/>
                </a:solidFill>
                <a:latin typeface="Trebuchet MS"/>
                <a:ea typeface="Trebuchet MS"/>
                <a:cs typeface="Trebuchet MS"/>
                <a:sym typeface="Trebuchet MS"/>
              </a:defRPr>
            </a:lvl2pPr>
            <a:lvl3pPr marR="0" lvl="2" algn="ctr"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3pPr>
            <a:lvl4pPr marR="0" lvl="3"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4pPr>
            <a:lvl5pPr marR="0" lvl="4"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5pPr>
            <a:lvl6pPr marR="0" lvl="5"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6pPr>
            <a:lvl7pPr marR="0" lvl="6"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7pPr>
            <a:lvl8pPr marR="0" lvl="7"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8pPr>
            <a:lvl9pPr marR="0" lvl="8"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9pPr>
          </a:lstStyle>
          <a:p>
            <a:endParaRPr/>
          </a:p>
        </p:txBody>
      </p:sp>
      <p:sp>
        <p:nvSpPr>
          <p:cNvPr id="36" name="Shape 36"/>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7" name="Shape 37"/>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8" name="Shape 3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677335" y="609600"/>
            <a:ext cx="8596668" cy="3403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chemeClr val="accent1"/>
              </a:buClr>
              <a:buSzPts val="4400"/>
              <a:buFont typeface="Trebuchet MS"/>
              <a:buNone/>
              <a:defRPr sz="44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677335" y="4470400"/>
            <a:ext cx="8596668" cy="1570962"/>
          </a:xfrm>
          <a:prstGeom prst="rect">
            <a:avLst/>
          </a:prstGeom>
          <a:noFill/>
          <a:ln>
            <a:noFill/>
          </a:ln>
        </p:spPr>
        <p:txBody>
          <a:bodyPr spcFirstLastPara="1" wrap="square" lIns="91425" tIns="91425" rIns="91425" bIns="91425" anchor="ctr" anchorCtr="0"/>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44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28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93" name="Shape 93"/>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4" name="Shape 94"/>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5" name="Shape 9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accent1"/>
                </a:solidFill>
                <a:latin typeface="Trebuchet MS"/>
                <a:ea typeface="Trebuchet MS"/>
                <a:cs typeface="Trebuchet MS"/>
                <a:sym typeface="Trebuchet MS"/>
              </a:defRPr>
            </a:lvl1pPr>
            <a:lvl2pPr marL="0" marR="0" lvl="1" indent="0" algn="r" rtl="0">
              <a:spcBef>
                <a:spcPts val="0"/>
              </a:spcBef>
              <a:buNone/>
              <a:defRPr sz="900">
                <a:solidFill>
                  <a:schemeClr val="accent1"/>
                </a:solidFill>
                <a:latin typeface="Trebuchet MS"/>
                <a:ea typeface="Trebuchet MS"/>
                <a:cs typeface="Trebuchet MS"/>
                <a:sym typeface="Trebuchet MS"/>
              </a:defRPr>
            </a:lvl2pPr>
            <a:lvl3pPr marL="0" marR="0" lvl="2" indent="0" algn="r" rtl="0">
              <a:spcBef>
                <a:spcPts val="0"/>
              </a:spcBef>
              <a:buNone/>
              <a:defRPr sz="900">
                <a:solidFill>
                  <a:schemeClr val="accent1"/>
                </a:solidFill>
                <a:latin typeface="Trebuchet MS"/>
                <a:ea typeface="Trebuchet MS"/>
                <a:cs typeface="Trebuchet MS"/>
                <a:sym typeface="Trebuchet MS"/>
              </a:defRPr>
            </a:lvl3pPr>
            <a:lvl4pPr marL="0" marR="0" lvl="3" indent="0" algn="r" rtl="0">
              <a:spcBef>
                <a:spcPts val="0"/>
              </a:spcBef>
              <a:buNone/>
              <a:defRPr sz="900">
                <a:solidFill>
                  <a:schemeClr val="accent1"/>
                </a:solidFill>
                <a:latin typeface="Trebuchet MS"/>
                <a:ea typeface="Trebuchet MS"/>
                <a:cs typeface="Trebuchet MS"/>
                <a:sym typeface="Trebuchet MS"/>
              </a:defRPr>
            </a:lvl4pPr>
            <a:lvl5pPr marL="0" marR="0" lvl="4" indent="0" algn="r" rtl="0">
              <a:spcBef>
                <a:spcPts val="0"/>
              </a:spcBef>
              <a:buNone/>
              <a:defRPr sz="900">
                <a:solidFill>
                  <a:schemeClr val="accent1"/>
                </a:solidFill>
                <a:latin typeface="Trebuchet MS"/>
                <a:ea typeface="Trebuchet MS"/>
                <a:cs typeface="Trebuchet MS"/>
                <a:sym typeface="Trebuchet MS"/>
              </a:defRPr>
            </a:lvl5pPr>
            <a:lvl6pPr marL="0" marR="0" lvl="5" indent="0" algn="r" rtl="0">
              <a:spcBef>
                <a:spcPts val="0"/>
              </a:spcBef>
              <a:buNone/>
              <a:defRPr sz="900">
                <a:solidFill>
                  <a:schemeClr val="accent1"/>
                </a:solidFill>
                <a:latin typeface="Trebuchet MS"/>
                <a:ea typeface="Trebuchet MS"/>
                <a:cs typeface="Trebuchet MS"/>
                <a:sym typeface="Trebuchet MS"/>
              </a:defRPr>
            </a:lvl6pPr>
            <a:lvl7pPr marL="0" marR="0" lvl="6" indent="0" algn="r" rtl="0">
              <a:spcBef>
                <a:spcPts val="0"/>
              </a:spcBef>
              <a:buNone/>
              <a:defRPr sz="900">
                <a:solidFill>
                  <a:schemeClr val="accent1"/>
                </a:solidFill>
                <a:latin typeface="Trebuchet MS"/>
                <a:ea typeface="Trebuchet MS"/>
                <a:cs typeface="Trebuchet MS"/>
                <a:sym typeface="Trebuchet MS"/>
              </a:defRPr>
            </a:lvl7pPr>
            <a:lvl8pPr marL="0" marR="0" lvl="7" indent="0" algn="r" rtl="0">
              <a:spcBef>
                <a:spcPts val="0"/>
              </a:spcBef>
              <a:buNone/>
              <a:defRPr sz="900">
                <a:solidFill>
                  <a:schemeClr val="accent1"/>
                </a:solidFill>
                <a:latin typeface="Trebuchet MS"/>
                <a:ea typeface="Trebuchet MS"/>
                <a:cs typeface="Trebuchet MS"/>
                <a:sym typeface="Trebuchet MS"/>
              </a:defRPr>
            </a:lvl8pPr>
            <a:lvl9pPr marL="0" marR="0" lvl="8" indent="0" algn="r" rtl="0">
              <a:spcBef>
                <a:spcPts val="0"/>
              </a:spcBef>
              <a:buNone/>
              <a:defRPr sz="9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931334" y="609600"/>
            <a:ext cx="8094134" cy="3022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chemeClr val="accent1"/>
              </a:buClr>
              <a:buSzPts val="4400"/>
              <a:buFont typeface="Trebuchet MS"/>
              <a:buNone/>
              <a:defRPr sz="44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98" name="Shape 98"/>
          <p:cNvSpPr txBox="1">
            <a:spLocks noGrp="1"/>
          </p:cNvSpPr>
          <p:nvPr>
            <p:ph type="body" idx="1"/>
          </p:nvPr>
        </p:nvSpPr>
        <p:spPr>
          <a:xfrm>
            <a:off x="1366139" y="3632200"/>
            <a:ext cx="7224524" cy="381000"/>
          </a:xfrm>
          <a:prstGeom prst="rect">
            <a:avLst/>
          </a:prstGeom>
          <a:noFill/>
          <a:ln>
            <a:noFill/>
          </a:ln>
        </p:spPr>
        <p:txBody>
          <a:bodyPr spcFirstLastPara="1" wrap="square" lIns="91425" tIns="91425" rIns="91425" bIns="91425" anchor="ctr" anchorCtr="0"/>
          <a:lstStyle>
            <a:lvl1pPr marL="457200" marR="0" lvl="0" indent="-228600" algn="l" rtl="0">
              <a:spcBef>
                <a:spcPts val="1000"/>
              </a:spcBef>
              <a:spcAft>
                <a:spcPts val="0"/>
              </a:spcAft>
              <a:buClr>
                <a:schemeClr val="accent1"/>
              </a:buClr>
              <a:buSzPts val="1280"/>
              <a:buFont typeface="Noto Sans Symbols"/>
              <a:buNone/>
              <a:defRPr sz="1600" b="0" i="0" u="none" strike="noStrike" cap="none">
                <a:solidFill>
                  <a:srgbClr val="7F7F7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4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99" name="Shape 99"/>
          <p:cNvSpPr txBox="1">
            <a:spLocks noGrp="1"/>
          </p:cNvSpPr>
          <p:nvPr>
            <p:ph type="body" idx="2"/>
          </p:nvPr>
        </p:nvSpPr>
        <p:spPr>
          <a:xfrm>
            <a:off x="677335" y="4470400"/>
            <a:ext cx="8596668" cy="1570962"/>
          </a:xfrm>
          <a:prstGeom prst="rect">
            <a:avLst/>
          </a:prstGeom>
          <a:noFill/>
          <a:ln>
            <a:noFill/>
          </a:ln>
        </p:spPr>
        <p:txBody>
          <a:bodyPr spcFirstLastPara="1" wrap="square" lIns="91425" tIns="91425" rIns="91425" bIns="91425" anchor="ctr" anchorCtr="0"/>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44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28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0" name="Shape 100"/>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1" name="Shape 101"/>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2" name="Shape 10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accent1"/>
                </a:solidFill>
                <a:latin typeface="Trebuchet MS"/>
                <a:ea typeface="Trebuchet MS"/>
                <a:cs typeface="Trebuchet MS"/>
                <a:sym typeface="Trebuchet MS"/>
              </a:defRPr>
            </a:lvl1pPr>
            <a:lvl2pPr marL="0" marR="0" lvl="1" indent="0" algn="r" rtl="0">
              <a:spcBef>
                <a:spcPts val="0"/>
              </a:spcBef>
              <a:buNone/>
              <a:defRPr sz="900">
                <a:solidFill>
                  <a:schemeClr val="accent1"/>
                </a:solidFill>
                <a:latin typeface="Trebuchet MS"/>
                <a:ea typeface="Trebuchet MS"/>
                <a:cs typeface="Trebuchet MS"/>
                <a:sym typeface="Trebuchet MS"/>
              </a:defRPr>
            </a:lvl2pPr>
            <a:lvl3pPr marL="0" marR="0" lvl="2" indent="0" algn="r" rtl="0">
              <a:spcBef>
                <a:spcPts val="0"/>
              </a:spcBef>
              <a:buNone/>
              <a:defRPr sz="900">
                <a:solidFill>
                  <a:schemeClr val="accent1"/>
                </a:solidFill>
                <a:latin typeface="Trebuchet MS"/>
                <a:ea typeface="Trebuchet MS"/>
                <a:cs typeface="Trebuchet MS"/>
                <a:sym typeface="Trebuchet MS"/>
              </a:defRPr>
            </a:lvl3pPr>
            <a:lvl4pPr marL="0" marR="0" lvl="3" indent="0" algn="r" rtl="0">
              <a:spcBef>
                <a:spcPts val="0"/>
              </a:spcBef>
              <a:buNone/>
              <a:defRPr sz="900">
                <a:solidFill>
                  <a:schemeClr val="accent1"/>
                </a:solidFill>
                <a:latin typeface="Trebuchet MS"/>
                <a:ea typeface="Trebuchet MS"/>
                <a:cs typeface="Trebuchet MS"/>
                <a:sym typeface="Trebuchet MS"/>
              </a:defRPr>
            </a:lvl4pPr>
            <a:lvl5pPr marL="0" marR="0" lvl="4" indent="0" algn="r" rtl="0">
              <a:spcBef>
                <a:spcPts val="0"/>
              </a:spcBef>
              <a:buNone/>
              <a:defRPr sz="900">
                <a:solidFill>
                  <a:schemeClr val="accent1"/>
                </a:solidFill>
                <a:latin typeface="Trebuchet MS"/>
                <a:ea typeface="Trebuchet MS"/>
                <a:cs typeface="Trebuchet MS"/>
                <a:sym typeface="Trebuchet MS"/>
              </a:defRPr>
            </a:lvl5pPr>
            <a:lvl6pPr marL="0" marR="0" lvl="5" indent="0" algn="r" rtl="0">
              <a:spcBef>
                <a:spcPts val="0"/>
              </a:spcBef>
              <a:buNone/>
              <a:defRPr sz="900">
                <a:solidFill>
                  <a:schemeClr val="accent1"/>
                </a:solidFill>
                <a:latin typeface="Trebuchet MS"/>
                <a:ea typeface="Trebuchet MS"/>
                <a:cs typeface="Trebuchet MS"/>
                <a:sym typeface="Trebuchet MS"/>
              </a:defRPr>
            </a:lvl6pPr>
            <a:lvl7pPr marL="0" marR="0" lvl="6" indent="0" algn="r" rtl="0">
              <a:spcBef>
                <a:spcPts val="0"/>
              </a:spcBef>
              <a:buNone/>
              <a:defRPr sz="900">
                <a:solidFill>
                  <a:schemeClr val="accent1"/>
                </a:solidFill>
                <a:latin typeface="Trebuchet MS"/>
                <a:ea typeface="Trebuchet MS"/>
                <a:cs typeface="Trebuchet MS"/>
                <a:sym typeface="Trebuchet MS"/>
              </a:defRPr>
            </a:lvl7pPr>
            <a:lvl8pPr marL="0" marR="0" lvl="7" indent="0" algn="r" rtl="0">
              <a:spcBef>
                <a:spcPts val="0"/>
              </a:spcBef>
              <a:buNone/>
              <a:defRPr sz="900">
                <a:solidFill>
                  <a:schemeClr val="accent1"/>
                </a:solidFill>
                <a:latin typeface="Trebuchet MS"/>
                <a:ea typeface="Trebuchet MS"/>
                <a:cs typeface="Trebuchet MS"/>
                <a:sym typeface="Trebuchet MS"/>
              </a:defRPr>
            </a:lvl8pPr>
            <a:lvl9pPr marL="0" marR="0" lvl="8" indent="0" algn="r" rtl="0">
              <a:spcBef>
                <a:spcPts val="0"/>
              </a:spcBef>
              <a:buNone/>
              <a:defRPr sz="9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
        <p:nvSpPr>
          <p:cNvPr id="103" name="Shape 103"/>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F19279"/>
                </a:solidFill>
                <a:latin typeface="Arial"/>
                <a:ea typeface="Arial"/>
                <a:cs typeface="Arial"/>
                <a:sym typeface="Arial"/>
              </a:rPr>
              <a:t>“</a:t>
            </a:r>
            <a:endParaRPr/>
          </a:p>
        </p:txBody>
      </p:sp>
      <p:sp>
        <p:nvSpPr>
          <p:cNvPr id="104" name="Shape 10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F19279"/>
                </a:solidFill>
                <a:latin typeface="Arial"/>
                <a:ea typeface="Arial"/>
                <a:cs typeface="Arial"/>
                <a:sym typeface="Arial"/>
              </a:rPr>
              <a:t>”</a:t>
            </a:r>
            <a:endParaRPr sz="1800">
              <a:solidFill>
                <a:srgbClr val="F19279"/>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677335" y="1931988"/>
            <a:ext cx="8596668" cy="259546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accent1"/>
              </a:buClr>
              <a:buSzPts val="4400"/>
              <a:buFont typeface="Trebuchet MS"/>
              <a:buNone/>
              <a:defRPr sz="44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677335" y="4527448"/>
            <a:ext cx="8596668" cy="1513914"/>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44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28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8" name="Shape 108"/>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9" name="Shape 109"/>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0" name="Shape 1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accent1"/>
                </a:solidFill>
                <a:latin typeface="Trebuchet MS"/>
                <a:ea typeface="Trebuchet MS"/>
                <a:cs typeface="Trebuchet MS"/>
                <a:sym typeface="Trebuchet MS"/>
              </a:defRPr>
            </a:lvl1pPr>
            <a:lvl2pPr marL="0" marR="0" lvl="1" indent="0" algn="r" rtl="0">
              <a:spcBef>
                <a:spcPts val="0"/>
              </a:spcBef>
              <a:buNone/>
              <a:defRPr sz="900">
                <a:solidFill>
                  <a:schemeClr val="accent1"/>
                </a:solidFill>
                <a:latin typeface="Trebuchet MS"/>
                <a:ea typeface="Trebuchet MS"/>
                <a:cs typeface="Trebuchet MS"/>
                <a:sym typeface="Trebuchet MS"/>
              </a:defRPr>
            </a:lvl2pPr>
            <a:lvl3pPr marL="0" marR="0" lvl="2" indent="0" algn="r" rtl="0">
              <a:spcBef>
                <a:spcPts val="0"/>
              </a:spcBef>
              <a:buNone/>
              <a:defRPr sz="900">
                <a:solidFill>
                  <a:schemeClr val="accent1"/>
                </a:solidFill>
                <a:latin typeface="Trebuchet MS"/>
                <a:ea typeface="Trebuchet MS"/>
                <a:cs typeface="Trebuchet MS"/>
                <a:sym typeface="Trebuchet MS"/>
              </a:defRPr>
            </a:lvl3pPr>
            <a:lvl4pPr marL="0" marR="0" lvl="3" indent="0" algn="r" rtl="0">
              <a:spcBef>
                <a:spcPts val="0"/>
              </a:spcBef>
              <a:buNone/>
              <a:defRPr sz="900">
                <a:solidFill>
                  <a:schemeClr val="accent1"/>
                </a:solidFill>
                <a:latin typeface="Trebuchet MS"/>
                <a:ea typeface="Trebuchet MS"/>
                <a:cs typeface="Trebuchet MS"/>
                <a:sym typeface="Trebuchet MS"/>
              </a:defRPr>
            </a:lvl4pPr>
            <a:lvl5pPr marL="0" marR="0" lvl="4" indent="0" algn="r" rtl="0">
              <a:spcBef>
                <a:spcPts val="0"/>
              </a:spcBef>
              <a:buNone/>
              <a:defRPr sz="900">
                <a:solidFill>
                  <a:schemeClr val="accent1"/>
                </a:solidFill>
                <a:latin typeface="Trebuchet MS"/>
                <a:ea typeface="Trebuchet MS"/>
                <a:cs typeface="Trebuchet MS"/>
                <a:sym typeface="Trebuchet MS"/>
              </a:defRPr>
            </a:lvl5pPr>
            <a:lvl6pPr marL="0" marR="0" lvl="5" indent="0" algn="r" rtl="0">
              <a:spcBef>
                <a:spcPts val="0"/>
              </a:spcBef>
              <a:buNone/>
              <a:defRPr sz="900">
                <a:solidFill>
                  <a:schemeClr val="accent1"/>
                </a:solidFill>
                <a:latin typeface="Trebuchet MS"/>
                <a:ea typeface="Trebuchet MS"/>
                <a:cs typeface="Trebuchet MS"/>
                <a:sym typeface="Trebuchet MS"/>
              </a:defRPr>
            </a:lvl6pPr>
            <a:lvl7pPr marL="0" marR="0" lvl="6" indent="0" algn="r" rtl="0">
              <a:spcBef>
                <a:spcPts val="0"/>
              </a:spcBef>
              <a:buNone/>
              <a:defRPr sz="900">
                <a:solidFill>
                  <a:schemeClr val="accent1"/>
                </a:solidFill>
                <a:latin typeface="Trebuchet MS"/>
                <a:ea typeface="Trebuchet MS"/>
                <a:cs typeface="Trebuchet MS"/>
                <a:sym typeface="Trebuchet MS"/>
              </a:defRPr>
            </a:lvl7pPr>
            <a:lvl8pPr marL="0" marR="0" lvl="7" indent="0" algn="r" rtl="0">
              <a:spcBef>
                <a:spcPts val="0"/>
              </a:spcBef>
              <a:buNone/>
              <a:defRPr sz="900">
                <a:solidFill>
                  <a:schemeClr val="accent1"/>
                </a:solidFill>
                <a:latin typeface="Trebuchet MS"/>
                <a:ea typeface="Trebuchet MS"/>
                <a:cs typeface="Trebuchet MS"/>
                <a:sym typeface="Trebuchet MS"/>
              </a:defRPr>
            </a:lvl8pPr>
            <a:lvl9pPr marL="0" marR="0" lvl="8" indent="0" algn="r" rtl="0">
              <a:spcBef>
                <a:spcPts val="0"/>
              </a:spcBef>
              <a:buNone/>
              <a:defRPr sz="9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931334" y="609600"/>
            <a:ext cx="8094134" cy="3022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chemeClr val="accent1"/>
              </a:buClr>
              <a:buSzPts val="4400"/>
              <a:buFont typeface="Trebuchet MS"/>
              <a:buNone/>
              <a:defRPr sz="44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3" name="Shape 113"/>
          <p:cNvSpPr txBox="1">
            <a:spLocks noGrp="1"/>
          </p:cNvSpPr>
          <p:nvPr>
            <p:ph type="body" idx="1"/>
          </p:nvPr>
        </p:nvSpPr>
        <p:spPr>
          <a:xfrm>
            <a:off x="677332" y="4013200"/>
            <a:ext cx="8596669" cy="514248"/>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920"/>
              <a:buFont typeface="Noto Sans Symbols"/>
              <a:buNone/>
              <a:defRPr sz="24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4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14" name="Shape 114"/>
          <p:cNvSpPr txBox="1">
            <a:spLocks noGrp="1"/>
          </p:cNvSpPr>
          <p:nvPr>
            <p:ph type="body" idx="2"/>
          </p:nvPr>
        </p:nvSpPr>
        <p:spPr>
          <a:xfrm>
            <a:off x="677335" y="4527448"/>
            <a:ext cx="8596668" cy="1513914"/>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7F7F7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44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28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15" name="Shape 115"/>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6" name="Shape 116"/>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7" name="Shape 1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accent1"/>
                </a:solidFill>
                <a:latin typeface="Trebuchet MS"/>
                <a:ea typeface="Trebuchet MS"/>
                <a:cs typeface="Trebuchet MS"/>
                <a:sym typeface="Trebuchet MS"/>
              </a:defRPr>
            </a:lvl1pPr>
            <a:lvl2pPr marL="0" marR="0" lvl="1" indent="0" algn="r" rtl="0">
              <a:spcBef>
                <a:spcPts val="0"/>
              </a:spcBef>
              <a:buNone/>
              <a:defRPr sz="900">
                <a:solidFill>
                  <a:schemeClr val="accent1"/>
                </a:solidFill>
                <a:latin typeface="Trebuchet MS"/>
                <a:ea typeface="Trebuchet MS"/>
                <a:cs typeface="Trebuchet MS"/>
                <a:sym typeface="Trebuchet MS"/>
              </a:defRPr>
            </a:lvl2pPr>
            <a:lvl3pPr marL="0" marR="0" lvl="2" indent="0" algn="r" rtl="0">
              <a:spcBef>
                <a:spcPts val="0"/>
              </a:spcBef>
              <a:buNone/>
              <a:defRPr sz="900">
                <a:solidFill>
                  <a:schemeClr val="accent1"/>
                </a:solidFill>
                <a:latin typeface="Trebuchet MS"/>
                <a:ea typeface="Trebuchet MS"/>
                <a:cs typeface="Trebuchet MS"/>
                <a:sym typeface="Trebuchet MS"/>
              </a:defRPr>
            </a:lvl3pPr>
            <a:lvl4pPr marL="0" marR="0" lvl="3" indent="0" algn="r" rtl="0">
              <a:spcBef>
                <a:spcPts val="0"/>
              </a:spcBef>
              <a:buNone/>
              <a:defRPr sz="900">
                <a:solidFill>
                  <a:schemeClr val="accent1"/>
                </a:solidFill>
                <a:latin typeface="Trebuchet MS"/>
                <a:ea typeface="Trebuchet MS"/>
                <a:cs typeface="Trebuchet MS"/>
                <a:sym typeface="Trebuchet MS"/>
              </a:defRPr>
            </a:lvl4pPr>
            <a:lvl5pPr marL="0" marR="0" lvl="4" indent="0" algn="r" rtl="0">
              <a:spcBef>
                <a:spcPts val="0"/>
              </a:spcBef>
              <a:buNone/>
              <a:defRPr sz="900">
                <a:solidFill>
                  <a:schemeClr val="accent1"/>
                </a:solidFill>
                <a:latin typeface="Trebuchet MS"/>
                <a:ea typeface="Trebuchet MS"/>
                <a:cs typeface="Trebuchet MS"/>
                <a:sym typeface="Trebuchet MS"/>
              </a:defRPr>
            </a:lvl5pPr>
            <a:lvl6pPr marL="0" marR="0" lvl="5" indent="0" algn="r" rtl="0">
              <a:spcBef>
                <a:spcPts val="0"/>
              </a:spcBef>
              <a:buNone/>
              <a:defRPr sz="900">
                <a:solidFill>
                  <a:schemeClr val="accent1"/>
                </a:solidFill>
                <a:latin typeface="Trebuchet MS"/>
                <a:ea typeface="Trebuchet MS"/>
                <a:cs typeface="Trebuchet MS"/>
                <a:sym typeface="Trebuchet MS"/>
              </a:defRPr>
            </a:lvl6pPr>
            <a:lvl7pPr marL="0" marR="0" lvl="6" indent="0" algn="r" rtl="0">
              <a:spcBef>
                <a:spcPts val="0"/>
              </a:spcBef>
              <a:buNone/>
              <a:defRPr sz="900">
                <a:solidFill>
                  <a:schemeClr val="accent1"/>
                </a:solidFill>
                <a:latin typeface="Trebuchet MS"/>
                <a:ea typeface="Trebuchet MS"/>
                <a:cs typeface="Trebuchet MS"/>
                <a:sym typeface="Trebuchet MS"/>
              </a:defRPr>
            </a:lvl7pPr>
            <a:lvl8pPr marL="0" marR="0" lvl="7" indent="0" algn="r" rtl="0">
              <a:spcBef>
                <a:spcPts val="0"/>
              </a:spcBef>
              <a:buNone/>
              <a:defRPr sz="900">
                <a:solidFill>
                  <a:schemeClr val="accent1"/>
                </a:solidFill>
                <a:latin typeface="Trebuchet MS"/>
                <a:ea typeface="Trebuchet MS"/>
                <a:cs typeface="Trebuchet MS"/>
                <a:sym typeface="Trebuchet MS"/>
              </a:defRPr>
            </a:lvl8pPr>
            <a:lvl9pPr marL="0" marR="0" lvl="8" indent="0" algn="r" rtl="0">
              <a:spcBef>
                <a:spcPts val="0"/>
              </a:spcBef>
              <a:buNone/>
              <a:defRPr sz="9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
        <p:nvSpPr>
          <p:cNvPr id="118" name="Shape 118"/>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F19279"/>
                </a:solidFill>
                <a:latin typeface="Arial"/>
                <a:ea typeface="Arial"/>
                <a:cs typeface="Arial"/>
                <a:sym typeface="Arial"/>
              </a:rPr>
              <a:t>“</a:t>
            </a:r>
            <a:endParaRPr/>
          </a:p>
        </p:txBody>
      </p:sp>
      <p:sp>
        <p:nvSpPr>
          <p:cNvPr id="119" name="Shape 119"/>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F19279"/>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685799" y="609600"/>
            <a:ext cx="8588203" cy="3022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chemeClr val="accent1"/>
              </a:buClr>
              <a:buSzPts val="4400"/>
              <a:buFont typeface="Trebuchet MS"/>
              <a:buNone/>
              <a:defRPr sz="44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677332" y="4013200"/>
            <a:ext cx="8596669" cy="514248"/>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920"/>
              <a:buFont typeface="Noto Sans Symbols"/>
              <a:buNone/>
              <a:defRPr sz="2400" b="0" i="0" u="none" strike="noStrike" cap="none">
                <a:solidFill>
                  <a:schemeClr val="accent1"/>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4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23" name="Shape 123"/>
          <p:cNvSpPr txBox="1">
            <a:spLocks noGrp="1"/>
          </p:cNvSpPr>
          <p:nvPr>
            <p:ph type="body" idx="2"/>
          </p:nvPr>
        </p:nvSpPr>
        <p:spPr>
          <a:xfrm>
            <a:off x="677335" y="4527448"/>
            <a:ext cx="8596668" cy="1513914"/>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7F7F7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44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28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24" name="Shape 124"/>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5" name="Shape 125"/>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6" name="Shape 12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accent1"/>
                </a:solidFill>
                <a:latin typeface="Trebuchet MS"/>
                <a:ea typeface="Trebuchet MS"/>
                <a:cs typeface="Trebuchet MS"/>
                <a:sym typeface="Trebuchet MS"/>
              </a:defRPr>
            </a:lvl1pPr>
            <a:lvl2pPr marL="0" marR="0" lvl="1" indent="0" algn="r" rtl="0">
              <a:spcBef>
                <a:spcPts val="0"/>
              </a:spcBef>
              <a:buNone/>
              <a:defRPr sz="900">
                <a:solidFill>
                  <a:schemeClr val="accent1"/>
                </a:solidFill>
                <a:latin typeface="Trebuchet MS"/>
                <a:ea typeface="Trebuchet MS"/>
                <a:cs typeface="Trebuchet MS"/>
                <a:sym typeface="Trebuchet MS"/>
              </a:defRPr>
            </a:lvl2pPr>
            <a:lvl3pPr marL="0" marR="0" lvl="2" indent="0" algn="r" rtl="0">
              <a:spcBef>
                <a:spcPts val="0"/>
              </a:spcBef>
              <a:buNone/>
              <a:defRPr sz="900">
                <a:solidFill>
                  <a:schemeClr val="accent1"/>
                </a:solidFill>
                <a:latin typeface="Trebuchet MS"/>
                <a:ea typeface="Trebuchet MS"/>
                <a:cs typeface="Trebuchet MS"/>
                <a:sym typeface="Trebuchet MS"/>
              </a:defRPr>
            </a:lvl3pPr>
            <a:lvl4pPr marL="0" marR="0" lvl="3" indent="0" algn="r" rtl="0">
              <a:spcBef>
                <a:spcPts val="0"/>
              </a:spcBef>
              <a:buNone/>
              <a:defRPr sz="900">
                <a:solidFill>
                  <a:schemeClr val="accent1"/>
                </a:solidFill>
                <a:latin typeface="Trebuchet MS"/>
                <a:ea typeface="Trebuchet MS"/>
                <a:cs typeface="Trebuchet MS"/>
                <a:sym typeface="Trebuchet MS"/>
              </a:defRPr>
            </a:lvl4pPr>
            <a:lvl5pPr marL="0" marR="0" lvl="4" indent="0" algn="r" rtl="0">
              <a:spcBef>
                <a:spcPts val="0"/>
              </a:spcBef>
              <a:buNone/>
              <a:defRPr sz="900">
                <a:solidFill>
                  <a:schemeClr val="accent1"/>
                </a:solidFill>
                <a:latin typeface="Trebuchet MS"/>
                <a:ea typeface="Trebuchet MS"/>
                <a:cs typeface="Trebuchet MS"/>
                <a:sym typeface="Trebuchet MS"/>
              </a:defRPr>
            </a:lvl5pPr>
            <a:lvl6pPr marL="0" marR="0" lvl="5" indent="0" algn="r" rtl="0">
              <a:spcBef>
                <a:spcPts val="0"/>
              </a:spcBef>
              <a:buNone/>
              <a:defRPr sz="900">
                <a:solidFill>
                  <a:schemeClr val="accent1"/>
                </a:solidFill>
                <a:latin typeface="Trebuchet MS"/>
                <a:ea typeface="Trebuchet MS"/>
                <a:cs typeface="Trebuchet MS"/>
                <a:sym typeface="Trebuchet MS"/>
              </a:defRPr>
            </a:lvl6pPr>
            <a:lvl7pPr marL="0" marR="0" lvl="6" indent="0" algn="r" rtl="0">
              <a:spcBef>
                <a:spcPts val="0"/>
              </a:spcBef>
              <a:buNone/>
              <a:defRPr sz="900">
                <a:solidFill>
                  <a:schemeClr val="accent1"/>
                </a:solidFill>
                <a:latin typeface="Trebuchet MS"/>
                <a:ea typeface="Trebuchet MS"/>
                <a:cs typeface="Trebuchet MS"/>
                <a:sym typeface="Trebuchet MS"/>
              </a:defRPr>
            </a:lvl7pPr>
            <a:lvl8pPr marL="0" marR="0" lvl="7" indent="0" algn="r" rtl="0">
              <a:spcBef>
                <a:spcPts val="0"/>
              </a:spcBef>
              <a:buNone/>
              <a:defRPr sz="900">
                <a:solidFill>
                  <a:schemeClr val="accent1"/>
                </a:solidFill>
                <a:latin typeface="Trebuchet MS"/>
                <a:ea typeface="Trebuchet MS"/>
                <a:cs typeface="Trebuchet MS"/>
                <a:sym typeface="Trebuchet MS"/>
              </a:defRPr>
            </a:lvl8pPr>
            <a:lvl9pPr marL="0" marR="0" lvl="8" indent="0" algn="r" rtl="0">
              <a:spcBef>
                <a:spcPts val="0"/>
              </a:spcBef>
              <a:buNone/>
              <a:defRPr sz="9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0" name="Shape 130"/>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1" name="Shape 131"/>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2" name="Shape 13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accent1"/>
                </a:solidFill>
                <a:latin typeface="Trebuchet MS"/>
                <a:ea typeface="Trebuchet MS"/>
                <a:cs typeface="Trebuchet MS"/>
                <a:sym typeface="Trebuchet MS"/>
              </a:defRPr>
            </a:lvl1pPr>
            <a:lvl2pPr marL="0" marR="0" lvl="1" indent="0" algn="r" rtl="0">
              <a:spcBef>
                <a:spcPts val="0"/>
              </a:spcBef>
              <a:buNone/>
              <a:defRPr sz="900">
                <a:solidFill>
                  <a:schemeClr val="accent1"/>
                </a:solidFill>
                <a:latin typeface="Trebuchet MS"/>
                <a:ea typeface="Trebuchet MS"/>
                <a:cs typeface="Trebuchet MS"/>
                <a:sym typeface="Trebuchet MS"/>
              </a:defRPr>
            </a:lvl2pPr>
            <a:lvl3pPr marL="0" marR="0" lvl="2" indent="0" algn="r" rtl="0">
              <a:spcBef>
                <a:spcPts val="0"/>
              </a:spcBef>
              <a:buNone/>
              <a:defRPr sz="900">
                <a:solidFill>
                  <a:schemeClr val="accent1"/>
                </a:solidFill>
                <a:latin typeface="Trebuchet MS"/>
                <a:ea typeface="Trebuchet MS"/>
                <a:cs typeface="Trebuchet MS"/>
                <a:sym typeface="Trebuchet MS"/>
              </a:defRPr>
            </a:lvl3pPr>
            <a:lvl4pPr marL="0" marR="0" lvl="3" indent="0" algn="r" rtl="0">
              <a:spcBef>
                <a:spcPts val="0"/>
              </a:spcBef>
              <a:buNone/>
              <a:defRPr sz="900">
                <a:solidFill>
                  <a:schemeClr val="accent1"/>
                </a:solidFill>
                <a:latin typeface="Trebuchet MS"/>
                <a:ea typeface="Trebuchet MS"/>
                <a:cs typeface="Trebuchet MS"/>
                <a:sym typeface="Trebuchet MS"/>
              </a:defRPr>
            </a:lvl4pPr>
            <a:lvl5pPr marL="0" marR="0" lvl="4" indent="0" algn="r" rtl="0">
              <a:spcBef>
                <a:spcPts val="0"/>
              </a:spcBef>
              <a:buNone/>
              <a:defRPr sz="900">
                <a:solidFill>
                  <a:schemeClr val="accent1"/>
                </a:solidFill>
                <a:latin typeface="Trebuchet MS"/>
                <a:ea typeface="Trebuchet MS"/>
                <a:cs typeface="Trebuchet MS"/>
                <a:sym typeface="Trebuchet MS"/>
              </a:defRPr>
            </a:lvl5pPr>
            <a:lvl6pPr marL="0" marR="0" lvl="5" indent="0" algn="r" rtl="0">
              <a:spcBef>
                <a:spcPts val="0"/>
              </a:spcBef>
              <a:buNone/>
              <a:defRPr sz="900">
                <a:solidFill>
                  <a:schemeClr val="accent1"/>
                </a:solidFill>
                <a:latin typeface="Trebuchet MS"/>
                <a:ea typeface="Trebuchet MS"/>
                <a:cs typeface="Trebuchet MS"/>
                <a:sym typeface="Trebuchet MS"/>
              </a:defRPr>
            </a:lvl6pPr>
            <a:lvl7pPr marL="0" marR="0" lvl="6" indent="0" algn="r" rtl="0">
              <a:spcBef>
                <a:spcPts val="0"/>
              </a:spcBef>
              <a:buNone/>
              <a:defRPr sz="900">
                <a:solidFill>
                  <a:schemeClr val="accent1"/>
                </a:solidFill>
                <a:latin typeface="Trebuchet MS"/>
                <a:ea typeface="Trebuchet MS"/>
                <a:cs typeface="Trebuchet MS"/>
                <a:sym typeface="Trebuchet MS"/>
              </a:defRPr>
            </a:lvl7pPr>
            <a:lvl8pPr marL="0" marR="0" lvl="7" indent="0" algn="r" rtl="0">
              <a:spcBef>
                <a:spcPts val="0"/>
              </a:spcBef>
              <a:buNone/>
              <a:defRPr sz="900">
                <a:solidFill>
                  <a:schemeClr val="accent1"/>
                </a:solidFill>
                <a:latin typeface="Trebuchet MS"/>
                <a:ea typeface="Trebuchet MS"/>
                <a:cs typeface="Trebuchet MS"/>
                <a:sym typeface="Trebuchet MS"/>
              </a:defRPr>
            </a:lvl8pPr>
            <a:lvl9pPr marL="0" marR="0" lvl="8" indent="0" algn="r" rtl="0">
              <a:spcBef>
                <a:spcPts val="0"/>
              </a:spcBef>
              <a:buNone/>
              <a:defRPr sz="9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994319" y="2582953"/>
            <a:ext cx="5251451" cy="1304743"/>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6" name="Shape 136"/>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7" name="Shape 137"/>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8" name="Shape 13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accent1"/>
                </a:solidFill>
                <a:latin typeface="Trebuchet MS"/>
                <a:ea typeface="Trebuchet MS"/>
                <a:cs typeface="Trebuchet MS"/>
                <a:sym typeface="Trebuchet MS"/>
              </a:defRPr>
            </a:lvl1pPr>
            <a:lvl2pPr marL="0" marR="0" lvl="1" indent="0" algn="r" rtl="0">
              <a:spcBef>
                <a:spcPts val="0"/>
              </a:spcBef>
              <a:buNone/>
              <a:defRPr sz="900">
                <a:solidFill>
                  <a:schemeClr val="accent1"/>
                </a:solidFill>
                <a:latin typeface="Trebuchet MS"/>
                <a:ea typeface="Trebuchet MS"/>
                <a:cs typeface="Trebuchet MS"/>
                <a:sym typeface="Trebuchet MS"/>
              </a:defRPr>
            </a:lvl2pPr>
            <a:lvl3pPr marL="0" marR="0" lvl="2" indent="0" algn="r" rtl="0">
              <a:spcBef>
                <a:spcPts val="0"/>
              </a:spcBef>
              <a:buNone/>
              <a:defRPr sz="900">
                <a:solidFill>
                  <a:schemeClr val="accent1"/>
                </a:solidFill>
                <a:latin typeface="Trebuchet MS"/>
                <a:ea typeface="Trebuchet MS"/>
                <a:cs typeface="Trebuchet MS"/>
                <a:sym typeface="Trebuchet MS"/>
              </a:defRPr>
            </a:lvl3pPr>
            <a:lvl4pPr marL="0" marR="0" lvl="3" indent="0" algn="r" rtl="0">
              <a:spcBef>
                <a:spcPts val="0"/>
              </a:spcBef>
              <a:buNone/>
              <a:defRPr sz="900">
                <a:solidFill>
                  <a:schemeClr val="accent1"/>
                </a:solidFill>
                <a:latin typeface="Trebuchet MS"/>
                <a:ea typeface="Trebuchet MS"/>
                <a:cs typeface="Trebuchet MS"/>
                <a:sym typeface="Trebuchet MS"/>
              </a:defRPr>
            </a:lvl4pPr>
            <a:lvl5pPr marL="0" marR="0" lvl="4" indent="0" algn="r" rtl="0">
              <a:spcBef>
                <a:spcPts val="0"/>
              </a:spcBef>
              <a:buNone/>
              <a:defRPr sz="900">
                <a:solidFill>
                  <a:schemeClr val="accent1"/>
                </a:solidFill>
                <a:latin typeface="Trebuchet MS"/>
                <a:ea typeface="Trebuchet MS"/>
                <a:cs typeface="Trebuchet MS"/>
                <a:sym typeface="Trebuchet MS"/>
              </a:defRPr>
            </a:lvl5pPr>
            <a:lvl6pPr marL="0" marR="0" lvl="5" indent="0" algn="r" rtl="0">
              <a:spcBef>
                <a:spcPts val="0"/>
              </a:spcBef>
              <a:buNone/>
              <a:defRPr sz="900">
                <a:solidFill>
                  <a:schemeClr val="accent1"/>
                </a:solidFill>
                <a:latin typeface="Trebuchet MS"/>
                <a:ea typeface="Trebuchet MS"/>
                <a:cs typeface="Trebuchet MS"/>
                <a:sym typeface="Trebuchet MS"/>
              </a:defRPr>
            </a:lvl6pPr>
            <a:lvl7pPr marL="0" marR="0" lvl="6" indent="0" algn="r" rtl="0">
              <a:spcBef>
                <a:spcPts val="0"/>
              </a:spcBef>
              <a:buNone/>
              <a:defRPr sz="900">
                <a:solidFill>
                  <a:schemeClr val="accent1"/>
                </a:solidFill>
                <a:latin typeface="Trebuchet MS"/>
                <a:ea typeface="Trebuchet MS"/>
                <a:cs typeface="Trebuchet MS"/>
                <a:sym typeface="Trebuchet MS"/>
              </a:defRPr>
            </a:lvl7pPr>
            <a:lvl8pPr marL="0" marR="0" lvl="7" indent="0" algn="r" rtl="0">
              <a:spcBef>
                <a:spcPts val="0"/>
              </a:spcBef>
              <a:buNone/>
              <a:defRPr sz="900">
                <a:solidFill>
                  <a:schemeClr val="accent1"/>
                </a:solidFill>
                <a:latin typeface="Trebuchet MS"/>
                <a:ea typeface="Trebuchet MS"/>
                <a:cs typeface="Trebuchet MS"/>
                <a:sym typeface="Trebuchet MS"/>
              </a:defRPr>
            </a:lvl8pPr>
            <a:lvl9pPr marL="0" marR="0" lvl="8" indent="0" algn="r" rtl="0">
              <a:spcBef>
                <a:spcPts val="0"/>
              </a:spcBef>
              <a:buNone/>
              <a:defRPr sz="9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41" name="Shape 41"/>
          <p:cNvSpPr txBox="1">
            <a:spLocks noGrp="1"/>
          </p:cNvSpPr>
          <p:nvPr>
            <p:ph type="body" idx="1"/>
          </p:nvPr>
        </p:nvSpPr>
        <p:spPr>
          <a:xfrm>
            <a:off x="677334" y="2160589"/>
            <a:ext cx="8596668" cy="3880773"/>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42" name="Shape 42"/>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3" name="Shape 43"/>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4" name="Shape 4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677335" y="2700867"/>
            <a:ext cx="8596668" cy="1826581"/>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accent1"/>
              </a:buClr>
              <a:buSzPts val="4000"/>
              <a:buFont typeface="Trebuchet MS"/>
              <a:buNone/>
              <a:defRPr sz="40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47" name="Shape 47"/>
          <p:cNvSpPr txBox="1">
            <a:spLocks noGrp="1"/>
          </p:cNvSpPr>
          <p:nvPr>
            <p:ph type="body" idx="1"/>
          </p:nvPr>
        </p:nvSpPr>
        <p:spPr>
          <a:xfrm>
            <a:off x="677335" y="4527448"/>
            <a:ext cx="8596668" cy="8604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600"/>
              <a:buFont typeface="Noto Sans Symbols"/>
              <a:buNone/>
              <a:defRPr sz="2000" b="0" i="0" u="none" strike="noStrike" cap="none">
                <a:solidFill>
                  <a:srgbClr val="7F7F7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44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28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48" name="Shape 48"/>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9" name="Shape 49"/>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0" name="Shape 5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accent1"/>
                </a:solidFill>
                <a:latin typeface="Trebuchet MS"/>
                <a:ea typeface="Trebuchet MS"/>
                <a:cs typeface="Trebuchet MS"/>
                <a:sym typeface="Trebuchet MS"/>
              </a:defRPr>
            </a:lvl1pPr>
            <a:lvl2pPr marL="0" marR="0" lvl="1" indent="0" algn="r" rtl="0">
              <a:spcBef>
                <a:spcPts val="0"/>
              </a:spcBef>
              <a:buNone/>
              <a:defRPr sz="900">
                <a:solidFill>
                  <a:schemeClr val="accent1"/>
                </a:solidFill>
                <a:latin typeface="Trebuchet MS"/>
                <a:ea typeface="Trebuchet MS"/>
                <a:cs typeface="Trebuchet MS"/>
                <a:sym typeface="Trebuchet MS"/>
              </a:defRPr>
            </a:lvl2pPr>
            <a:lvl3pPr marL="0" marR="0" lvl="2" indent="0" algn="r" rtl="0">
              <a:spcBef>
                <a:spcPts val="0"/>
              </a:spcBef>
              <a:buNone/>
              <a:defRPr sz="900">
                <a:solidFill>
                  <a:schemeClr val="accent1"/>
                </a:solidFill>
                <a:latin typeface="Trebuchet MS"/>
                <a:ea typeface="Trebuchet MS"/>
                <a:cs typeface="Trebuchet MS"/>
                <a:sym typeface="Trebuchet MS"/>
              </a:defRPr>
            </a:lvl3pPr>
            <a:lvl4pPr marL="0" marR="0" lvl="3" indent="0" algn="r" rtl="0">
              <a:spcBef>
                <a:spcPts val="0"/>
              </a:spcBef>
              <a:buNone/>
              <a:defRPr sz="900">
                <a:solidFill>
                  <a:schemeClr val="accent1"/>
                </a:solidFill>
                <a:latin typeface="Trebuchet MS"/>
                <a:ea typeface="Trebuchet MS"/>
                <a:cs typeface="Trebuchet MS"/>
                <a:sym typeface="Trebuchet MS"/>
              </a:defRPr>
            </a:lvl4pPr>
            <a:lvl5pPr marL="0" marR="0" lvl="4" indent="0" algn="r" rtl="0">
              <a:spcBef>
                <a:spcPts val="0"/>
              </a:spcBef>
              <a:buNone/>
              <a:defRPr sz="900">
                <a:solidFill>
                  <a:schemeClr val="accent1"/>
                </a:solidFill>
                <a:latin typeface="Trebuchet MS"/>
                <a:ea typeface="Trebuchet MS"/>
                <a:cs typeface="Trebuchet MS"/>
                <a:sym typeface="Trebuchet MS"/>
              </a:defRPr>
            </a:lvl5pPr>
            <a:lvl6pPr marL="0" marR="0" lvl="5" indent="0" algn="r" rtl="0">
              <a:spcBef>
                <a:spcPts val="0"/>
              </a:spcBef>
              <a:buNone/>
              <a:defRPr sz="900">
                <a:solidFill>
                  <a:schemeClr val="accent1"/>
                </a:solidFill>
                <a:latin typeface="Trebuchet MS"/>
                <a:ea typeface="Trebuchet MS"/>
                <a:cs typeface="Trebuchet MS"/>
                <a:sym typeface="Trebuchet MS"/>
              </a:defRPr>
            </a:lvl6pPr>
            <a:lvl7pPr marL="0" marR="0" lvl="6" indent="0" algn="r" rtl="0">
              <a:spcBef>
                <a:spcPts val="0"/>
              </a:spcBef>
              <a:buNone/>
              <a:defRPr sz="900">
                <a:solidFill>
                  <a:schemeClr val="accent1"/>
                </a:solidFill>
                <a:latin typeface="Trebuchet MS"/>
                <a:ea typeface="Trebuchet MS"/>
                <a:cs typeface="Trebuchet MS"/>
                <a:sym typeface="Trebuchet MS"/>
              </a:defRPr>
            </a:lvl7pPr>
            <a:lvl8pPr marL="0" marR="0" lvl="7" indent="0" algn="r" rtl="0">
              <a:spcBef>
                <a:spcPts val="0"/>
              </a:spcBef>
              <a:buNone/>
              <a:defRPr sz="900">
                <a:solidFill>
                  <a:schemeClr val="accent1"/>
                </a:solidFill>
                <a:latin typeface="Trebuchet MS"/>
                <a:ea typeface="Trebuchet MS"/>
                <a:cs typeface="Trebuchet MS"/>
                <a:sym typeface="Trebuchet MS"/>
              </a:defRPr>
            </a:lvl8pPr>
            <a:lvl9pPr marL="0" marR="0" lvl="8" indent="0" algn="r" rtl="0">
              <a:spcBef>
                <a:spcPts val="0"/>
              </a:spcBef>
              <a:buNone/>
              <a:defRPr sz="9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677334" y="2160589"/>
            <a:ext cx="4184035" cy="3880772"/>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4" name="Shape 54"/>
          <p:cNvSpPr txBox="1">
            <a:spLocks noGrp="1"/>
          </p:cNvSpPr>
          <p:nvPr>
            <p:ph type="body" idx="2"/>
          </p:nvPr>
        </p:nvSpPr>
        <p:spPr>
          <a:xfrm>
            <a:off x="5089970" y="2160589"/>
            <a:ext cx="4184034" cy="3880773"/>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5" name="Shape 55"/>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6" name="Shape 56"/>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7" name="Shape 5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accent1"/>
                </a:solidFill>
                <a:latin typeface="Trebuchet MS"/>
                <a:ea typeface="Trebuchet MS"/>
                <a:cs typeface="Trebuchet MS"/>
                <a:sym typeface="Trebuchet MS"/>
              </a:defRPr>
            </a:lvl1pPr>
            <a:lvl2pPr marL="0" marR="0" lvl="1" indent="0" algn="r" rtl="0">
              <a:spcBef>
                <a:spcPts val="0"/>
              </a:spcBef>
              <a:buNone/>
              <a:defRPr sz="900">
                <a:solidFill>
                  <a:schemeClr val="accent1"/>
                </a:solidFill>
                <a:latin typeface="Trebuchet MS"/>
                <a:ea typeface="Trebuchet MS"/>
                <a:cs typeface="Trebuchet MS"/>
                <a:sym typeface="Trebuchet MS"/>
              </a:defRPr>
            </a:lvl2pPr>
            <a:lvl3pPr marL="0" marR="0" lvl="2" indent="0" algn="r" rtl="0">
              <a:spcBef>
                <a:spcPts val="0"/>
              </a:spcBef>
              <a:buNone/>
              <a:defRPr sz="900">
                <a:solidFill>
                  <a:schemeClr val="accent1"/>
                </a:solidFill>
                <a:latin typeface="Trebuchet MS"/>
                <a:ea typeface="Trebuchet MS"/>
                <a:cs typeface="Trebuchet MS"/>
                <a:sym typeface="Trebuchet MS"/>
              </a:defRPr>
            </a:lvl3pPr>
            <a:lvl4pPr marL="0" marR="0" lvl="3" indent="0" algn="r" rtl="0">
              <a:spcBef>
                <a:spcPts val="0"/>
              </a:spcBef>
              <a:buNone/>
              <a:defRPr sz="900">
                <a:solidFill>
                  <a:schemeClr val="accent1"/>
                </a:solidFill>
                <a:latin typeface="Trebuchet MS"/>
                <a:ea typeface="Trebuchet MS"/>
                <a:cs typeface="Trebuchet MS"/>
                <a:sym typeface="Trebuchet MS"/>
              </a:defRPr>
            </a:lvl4pPr>
            <a:lvl5pPr marL="0" marR="0" lvl="4" indent="0" algn="r" rtl="0">
              <a:spcBef>
                <a:spcPts val="0"/>
              </a:spcBef>
              <a:buNone/>
              <a:defRPr sz="900">
                <a:solidFill>
                  <a:schemeClr val="accent1"/>
                </a:solidFill>
                <a:latin typeface="Trebuchet MS"/>
                <a:ea typeface="Trebuchet MS"/>
                <a:cs typeface="Trebuchet MS"/>
                <a:sym typeface="Trebuchet MS"/>
              </a:defRPr>
            </a:lvl5pPr>
            <a:lvl6pPr marL="0" marR="0" lvl="5" indent="0" algn="r" rtl="0">
              <a:spcBef>
                <a:spcPts val="0"/>
              </a:spcBef>
              <a:buNone/>
              <a:defRPr sz="900">
                <a:solidFill>
                  <a:schemeClr val="accent1"/>
                </a:solidFill>
                <a:latin typeface="Trebuchet MS"/>
                <a:ea typeface="Trebuchet MS"/>
                <a:cs typeface="Trebuchet MS"/>
                <a:sym typeface="Trebuchet MS"/>
              </a:defRPr>
            </a:lvl6pPr>
            <a:lvl7pPr marL="0" marR="0" lvl="6" indent="0" algn="r" rtl="0">
              <a:spcBef>
                <a:spcPts val="0"/>
              </a:spcBef>
              <a:buNone/>
              <a:defRPr sz="900">
                <a:solidFill>
                  <a:schemeClr val="accent1"/>
                </a:solidFill>
                <a:latin typeface="Trebuchet MS"/>
                <a:ea typeface="Trebuchet MS"/>
                <a:cs typeface="Trebuchet MS"/>
                <a:sym typeface="Trebuchet MS"/>
              </a:defRPr>
            </a:lvl7pPr>
            <a:lvl8pPr marL="0" marR="0" lvl="7" indent="0" algn="r" rtl="0">
              <a:spcBef>
                <a:spcPts val="0"/>
              </a:spcBef>
              <a:buNone/>
              <a:defRPr sz="900">
                <a:solidFill>
                  <a:schemeClr val="accent1"/>
                </a:solidFill>
                <a:latin typeface="Trebuchet MS"/>
                <a:ea typeface="Trebuchet MS"/>
                <a:cs typeface="Trebuchet MS"/>
                <a:sym typeface="Trebuchet MS"/>
              </a:defRPr>
            </a:lvl8pPr>
            <a:lvl9pPr marL="0" marR="0" lvl="8" indent="0" algn="r" rtl="0">
              <a:spcBef>
                <a:spcPts val="0"/>
              </a:spcBef>
              <a:buNone/>
              <a:defRPr sz="9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60" name="Shape 60"/>
          <p:cNvSpPr txBox="1">
            <a:spLocks noGrp="1"/>
          </p:cNvSpPr>
          <p:nvPr>
            <p:ph type="body" idx="1"/>
          </p:nvPr>
        </p:nvSpPr>
        <p:spPr>
          <a:xfrm>
            <a:off x="675745" y="2160983"/>
            <a:ext cx="4185623" cy="576262"/>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920"/>
              <a:buFont typeface="Noto Sans Symbols"/>
              <a:buNone/>
              <a:defRPr sz="24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600"/>
              <a:buFont typeface="Noto Sans Symbols"/>
              <a:buNone/>
              <a:defRPr sz="2000" b="1"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440"/>
              <a:buFont typeface="Noto Sans Symbols"/>
              <a:buNone/>
              <a:defRPr sz="1800" b="1"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1" name="Shape 61"/>
          <p:cNvSpPr txBox="1">
            <a:spLocks noGrp="1"/>
          </p:cNvSpPr>
          <p:nvPr>
            <p:ph type="body" idx="2"/>
          </p:nvPr>
        </p:nvSpPr>
        <p:spPr>
          <a:xfrm>
            <a:off x="675745" y="2737245"/>
            <a:ext cx="4185623" cy="3304117"/>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2" name="Shape 62"/>
          <p:cNvSpPr txBox="1">
            <a:spLocks noGrp="1"/>
          </p:cNvSpPr>
          <p:nvPr>
            <p:ph type="body" idx="3"/>
          </p:nvPr>
        </p:nvSpPr>
        <p:spPr>
          <a:xfrm>
            <a:off x="5088383" y="2160983"/>
            <a:ext cx="4185618" cy="576262"/>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920"/>
              <a:buFont typeface="Noto Sans Symbols"/>
              <a:buNone/>
              <a:defRPr sz="24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600"/>
              <a:buFont typeface="Noto Sans Symbols"/>
              <a:buNone/>
              <a:defRPr sz="2000" b="1"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440"/>
              <a:buFont typeface="Noto Sans Symbols"/>
              <a:buNone/>
              <a:defRPr sz="1800" b="1"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3" name="Shape 63"/>
          <p:cNvSpPr txBox="1">
            <a:spLocks noGrp="1"/>
          </p:cNvSpPr>
          <p:nvPr>
            <p:ph type="body" idx="4"/>
          </p:nvPr>
        </p:nvSpPr>
        <p:spPr>
          <a:xfrm>
            <a:off x="5088384" y="2737245"/>
            <a:ext cx="4185617" cy="3304117"/>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4" name="Shape 64"/>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6" name="Shape 6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accent1"/>
                </a:solidFill>
                <a:latin typeface="Trebuchet MS"/>
                <a:ea typeface="Trebuchet MS"/>
                <a:cs typeface="Trebuchet MS"/>
                <a:sym typeface="Trebuchet MS"/>
              </a:defRPr>
            </a:lvl1pPr>
            <a:lvl2pPr marL="0" marR="0" lvl="1" indent="0" algn="r" rtl="0">
              <a:spcBef>
                <a:spcPts val="0"/>
              </a:spcBef>
              <a:buNone/>
              <a:defRPr sz="900">
                <a:solidFill>
                  <a:schemeClr val="accent1"/>
                </a:solidFill>
                <a:latin typeface="Trebuchet MS"/>
                <a:ea typeface="Trebuchet MS"/>
                <a:cs typeface="Trebuchet MS"/>
                <a:sym typeface="Trebuchet MS"/>
              </a:defRPr>
            </a:lvl2pPr>
            <a:lvl3pPr marL="0" marR="0" lvl="2" indent="0" algn="r" rtl="0">
              <a:spcBef>
                <a:spcPts val="0"/>
              </a:spcBef>
              <a:buNone/>
              <a:defRPr sz="900">
                <a:solidFill>
                  <a:schemeClr val="accent1"/>
                </a:solidFill>
                <a:latin typeface="Trebuchet MS"/>
                <a:ea typeface="Trebuchet MS"/>
                <a:cs typeface="Trebuchet MS"/>
                <a:sym typeface="Trebuchet MS"/>
              </a:defRPr>
            </a:lvl3pPr>
            <a:lvl4pPr marL="0" marR="0" lvl="3" indent="0" algn="r" rtl="0">
              <a:spcBef>
                <a:spcPts val="0"/>
              </a:spcBef>
              <a:buNone/>
              <a:defRPr sz="900">
                <a:solidFill>
                  <a:schemeClr val="accent1"/>
                </a:solidFill>
                <a:latin typeface="Trebuchet MS"/>
                <a:ea typeface="Trebuchet MS"/>
                <a:cs typeface="Trebuchet MS"/>
                <a:sym typeface="Trebuchet MS"/>
              </a:defRPr>
            </a:lvl4pPr>
            <a:lvl5pPr marL="0" marR="0" lvl="4" indent="0" algn="r" rtl="0">
              <a:spcBef>
                <a:spcPts val="0"/>
              </a:spcBef>
              <a:buNone/>
              <a:defRPr sz="900">
                <a:solidFill>
                  <a:schemeClr val="accent1"/>
                </a:solidFill>
                <a:latin typeface="Trebuchet MS"/>
                <a:ea typeface="Trebuchet MS"/>
                <a:cs typeface="Trebuchet MS"/>
                <a:sym typeface="Trebuchet MS"/>
              </a:defRPr>
            </a:lvl5pPr>
            <a:lvl6pPr marL="0" marR="0" lvl="5" indent="0" algn="r" rtl="0">
              <a:spcBef>
                <a:spcPts val="0"/>
              </a:spcBef>
              <a:buNone/>
              <a:defRPr sz="900">
                <a:solidFill>
                  <a:schemeClr val="accent1"/>
                </a:solidFill>
                <a:latin typeface="Trebuchet MS"/>
                <a:ea typeface="Trebuchet MS"/>
                <a:cs typeface="Trebuchet MS"/>
                <a:sym typeface="Trebuchet MS"/>
              </a:defRPr>
            </a:lvl6pPr>
            <a:lvl7pPr marL="0" marR="0" lvl="6" indent="0" algn="r" rtl="0">
              <a:spcBef>
                <a:spcPts val="0"/>
              </a:spcBef>
              <a:buNone/>
              <a:defRPr sz="900">
                <a:solidFill>
                  <a:schemeClr val="accent1"/>
                </a:solidFill>
                <a:latin typeface="Trebuchet MS"/>
                <a:ea typeface="Trebuchet MS"/>
                <a:cs typeface="Trebuchet MS"/>
                <a:sym typeface="Trebuchet MS"/>
              </a:defRPr>
            </a:lvl7pPr>
            <a:lvl8pPr marL="0" marR="0" lvl="7" indent="0" algn="r" rtl="0">
              <a:spcBef>
                <a:spcPts val="0"/>
              </a:spcBef>
              <a:buNone/>
              <a:defRPr sz="900">
                <a:solidFill>
                  <a:schemeClr val="accent1"/>
                </a:solidFill>
                <a:latin typeface="Trebuchet MS"/>
                <a:ea typeface="Trebuchet MS"/>
                <a:cs typeface="Trebuchet MS"/>
                <a:sym typeface="Trebuchet MS"/>
              </a:defRPr>
            </a:lvl8pPr>
            <a:lvl9pPr marL="0" marR="0" lvl="8" indent="0" algn="r" rtl="0">
              <a:spcBef>
                <a:spcPts val="0"/>
              </a:spcBef>
              <a:buNone/>
              <a:defRPr sz="9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69" name="Shape 69"/>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0" name="Shape 70"/>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1" name="Shape 7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accent1"/>
                </a:solidFill>
                <a:latin typeface="Trebuchet MS"/>
                <a:ea typeface="Trebuchet MS"/>
                <a:cs typeface="Trebuchet MS"/>
                <a:sym typeface="Trebuchet MS"/>
              </a:defRPr>
            </a:lvl1pPr>
            <a:lvl2pPr marL="0" marR="0" lvl="1" indent="0" algn="r" rtl="0">
              <a:spcBef>
                <a:spcPts val="0"/>
              </a:spcBef>
              <a:buNone/>
              <a:defRPr sz="900">
                <a:solidFill>
                  <a:schemeClr val="accent1"/>
                </a:solidFill>
                <a:latin typeface="Trebuchet MS"/>
                <a:ea typeface="Trebuchet MS"/>
                <a:cs typeface="Trebuchet MS"/>
                <a:sym typeface="Trebuchet MS"/>
              </a:defRPr>
            </a:lvl2pPr>
            <a:lvl3pPr marL="0" marR="0" lvl="2" indent="0" algn="r" rtl="0">
              <a:spcBef>
                <a:spcPts val="0"/>
              </a:spcBef>
              <a:buNone/>
              <a:defRPr sz="900">
                <a:solidFill>
                  <a:schemeClr val="accent1"/>
                </a:solidFill>
                <a:latin typeface="Trebuchet MS"/>
                <a:ea typeface="Trebuchet MS"/>
                <a:cs typeface="Trebuchet MS"/>
                <a:sym typeface="Trebuchet MS"/>
              </a:defRPr>
            </a:lvl3pPr>
            <a:lvl4pPr marL="0" marR="0" lvl="3" indent="0" algn="r" rtl="0">
              <a:spcBef>
                <a:spcPts val="0"/>
              </a:spcBef>
              <a:buNone/>
              <a:defRPr sz="900">
                <a:solidFill>
                  <a:schemeClr val="accent1"/>
                </a:solidFill>
                <a:latin typeface="Trebuchet MS"/>
                <a:ea typeface="Trebuchet MS"/>
                <a:cs typeface="Trebuchet MS"/>
                <a:sym typeface="Trebuchet MS"/>
              </a:defRPr>
            </a:lvl4pPr>
            <a:lvl5pPr marL="0" marR="0" lvl="4" indent="0" algn="r" rtl="0">
              <a:spcBef>
                <a:spcPts val="0"/>
              </a:spcBef>
              <a:buNone/>
              <a:defRPr sz="900">
                <a:solidFill>
                  <a:schemeClr val="accent1"/>
                </a:solidFill>
                <a:latin typeface="Trebuchet MS"/>
                <a:ea typeface="Trebuchet MS"/>
                <a:cs typeface="Trebuchet MS"/>
                <a:sym typeface="Trebuchet MS"/>
              </a:defRPr>
            </a:lvl5pPr>
            <a:lvl6pPr marL="0" marR="0" lvl="5" indent="0" algn="r" rtl="0">
              <a:spcBef>
                <a:spcPts val="0"/>
              </a:spcBef>
              <a:buNone/>
              <a:defRPr sz="900">
                <a:solidFill>
                  <a:schemeClr val="accent1"/>
                </a:solidFill>
                <a:latin typeface="Trebuchet MS"/>
                <a:ea typeface="Trebuchet MS"/>
                <a:cs typeface="Trebuchet MS"/>
                <a:sym typeface="Trebuchet MS"/>
              </a:defRPr>
            </a:lvl6pPr>
            <a:lvl7pPr marL="0" marR="0" lvl="6" indent="0" algn="r" rtl="0">
              <a:spcBef>
                <a:spcPts val="0"/>
              </a:spcBef>
              <a:buNone/>
              <a:defRPr sz="900">
                <a:solidFill>
                  <a:schemeClr val="accent1"/>
                </a:solidFill>
                <a:latin typeface="Trebuchet MS"/>
                <a:ea typeface="Trebuchet MS"/>
                <a:cs typeface="Trebuchet MS"/>
                <a:sym typeface="Trebuchet MS"/>
              </a:defRPr>
            </a:lvl7pPr>
            <a:lvl8pPr marL="0" marR="0" lvl="7" indent="0" algn="r" rtl="0">
              <a:spcBef>
                <a:spcPts val="0"/>
              </a:spcBef>
              <a:buNone/>
              <a:defRPr sz="900">
                <a:solidFill>
                  <a:schemeClr val="accent1"/>
                </a:solidFill>
                <a:latin typeface="Trebuchet MS"/>
                <a:ea typeface="Trebuchet MS"/>
                <a:cs typeface="Trebuchet MS"/>
                <a:sym typeface="Trebuchet MS"/>
              </a:defRPr>
            </a:lvl8pPr>
            <a:lvl9pPr marL="0" marR="0" lvl="8" indent="0" algn="r" rtl="0">
              <a:spcBef>
                <a:spcPts val="0"/>
              </a:spcBef>
              <a:buNone/>
              <a:defRPr sz="9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Shape 73"/>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4" name="Shape 74"/>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5" name="Shape 7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accent1"/>
                </a:solidFill>
                <a:latin typeface="Trebuchet MS"/>
                <a:ea typeface="Trebuchet MS"/>
                <a:cs typeface="Trebuchet MS"/>
                <a:sym typeface="Trebuchet MS"/>
              </a:defRPr>
            </a:lvl1pPr>
            <a:lvl2pPr marL="0" marR="0" lvl="1" indent="0" algn="r" rtl="0">
              <a:spcBef>
                <a:spcPts val="0"/>
              </a:spcBef>
              <a:buNone/>
              <a:defRPr sz="900">
                <a:solidFill>
                  <a:schemeClr val="accent1"/>
                </a:solidFill>
                <a:latin typeface="Trebuchet MS"/>
                <a:ea typeface="Trebuchet MS"/>
                <a:cs typeface="Trebuchet MS"/>
                <a:sym typeface="Trebuchet MS"/>
              </a:defRPr>
            </a:lvl2pPr>
            <a:lvl3pPr marL="0" marR="0" lvl="2" indent="0" algn="r" rtl="0">
              <a:spcBef>
                <a:spcPts val="0"/>
              </a:spcBef>
              <a:buNone/>
              <a:defRPr sz="900">
                <a:solidFill>
                  <a:schemeClr val="accent1"/>
                </a:solidFill>
                <a:latin typeface="Trebuchet MS"/>
                <a:ea typeface="Trebuchet MS"/>
                <a:cs typeface="Trebuchet MS"/>
                <a:sym typeface="Trebuchet MS"/>
              </a:defRPr>
            </a:lvl3pPr>
            <a:lvl4pPr marL="0" marR="0" lvl="3" indent="0" algn="r" rtl="0">
              <a:spcBef>
                <a:spcPts val="0"/>
              </a:spcBef>
              <a:buNone/>
              <a:defRPr sz="900">
                <a:solidFill>
                  <a:schemeClr val="accent1"/>
                </a:solidFill>
                <a:latin typeface="Trebuchet MS"/>
                <a:ea typeface="Trebuchet MS"/>
                <a:cs typeface="Trebuchet MS"/>
                <a:sym typeface="Trebuchet MS"/>
              </a:defRPr>
            </a:lvl4pPr>
            <a:lvl5pPr marL="0" marR="0" lvl="4" indent="0" algn="r" rtl="0">
              <a:spcBef>
                <a:spcPts val="0"/>
              </a:spcBef>
              <a:buNone/>
              <a:defRPr sz="900">
                <a:solidFill>
                  <a:schemeClr val="accent1"/>
                </a:solidFill>
                <a:latin typeface="Trebuchet MS"/>
                <a:ea typeface="Trebuchet MS"/>
                <a:cs typeface="Trebuchet MS"/>
                <a:sym typeface="Trebuchet MS"/>
              </a:defRPr>
            </a:lvl5pPr>
            <a:lvl6pPr marL="0" marR="0" lvl="5" indent="0" algn="r" rtl="0">
              <a:spcBef>
                <a:spcPts val="0"/>
              </a:spcBef>
              <a:buNone/>
              <a:defRPr sz="900">
                <a:solidFill>
                  <a:schemeClr val="accent1"/>
                </a:solidFill>
                <a:latin typeface="Trebuchet MS"/>
                <a:ea typeface="Trebuchet MS"/>
                <a:cs typeface="Trebuchet MS"/>
                <a:sym typeface="Trebuchet MS"/>
              </a:defRPr>
            </a:lvl6pPr>
            <a:lvl7pPr marL="0" marR="0" lvl="6" indent="0" algn="r" rtl="0">
              <a:spcBef>
                <a:spcPts val="0"/>
              </a:spcBef>
              <a:buNone/>
              <a:defRPr sz="900">
                <a:solidFill>
                  <a:schemeClr val="accent1"/>
                </a:solidFill>
                <a:latin typeface="Trebuchet MS"/>
                <a:ea typeface="Trebuchet MS"/>
                <a:cs typeface="Trebuchet MS"/>
                <a:sym typeface="Trebuchet MS"/>
              </a:defRPr>
            </a:lvl7pPr>
            <a:lvl8pPr marL="0" marR="0" lvl="7" indent="0" algn="r" rtl="0">
              <a:spcBef>
                <a:spcPts val="0"/>
              </a:spcBef>
              <a:buNone/>
              <a:defRPr sz="900">
                <a:solidFill>
                  <a:schemeClr val="accent1"/>
                </a:solidFill>
                <a:latin typeface="Trebuchet MS"/>
                <a:ea typeface="Trebuchet MS"/>
                <a:cs typeface="Trebuchet MS"/>
                <a:sym typeface="Trebuchet MS"/>
              </a:defRPr>
            </a:lvl8pPr>
            <a:lvl9pPr marL="0" marR="0" lvl="8" indent="0" algn="r" rtl="0">
              <a:spcBef>
                <a:spcPts val="0"/>
              </a:spcBef>
              <a:buNone/>
              <a:defRPr sz="9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677334" y="1498604"/>
            <a:ext cx="3854528" cy="1278466"/>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accent1"/>
              </a:buClr>
              <a:buSzPts val="2000"/>
              <a:buFont typeface="Trebuchet MS"/>
              <a:buNone/>
              <a:defRPr sz="20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78" name="Shape 78"/>
          <p:cNvSpPr txBox="1">
            <a:spLocks noGrp="1"/>
          </p:cNvSpPr>
          <p:nvPr>
            <p:ph type="body" idx="1"/>
          </p:nvPr>
        </p:nvSpPr>
        <p:spPr>
          <a:xfrm>
            <a:off x="4760461" y="514924"/>
            <a:ext cx="4513541" cy="5526437"/>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79" name="Shape 79"/>
          <p:cNvSpPr txBox="1">
            <a:spLocks noGrp="1"/>
          </p:cNvSpPr>
          <p:nvPr>
            <p:ph type="body" idx="2"/>
          </p:nvPr>
        </p:nvSpPr>
        <p:spPr>
          <a:xfrm>
            <a:off x="677334" y="2777069"/>
            <a:ext cx="3854528" cy="2584449"/>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120"/>
              <a:buFont typeface="Noto Sans Symbols"/>
              <a:buNone/>
              <a:defRPr sz="14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120"/>
              <a:buFont typeface="Noto Sans Symbols"/>
              <a:buNone/>
              <a:defRPr sz="14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800"/>
              <a:buFont typeface="Noto Sans Symbols"/>
              <a:buNone/>
              <a:defRPr sz="10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800"/>
              <a:buFont typeface="Noto Sans Symbols"/>
              <a:buNone/>
              <a:defRPr sz="1000" b="0"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800"/>
              <a:buFont typeface="Noto Sans Symbols"/>
              <a:buNone/>
              <a:defRPr sz="1000" b="0"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800"/>
              <a:buFont typeface="Noto Sans Symbols"/>
              <a:buNone/>
              <a:defRPr sz="1000" b="0"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800"/>
              <a:buFont typeface="Noto Sans Symbols"/>
              <a:buNone/>
              <a:defRPr sz="1000" b="0"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800"/>
              <a:buFont typeface="Noto Sans Symbols"/>
              <a:buNone/>
              <a:defRPr sz="1000" b="0" i="0" u="none" strike="noStrike" cap="none">
                <a:solidFill>
                  <a:srgbClr val="3F3F3F"/>
                </a:solidFill>
                <a:latin typeface="Trebuchet MS"/>
                <a:ea typeface="Trebuchet MS"/>
                <a:cs typeface="Trebuchet MS"/>
                <a:sym typeface="Trebuchet MS"/>
              </a:defRPr>
            </a:lvl9pPr>
          </a:lstStyle>
          <a:p>
            <a:endParaRPr/>
          </a:p>
        </p:txBody>
      </p:sp>
      <p:sp>
        <p:nvSpPr>
          <p:cNvPr id="80" name="Shape 80"/>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1" name="Shape 81"/>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2" name="Shape 8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accent1"/>
                </a:solidFill>
                <a:latin typeface="Trebuchet MS"/>
                <a:ea typeface="Trebuchet MS"/>
                <a:cs typeface="Trebuchet MS"/>
                <a:sym typeface="Trebuchet MS"/>
              </a:defRPr>
            </a:lvl1pPr>
            <a:lvl2pPr marL="0" marR="0" lvl="1" indent="0" algn="r" rtl="0">
              <a:spcBef>
                <a:spcPts val="0"/>
              </a:spcBef>
              <a:buNone/>
              <a:defRPr sz="900">
                <a:solidFill>
                  <a:schemeClr val="accent1"/>
                </a:solidFill>
                <a:latin typeface="Trebuchet MS"/>
                <a:ea typeface="Trebuchet MS"/>
                <a:cs typeface="Trebuchet MS"/>
                <a:sym typeface="Trebuchet MS"/>
              </a:defRPr>
            </a:lvl2pPr>
            <a:lvl3pPr marL="0" marR="0" lvl="2" indent="0" algn="r" rtl="0">
              <a:spcBef>
                <a:spcPts val="0"/>
              </a:spcBef>
              <a:buNone/>
              <a:defRPr sz="900">
                <a:solidFill>
                  <a:schemeClr val="accent1"/>
                </a:solidFill>
                <a:latin typeface="Trebuchet MS"/>
                <a:ea typeface="Trebuchet MS"/>
                <a:cs typeface="Trebuchet MS"/>
                <a:sym typeface="Trebuchet MS"/>
              </a:defRPr>
            </a:lvl3pPr>
            <a:lvl4pPr marL="0" marR="0" lvl="3" indent="0" algn="r" rtl="0">
              <a:spcBef>
                <a:spcPts val="0"/>
              </a:spcBef>
              <a:buNone/>
              <a:defRPr sz="900">
                <a:solidFill>
                  <a:schemeClr val="accent1"/>
                </a:solidFill>
                <a:latin typeface="Trebuchet MS"/>
                <a:ea typeface="Trebuchet MS"/>
                <a:cs typeface="Trebuchet MS"/>
                <a:sym typeface="Trebuchet MS"/>
              </a:defRPr>
            </a:lvl4pPr>
            <a:lvl5pPr marL="0" marR="0" lvl="4" indent="0" algn="r" rtl="0">
              <a:spcBef>
                <a:spcPts val="0"/>
              </a:spcBef>
              <a:buNone/>
              <a:defRPr sz="900">
                <a:solidFill>
                  <a:schemeClr val="accent1"/>
                </a:solidFill>
                <a:latin typeface="Trebuchet MS"/>
                <a:ea typeface="Trebuchet MS"/>
                <a:cs typeface="Trebuchet MS"/>
                <a:sym typeface="Trebuchet MS"/>
              </a:defRPr>
            </a:lvl5pPr>
            <a:lvl6pPr marL="0" marR="0" lvl="5" indent="0" algn="r" rtl="0">
              <a:spcBef>
                <a:spcPts val="0"/>
              </a:spcBef>
              <a:buNone/>
              <a:defRPr sz="900">
                <a:solidFill>
                  <a:schemeClr val="accent1"/>
                </a:solidFill>
                <a:latin typeface="Trebuchet MS"/>
                <a:ea typeface="Trebuchet MS"/>
                <a:cs typeface="Trebuchet MS"/>
                <a:sym typeface="Trebuchet MS"/>
              </a:defRPr>
            </a:lvl6pPr>
            <a:lvl7pPr marL="0" marR="0" lvl="6" indent="0" algn="r" rtl="0">
              <a:spcBef>
                <a:spcPts val="0"/>
              </a:spcBef>
              <a:buNone/>
              <a:defRPr sz="900">
                <a:solidFill>
                  <a:schemeClr val="accent1"/>
                </a:solidFill>
                <a:latin typeface="Trebuchet MS"/>
                <a:ea typeface="Trebuchet MS"/>
                <a:cs typeface="Trebuchet MS"/>
                <a:sym typeface="Trebuchet MS"/>
              </a:defRPr>
            </a:lvl7pPr>
            <a:lvl8pPr marL="0" marR="0" lvl="7" indent="0" algn="r" rtl="0">
              <a:spcBef>
                <a:spcPts val="0"/>
              </a:spcBef>
              <a:buNone/>
              <a:defRPr sz="900">
                <a:solidFill>
                  <a:schemeClr val="accent1"/>
                </a:solidFill>
                <a:latin typeface="Trebuchet MS"/>
                <a:ea typeface="Trebuchet MS"/>
                <a:cs typeface="Trebuchet MS"/>
                <a:sym typeface="Trebuchet MS"/>
              </a:defRPr>
            </a:lvl8pPr>
            <a:lvl9pPr marL="0" marR="0" lvl="8" indent="0" algn="r" rtl="0">
              <a:spcBef>
                <a:spcPts val="0"/>
              </a:spcBef>
              <a:buNone/>
              <a:defRPr sz="9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677334" y="4800600"/>
            <a:ext cx="8596667" cy="5667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accent1"/>
              </a:buClr>
              <a:buSzPts val="2400"/>
              <a:buFont typeface="Trebuchet MS"/>
              <a:buNone/>
              <a:defRPr sz="24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677334" y="609600"/>
            <a:ext cx="8596668" cy="3845718"/>
          </a:xfrm>
          <a:prstGeom prst="rect">
            <a:avLst/>
          </a:prstGeom>
          <a:noFill/>
          <a:ln>
            <a:noFill/>
          </a:ln>
        </p:spPr>
        <p:txBody>
          <a:bodyPr spcFirstLastPara="1" wrap="square" lIns="91425" tIns="91425" rIns="91425" bIns="91425" anchor="t" anchorCtr="0"/>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Shape 86"/>
          <p:cNvSpPr txBox="1">
            <a:spLocks noGrp="1"/>
          </p:cNvSpPr>
          <p:nvPr>
            <p:ph type="body" idx="1"/>
          </p:nvPr>
        </p:nvSpPr>
        <p:spPr>
          <a:xfrm>
            <a:off x="677334" y="5367338"/>
            <a:ext cx="8596667" cy="674024"/>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800"/>
              <a:buFont typeface="Noto Sans Symbols"/>
              <a:buNone/>
              <a:defRPr sz="10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9pPr>
          </a:lstStyle>
          <a:p>
            <a:endParaRPr/>
          </a:p>
        </p:txBody>
      </p:sp>
      <p:sp>
        <p:nvSpPr>
          <p:cNvPr id="87" name="Shape 87"/>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8" name="Shape 88"/>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9" name="Shape 8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accent1"/>
                </a:solidFill>
                <a:latin typeface="Trebuchet MS"/>
                <a:ea typeface="Trebuchet MS"/>
                <a:cs typeface="Trebuchet MS"/>
                <a:sym typeface="Trebuchet MS"/>
              </a:defRPr>
            </a:lvl1pPr>
            <a:lvl2pPr marL="0" marR="0" lvl="1" indent="0" algn="r" rtl="0">
              <a:spcBef>
                <a:spcPts val="0"/>
              </a:spcBef>
              <a:buNone/>
              <a:defRPr sz="900">
                <a:solidFill>
                  <a:schemeClr val="accent1"/>
                </a:solidFill>
                <a:latin typeface="Trebuchet MS"/>
                <a:ea typeface="Trebuchet MS"/>
                <a:cs typeface="Trebuchet MS"/>
                <a:sym typeface="Trebuchet MS"/>
              </a:defRPr>
            </a:lvl2pPr>
            <a:lvl3pPr marL="0" marR="0" lvl="2" indent="0" algn="r" rtl="0">
              <a:spcBef>
                <a:spcPts val="0"/>
              </a:spcBef>
              <a:buNone/>
              <a:defRPr sz="900">
                <a:solidFill>
                  <a:schemeClr val="accent1"/>
                </a:solidFill>
                <a:latin typeface="Trebuchet MS"/>
                <a:ea typeface="Trebuchet MS"/>
                <a:cs typeface="Trebuchet MS"/>
                <a:sym typeface="Trebuchet MS"/>
              </a:defRPr>
            </a:lvl3pPr>
            <a:lvl4pPr marL="0" marR="0" lvl="3" indent="0" algn="r" rtl="0">
              <a:spcBef>
                <a:spcPts val="0"/>
              </a:spcBef>
              <a:buNone/>
              <a:defRPr sz="900">
                <a:solidFill>
                  <a:schemeClr val="accent1"/>
                </a:solidFill>
                <a:latin typeface="Trebuchet MS"/>
                <a:ea typeface="Trebuchet MS"/>
                <a:cs typeface="Trebuchet MS"/>
                <a:sym typeface="Trebuchet MS"/>
              </a:defRPr>
            </a:lvl4pPr>
            <a:lvl5pPr marL="0" marR="0" lvl="4" indent="0" algn="r" rtl="0">
              <a:spcBef>
                <a:spcPts val="0"/>
              </a:spcBef>
              <a:buNone/>
              <a:defRPr sz="900">
                <a:solidFill>
                  <a:schemeClr val="accent1"/>
                </a:solidFill>
                <a:latin typeface="Trebuchet MS"/>
                <a:ea typeface="Trebuchet MS"/>
                <a:cs typeface="Trebuchet MS"/>
                <a:sym typeface="Trebuchet MS"/>
              </a:defRPr>
            </a:lvl5pPr>
            <a:lvl6pPr marL="0" marR="0" lvl="5" indent="0" algn="r" rtl="0">
              <a:spcBef>
                <a:spcPts val="0"/>
              </a:spcBef>
              <a:buNone/>
              <a:defRPr sz="900">
                <a:solidFill>
                  <a:schemeClr val="accent1"/>
                </a:solidFill>
                <a:latin typeface="Trebuchet MS"/>
                <a:ea typeface="Trebuchet MS"/>
                <a:cs typeface="Trebuchet MS"/>
                <a:sym typeface="Trebuchet MS"/>
              </a:defRPr>
            </a:lvl6pPr>
            <a:lvl7pPr marL="0" marR="0" lvl="6" indent="0" algn="r" rtl="0">
              <a:spcBef>
                <a:spcPts val="0"/>
              </a:spcBef>
              <a:buNone/>
              <a:defRPr sz="900">
                <a:solidFill>
                  <a:schemeClr val="accent1"/>
                </a:solidFill>
                <a:latin typeface="Trebuchet MS"/>
                <a:ea typeface="Trebuchet MS"/>
                <a:cs typeface="Trebuchet MS"/>
                <a:sym typeface="Trebuchet MS"/>
              </a:defRPr>
            </a:lvl7pPr>
            <a:lvl8pPr marL="0" marR="0" lvl="7" indent="0" algn="r" rtl="0">
              <a:spcBef>
                <a:spcPts val="0"/>
              </a:spcBef>
              <a:buNone/>
              <a:defRPr sz="900">
                <a:solidFill>
                  <a:schemeClr val="accent1"/>
                </a:solidFill>
                <a:latin typeface="Trebuchet MS"/>
                <a:ea typeface="Trebuchet MS"/>
                <a:cs typeface="Trebuchet MS"/>
                <a:sym typeface="Trebuchet MS"/>
              </a:defRPr>
            </a:lvl8pPr>
            <a:lvl9pPr marL="0" marR="0" lvl="8" indent="0" algn="r" rtl="0">
              <a:spcBef>
                <a:spcPts val="0"/>
              </a:spcBef>
              <a:buNone/>
              <a:defRPr sz="9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0" y="-8467"/>
            <a:ext cx="12192000" cy="6866467"/>
            <a:chOff x="0" y="-8467"/>
            <a:chExt cx="12192000" cy="6866467"/>
          </a:xfrm>
        </p:grpSpPr>
        <p:cxnSp>
          <p:nvCxnSpPr>
            <p:cNvPr id="7" name="Shape 7"/>
            <p:cNvCxnSpPr/>
            <p:nvPr/>
          </p:nvCxnSpPr>
          <p:spPr>
            <a:xfrm>
              <a:off x="9371012" y="0"/>
              <a:ext cx="1219200" cy="6858000"/>
            </a:xfrm>
            <a:prstGeom prst="straightConnector1">
              <a:avLst/>
            </a:prstGeom>
            <a:noFill/>
            <a:ln w="9525" cap="flat" cmpd="sng">
              <a:solidFill>
                <a:srgbClr val="BFBFBF"/>
              </a:solidFill>
              <a:prstDash val="solid"/>
              <a:round/>
              <a:headEnd type="none" w="med" len="med"/>
              <a:tailEnd type="none" w="med" len="med"/>
            </a:ln>
          </p:spPr>
        </p:cxnSp>
        <p:cxnSp>
          <p:nvCxnSpPr>
            <p:cNvPr id="8" name="Shape 8"/>
            <p:cNvCxnSpPr/>
            <p:nvPr/>
          </p:nvCxnSpPr>
          <p:spPr>
            <a:xfrm flipH="1">
              <a:off x="7425267" y="3681413"/>
              <a:ext cx="4763558" cy="3176587"/>
            </a:xfrm>
            <a:prstGeom prst="straightConnector1">
              <a:avLst/>
            </a:prstGeom>
            <a:noFill/>
            <a:ln w="9525" cap="flat" cmpd="sng">
              <a:solidFill>
                <a:srgbClr val="D8D8D8"/>
              </a:solidFill>
              <a:prstDash val="solid"/>
              <a:round/>
              <a:headEnd type="none" w="med" len="med"/>
              <a:tailEnd type="none" w="med" len="med"/>
            </a:ln>
          </p:spPr>
        </p:cxnSp>
        <p:sp>
          <p:nvSpPr>
            <p:cNvPr id="9" name="Shape 9"/>
            <p:cNvSpPr/>
            <p:nvPr/>
          </p:nvSpPr>
          <p:spPr>
            <a:xfrm>
              <a:off x="9181476" y="-8467"/>
              <a:ext cx="3007349"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10" name="Shape 10"/>
            <p:cNvSpPr/>
            <p:nvPr/>
          </p:nvSpPr>
          <p:spPr>
            <a:xfrm>
              <a:off x="9603442" y="-8467"/>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1" name="Shape 1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9334500" y="-8467"/>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F49C00">
                <a:alpha val="69803"/>
              </a:srgbClr>
            </a:solidFill>
            <a:ln>
              <a:noFill/>
            </a:ln>
          </p:spPr>
        </p:sp>
        <p:sp>
          <p:nvSpPr>
            <p:cNvPr id="13" name="Shape 13"/>
            <p:cNvSpPr/>
            <p:nvPr/>
          </p:nvSpPr>
          <p:spPr>
            <a:xfrm>
              <a:off x="10898730" y="-8467"/>
              <a:ext cx="1290094"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F19279">
                <a:alpha val="69803"/>
              </a:srgbClr>
            </a:solidFill>
            <a:ln>
              <a:noFill/>
            </a:ln>
          </p:spPr>
        </p:sp>
        <p:sp>
          <p:nvSpPr>
            <p:cNvPr id="14" name="Shape 14"/>
            <p:cNvSpPr/>
            <p:nvPr/>
          </p:nvSpPr>
          <p:spPr>
            <a:xfrm>
              <a:off x="10938999" y="-8467"/>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15" name="Shape 15"/>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7" name="Shape 17"/>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Shape 18"/>
          <p:cNvSpPr txBox="1">
            <a:spLocks noGrp="1"/>
          </p:cNvSpPr>
          <p:nvPr>
            <p:ph type="body" idx="1"/>
          </p:nvPr>
        </p:nvSpPr>
        <p:spPr>
          <a:xfrm>
            <a:off x="677334" y="2160589"/>
            <a:ext cx="8596668" cy="3880773"/>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Shape 19"/>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Shape 20"/>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Shape 2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hyperlink" Target="http://www.scala-lang.org/download/"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ark.apache.org/downloads.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Shape 143"/>
          <p:cNvPicPr preferRelativeResize="0"/>
          <p:nvPr/>
        </p:nvPicPr>
        <p:blipFill rotWithShape="1">
          <a:blip r:embed="rId3">
            <a:alphaModFix/>
          </a:blip>
          <a:srcRect/>
          <a:stretch/>
        </p:blipFill>
        <p:spPr>
          <a:xfrm>
            <a:off x="3303869" y="1290241"/>
            <a:ext cx="3915538" cy="2223639"/>
          </a:xfrm>
          <a:prstGeom prst="rect">
            <a:avLst/>
          </a:prstGeom>
          <a:noFill/>
          <a:ln>
            <a:noFill/>
          </a:ln>
        </p:spPr>
      </p:pic>
      <p:sp>
        <p:nvSpPr>
          <p:cNvPr id="145" name="Shape 145"/>
          <p:cNvSpPr txBox="1"/>
          <p:nvPr/>
        </p:nvSpPr>
        <p:spPr>
          <a:xfrm>
            <a:off x="903538" y="451850"/>
            <a:ext cx="8716200" cy="1604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2400">
                <a:solidFill>
                  <a:schemeClr val="accent1"/>
                </a:solidFill>
                <a:highlight>
                  <a:srgbClr val="FFFFFF"/>
                </a:highlight>
              </a:rPr>
              <a:t>Downloading Spark,Getting Started,SimpleSparkApplications , </a:t>
            </a:r>
            <a:endParaRPr sz="2400">
              <a:solidFill>
                <a:schemeClr val="accent1"/>
              </a:solidFill>
              <a:highlight>
                <a:srgbClr val="FFFFFF"/>
              </a:highlight>
            </a:endParaRPr>
          </a:p>
          <a:p>
            <a:pPr marL="0" lvl="0" indent="0">
              <a:spcBef>
                <a:spcPts val="0"/>
              </a:spcBef>
              <a:spcAft>
                <a:spcPts val="0"/>
              </a:spcAft>
              <a:buNone/>
            </a:pPr>
            <a:r>
              <a:rPr lang="en-US" sz="2400">
                <a:solidFill>
                  <a:schemeClr val="accent1"/>
                </a:solidFill>
                <a:highlight>
                  <a:srgbClr val="FFFFFF"/>
                </a:highlight>
              </a:rPr>
              <a:t>Scala  and Python Example Programs, Intro to Scala</a:t>
            </a:r>
            <a:endParaRPr sz="24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77334" y="1049866"/>
            <a:ext cx="8596668" cy="8805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3600"/>
              <a:buFont typeface="Trebuchet MS"/>
              <a:buNone/>
            </a:pPr>
            <a:r>
              <a:rPr lang="en-US" sz="3600" b="0" i="0" u="none" strike="noStrike" cap="none">
                <a:solidFill>
                  <a:schemeClr val="accent1"/>
                </a:solidFill>
                <a:latin typeface="Trebuchet MS"/>
                <a:ea typeface="Trebuchet MS"/>
                <a:cs typeface="Trebuchet MS"/>
                <a:sym typeface="Trebuchet MS"/>
              </a:rPr>
              <a:t>Simple Spark Application Continued</a:t>
            </a:r>
            <a:endParaRPr/>
          </a:p>
        </p:txBody>
      </p:sp>
      <p:pic>
        <p:nvPicPr>
          <p:cNvPr id="206" name="Shape 206"/>
          <p:cNvPicPr preferRelativeResize="0"/>
          <p:nvPr/>
        </p:nvPicPr>
        <p:blipFill rotWithShape="1">
          <a:blip r:embed="rId3">
            <a:alphaModFix/>
          </a:blip>
          <a:srcRect/>
          <a:stretch/>
        </p:blipFill>
        <p:spPr>
          <a:xfrm>
            <a:off x="1" y="79364"/>
            <a:ext cx="1524000" cy="862263"/>
          </a:xfrm>
          <a:prstGeom prst="rect">
            <a:avLst/>
          </a:prstGeom>
          <a:noFill/>
          <a:ln>
            <a:noFill/>
          </a:ln>
        </p:spPr>
      </p:pic>
      <p:sp>
        <p:nvSpPr>
          <p:cNvPr id="207" name="Shape 207"/>
          <p:cNvSpPr/>
          <p:nvPr/>
        </p:nvSpPr>
        <p:spPr>
          <a:xfrm>
            <a:off x="5370221" y="1747459"/>
            <a:ext cx="4964626" cy="480131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i="0" u="none" strike="noStrike" cap="none">
                <a:solidFill>
                  <a:schemeClr val="dk1"/>
                </a:solidFill>
                <a:latin typeface="Trebuchet MS"/>
                <a:ea typeface="Trebuchet MS"/>
                <a:cs typeface="Trebuchet MS"/>
                <a:sym typeface="Trebuchet MS"/>
              </a:rPr>
              <a:t>Accumulator: </a:t>
            </a:r>
            <a:r>
              <a:rPr lang="en-US" sz="1800" b="0" i="0" u="none" strike="noStrike" cap="none">
                <a:solidFill>
                  <a:schemeClr val="dk1"/>
                </a:solidFill>
                <a:latin typeface="Trebuchet MS"/>
                <a:ea typeface="Trebuchet MS"/>
                <a:cs typeface="Trebuchet MS"/>
                <a:sym typeface="Trebuchet MS"/>
              </a:rPr>
              <a:t>Stores variable that can have additive and cumulative functions performed onto it. </a:t>
            </a:r>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1800" b="1">
                <a:solidFill>
                  <a:schemeClr val="dk1"/>
                </a:solidFill>
                <a:latin typeface="Trebuchet MS"/>
                <a:ea typeface="Trebuchet MS"/>
                <a:cs typeface="Trebuchet MS"/>
                <a:sym typeface="Trebuchet MS"/>
              </a:rPr>
              <a:t>Broadcast: </a:t>
            </a:r>
            <a:r>
              <a:rPr lang="en-US" sz="1800">
                <a:solidFill>
                  <a:schemeClr val="dk1"/>
                </a:solidFill>
                <a:latin typeface="Trebuchet MS"/>
                <a:ea typeface="Trebuchet MS"/>
                <a:cs typeface="Trebuchet MS"/>
                <a:sym typeface="Trebuchet MS"/>
              </a:rPr>
              <a:t>Sends variable to other memory devices in cluster. Efficient algorithm pre-built that helps reduce communication costs. Should only be used if the same data is needed in all nodes</a:t>
            </a:r>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1800" b="1">
                <a:solidFill>
                  <a:schemeClr val="dk1"/>
                </a:solidFill>
                <a:latin typeface="Trebuchet MS"/>
                <a:ea typeface="Trebuchet MS"/>
                <a:cs typeface="Trebuchet MS"/>
                <a:sym typeface="Trebuchet MS"/>
              </a:rPr>
              <a:t>Foreach (Reducer): </a:t>
            </a:r>
            <a:r>
              <a:rPr lang="en-US" sz="1800">
                <a:solidFill>
                  <a:schemeClr val="dk1"/>
                </a:solidFill>
                <a:latin typeface="Trebuchet MS"/>
                <a:ea typeface="Trebuchet MS"/>
                <a:cs typeface="Trebuchet MS"/>
                <a:sym typeface="Trebuchet MS"/>
              </a:rPr>
              <a:t>Runs function on each element in dataset, output is best to be an accumulator object for safe updates</a:t>
            </a:r>
            <a:endParaRPr/>
          </a:p>
        </p:txBody>
      </p:sp>
      <p:pic>
        <p:nvPicPr>
          <p:cNvPr id="208" name="Shape 208"/>
          <p:cNvPicPr preferRelativeResize="0"/>
          <p:nvPr/>
        </p:nvPicPr>
        <p:blipFill>
          <a:blip r:embed="rId4">
            <a:alphaModFix/>
          </a:blip>
          <a:stretch>
            <a:fillRect/>
          </a:stretch>
        </p:blipFill>
        <p:spPr>
          <a:xfrm>
            <a:off x="484674" y="1843800"/>
            <a:ext cx="4964625" cy="1605432"/>
          </a:xfrm>
          <a:prstGeom prst="rect">
            <a:avLst/>
          </a:prstGeom>
          <a:noFill/>
          <a:ln>
            <a:noFill/>
          </a:ln>
        </p:spPr>
      </p:pic>
      <p:pic>
        <p:nvPicPr>
          <p:cNvPr id="209" name="Shape 209"/>
          <p:cNvPicPr preferRelativeResize="0"/>
          <p:nvPr/>
        </p:nvPicPr>
        <p:blipFill>
          <a:blip r:embed="rId5">
            <a:alphaModFix/>
          </a:blip>
          <a:stretch>
            <a:fillRect/>
          </a:stretch>
        </p:blipFill>
        <p:spPr>
          <a:xfrm>
            <a:off x="560325" y="3585125"/>
            <a:ext cx="4813325" cy="1690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677334" y="1049866"/>
            <a:ext cx="8596668" cy="6088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3240"/>
              <a:buFont typeface="Trebuchet MS"/>
              <a:buNone/>
            </a:pPr>
            <a:r>
              <a:rPr lang="en-US" sz="3240" b="0" i="0" u="none" strike="noStrike" cap="none">
                <a:solidFill>
                  <a:schemeClr val="accent1"/>
                </a:solidFill>
                <a:latin typeface="Trebuchet MS"/>
                <a:ea typeface="Trebuchet MS"/>
                <a:cs typeface="Trebuchet MS"/>
                <a:sym typeface="Trebuchet MS"/>
              </a:rPr>
              <a:t>PySpark</a:t>
            </a:r>
            <a:endParaRPr/>
          </a:p>
        </p:txBody>
      </p:sp>
      <p:sp>
        <p:nvSpPr>
          <p:cNvPr id="215" name="Shape 215"/>
          <p:cNvSpPr txBox="1">
            <a:spLocks noGrp="1"/>
          </p:cNvSpPr>
          <p:nvPr>
            <p:ph type="body" idx="1"/>
          </p:nvPr>
        </p:nvSpPr>
        <p:spPr>
          <a:xfrm>
            <a:off x="677325" y="1658675"/>
            <a:ext cx="10125300" cy="4053300"/>
          </a:xfrm>
          <a:prstGeom prst="rect">
            <a:avLst/>
          </a:prstGeom>
          <a:noFill/>
          <a:ln>
            <a:noFill/>
          </a:ln>
        </p:spPr>
        <p:txBody>
          <a:bodyPr spcFirstLastPara="1" wrap="square" lIns="91425" tIns="45700" rIns="91425" bIns="45700" anchor="t" anchorCtr="0">
            <a:noAutofit/>
          </a:bodyPr>
          <a:lstStyle/>
          <a:p>
            <a:pPr marL="457200" marR="0" lvl="0" indent="-239775" algn="l" rtl="0">
              <a:lnSpc>
                <a:spcPct val="80000"/>
              </a:lnSpc>
              <a:spcBef>
                <a:spcPts val="0"/>
              </a:spcBef>
              <a:spcAft>
                <a:spcPts val="0"/>
              </a:spcAft>
              <a:buClr>
                <a:srgbClr val="663300"/>
              </a:buClr>
              <a:buSzPts val="1400"/>
              <a:buFont typeface="Calibri"/>
              <a:buChar char="●"/>
            </a:pPr>
            <a:r>
              <a:rPr lang="en-US" sz="1400" i="0" u="none" strike="noStrike" cap="none">
                <a:solidFill>
                  <a:srgbClr val="663300"/>
                </a:solidFill>
                <a:latin typeface="Calibri"/>
                <a:ea typeface="Calibri"/>
                <a:cs typeface="Calibri"/>
                <a:sym typeface="Calibri"/>
              </a:rPr>
              <a:t>PySpark i</a:t>
            </a:r>
            <a:r>
              <a:rPr lang="en-US" sz="1400">
                <a:solidFill>
                  <a:srgbClr val="663300"/>
                </a:solidFill>
                <a:latin typeface="Calibri"/>
                <a:ea typeface="Calibri"/>
                <a:cs typeface="Calibri"/>
                <a:sym typeface="Calibri"/>
              </a:rPr>
              <a:t>s</a:t>
            </a:r>
            <a:r>
              <a:rPr lang="en-US" sz="1400" i="0" u="none" strike="noStrike" cap="none">
                <a:solidFill>
                  <a:srgbClr val="663300"/>
                </a:solidFill>
                <a:latin typeface="Calibri"/>
                <a:ea typeface="Calibri"/>
                <a:cs typeface="Calibri"/>
                <a:sym typeface="Calibri"/>
              </a:rPr>
              <a:t> an interactive shell for Spark in Python.</a:t>
            </a:r>
            <a:endParaRPr sz="1400" i="0" u="none" strike="noStrike" cap="none">
              <a:solidFill>
                <a:srgbClr val="663300"/>
              </a:solidFill>
              <a:latin typeface="Calibri"/>
              <a:ea typeface="Calibri"/>
              <a:cs typeface="Calibri"/>
              <a:sym typeface="Calibri"/>
            </a:endParaRPr>
          </a:p>
          <a:p>
            <a:pPr marL="457200" lvl="0" indent="-226059" rtl="0">
              <a:lnSpc>
                <a:spcPct val="80000"/>
              </a:lnSpc>
              <a:spcBef>
                <a:spcPts val="1200"/>
              </a:spcBef>
              <a:spcAft>
                <a:spcPts val="0"/>
              </a:spcAft>
              <a:buClr>
                <a:srgbClr val="663300"/>
              </a:buClr>
              <a:buSzPts val="1400"/>
              <a:buFont typeface="Calibri"/>
              <a:buChar char="●"/>
            </a:pPr>
            <a:r>
              <a:rPr lang="en-US" sz="1400">
                <a:solidFill>
                  <a:srgbClr val="663300"/>
                </a:solidFill>
                <a:latin typeface="Calibri"/>
                <a:ea typeface="Calibri"/>
                <a:cs typeface="Calibri"/>
                <a:sym typeface="Calibri"/>
              </a:rPr>
              <a:t>The PySpark supports Python 2.6 and above.</a:t>
            </a:r>
            <a:endParaRPr sz="1400">
              <a:solidFill>
                <a:srgbClr val="663300"/>
              </a:solidFill>
              <a:latin typeface="Calibri"/>
              <a:ea typeface="Calibri"/>
              <a:cs typeface="Calibri"/>
              <a:sym typeface="Calibri"/>
            </a:endParaRPr>
          </a:p>
          <a:p>
            <a:pPr marL="457200" marR="0" lvl="0" indent="-239775" algn="l" rtl="0">
              <a:lnSpc>
                <a:spcPct val="80000"/>
              </a:lnSpc>
              <a:spcBef>
                <a:spcPts val="1200"/>
              </a:spcBef>
              <a:spcAft>
                <a:spcPts val="0"/>
              </a:spcAft>
              <a:buClr>
                <a:srgbClr val="663300"/>
              </a:buClr>
              <a:buSzPts val="1400"/>
              <a:buFont typeface="Calibri"/>
              <a:buChar char="●"/>
            </a:pPr>
            <a:r>
              <a:rPr lang="en-US" sz="1400" i="0" u="none" strike="noStrike" cap="none">
                <a:solidFill>
                  <a:srgbClr val="663300"/>
                </a:solidFill>
                <a:latin typeface="Calibri"/>
                <a:ea typeface="Calibri"/>
                <a:cs typeface="Calibri"/>
                <a:sym typeface="Calibri"/>
              </a:rPr>
              <a:t>The .bin/pyspark script launches a Python interpreter that is configured to run PySpark applications</a:t>
            </a:r>
            <a:endParaRPr sz="1400" i="0" u="none" strike="noStrike" cap="none">
              <a:solidFill>
                <a:srgbClr val="663300"/>
              </a:solidFill>
              <a:latin typeface="Calibri"/>
              <a:ea typeface="Calibri"/>
              <a:cs typeface="Calibri"/>
              <a:sym typeface="Calibri"/>
            </a:endParaRPr>
          </a:p>
          <a:p>
            <a:pPr marL="457200" marR="0" lvl="0" indent="-239775" algn="l" rtl="0">
              <a:lnSpc>
                <a:spcPct val="80000"/>
              </a:lnSpc>
              <a:spcBef>
                <a:spcPts val="1200"/>
              </a:spcBef>
              <a:spcAft>
                <a:spcPts val="0"/>
              </a:spcAft>
              <a:buClr>
                <a:srgbClr val="663300"/>
              </a:buClr>
              <a:buSzPts val="1400"/>
              <a:buFont typeface="Calibri"/>
              <a:buChar char="●"/>
            </a:pPr>
            <a:r>
              <a:rPr lang="en-US" sz="1400">
                <a:solidFill>
                  <a:srgbClr val="663300"/>
                </a:solidFill>
                <a:latin typeface="Calibri"/>
                <a:ea typeface="Calibri"/>
                <a:cs typeface="Calibri"/>
                <a:sym typeface="Calibri"/>
              </a:rPr>
              <a:t>PySpark applications are executed using a standard CPython interpreter in order to support Python modules that  use C extensions.</a:t>
            </a:r>
            <a:endParaRPr sz="1400">
              <a:solidFill>
                <a:srgbClr val="663300"/>
              </a:solidFill>
              <a:latin typeface="Calibri"/>
              <a:ea typeface="Calibri"/>
              <a:cs typeface="Calibri"/>
              <a:sym typeface="Calibri"/>
            </a:endParaRPr>
          </a:p>
          <a:p>
            <a:pPr marL="457200" marR="0" lvl="0" indent="-239775" algn="l" rtl="0">
              <a:lnSpc>
                <a:spcPct val="80000"/>
              </a:lnSpc>
              <a:spcBef>
                <a:spcPts val="1200"/>
              </a:spcBef>
              <a:spcAft>
                <a:spcPts val="0"/>
              </a:spcAft>
              <a:buClr>
                <a:srgbClr val="663300"/>
              </a:buClr>
              <a:buSzPts val="1400"/>
              <a:buFont typeface="Calibri"/>
              <a:buChar char="●"/>
            </a:pPr>
            <a:r>
              <a:rPr lang="en-US" sz="1400">
                <a:solidFill>
                  <a:srgbClr val="663300"/>
                </a:solidFill>
                <a:latin typeface="Calibri"/>
                <a:ea typeface="Calibri"/>
                <a:cs typeface="Calibri"/>
                <a:sym typeface="Calibri"/>
              </a:rPr>
              <a:t>PYSPARK_PYTHON environment variable in conf/spark-env.sh (or .cmd on Windows).</a:t>
            </a:r>
            <a:endParaRPr sz="1400">
              <a:solidFill>
                <a:srgbClr val="663300"/>
              </a:solidFill>
              <a:latin typeface="Calibri"/>
              <a:ea typeface="Calibri"/>
              <a:cs typeface="Calibri"/>
              <a:sym typeface="Calibri"/>
            </a:endParaRPr>
          </a:p>
          <a:p>
            <a:pPr marL="0" marR="0" lvl="0" indent="0" algn="l" rtl="0">
              <a:lnSpc>
                <a:spcPct val="80000"/>
              </a:lnSpc>
              <a:spcBef>
                <a:spcPts val="1200"/>
              </a:spcBef>
              <a:spcAft>
                <a:spcPts val="0"/>
              </a:spcAft>
              <a:buNone/>
            </a:pPr>
            <a:endParaRPr sz="1400">
              <a:solidFill>
                <a:srgbClr val="663300"/>
              </a:solidFill>
              <a:latin typeface="Calibri"/>
              <a:ea typeface="Calibri"/>
              <a:cs typeface="Calibri"/>
              <a:sym typeface="Calibri"/>
            </a:endParaRPr>
          </a:p>
          <a:p>
            <a:pPr marL="457200" marR="0" lvl="0" indent="-226059" algn="l" rtl="0">
              <a:lnSpc>
                <a:spcPct val="80000"/>
              </a:lnSpc>
              <a:spcBef>
                <a:spcPts val="1200"/>
              </a:spcBef>
              <a:spcAft>
                <a:spcPts val="0"/>
              </a:spcAft>
              <a:buClr>
                <a:srgbClr val="663300"/>
              </a:buClr>
              <a:buSzPts val="1400"/>
              <a:buFont typeface="Calibri"/>
              <a:buChar char="●"/>
            </a:pPr>
            <a:r>
              <a:rPr lang="en-US" sz="1400" i="0" u="none" strike="noStrike" cap="none">
                <a:solidFill>
                  <a:srgbClr val="663300"/>
                </a:solidFill>
                <a:latin typeface="Calibri"/>
                <a:ea typeface="Calibri"/>
                <a:cs typeface="Calibri"/>
                <a:sym typeface="Calibri"/>
              </a:rPr>
              <a:t>By default, the bin/pyspark shell creates SparkContext that runs applications on a single core.</a:t>
            </a:r>
            <a:endParaRPr sz="1400" i="0" u="none" strike="noStrike" cap="none">
              <a:solidFill>
                <a:srgbClr val="663300"/>
              </a:solidFill>
              <a:latin typeface="Calibri"/>
              <a:ea typeface="Calibri"/>
              <a:cs typeface="Calibri"/>
              <a:sym typeface="Calibri"/>
            </a:endParaRPr>
          </a:p>
          <a:p>
            <a:pPr marL="0" marR="0" lvl="0" indent="0" algn="l" rtl="0">
              <a:lnSpc>
                <a:spcPct val="80000"/>
              </a:lnSpc>
              <a:spcBef>
                <a:spcPts val="1200"/>
              </a:spcBef>
              <a:spcAft>
                <a:spcPts val="0"/>
              </a:spcAft>
              <a:buNone/>
            </a:pPr>
            <a:r>
              <a:rPr lang="en-US" sz="1400">
                <a:solidFill>
                  <a:srgbClr val="663300"/>
                </a:solidFill>
                <a:latin typeface="Calibri"/>
                <a:ea typeface="Calibri"/>
                <a:cs typeface="Calibri"/>
                <a:sym typeface="Calibri"/>
              </a:rPr>
              <a:t>		$ MASTER=spark://IP:PORT ./bin/pyspark</a:t>
            </a:r>
            <a:endParaRPr sz="1400">
              <a:solidFill>
                <a:srgbClr val="663300"/>
              </a:solidFill>
              <a:latin typeface="Calibri"/>
              <a:ea typeface="Calibri"/>
              <a:cs typeface="Calibri"/>
              <a:sym typeface="Calibri"/>
            </a:endParaRPr>
          </a:p>
          <a:p>
            <a:pPr marL="457200" lvl="0" indent="457200" rtl="0">
              <a:lnSpc>
                <a:spcPct val="80000"/>
              </a:lnSpc>
              <a:spcBef>
                <a:spcPts val="1200"/>
              </a:spcBef>
              <a:spcAft>
                <a:spcPts val="0"/>
              </a:spcAft>
              <a:buNone/>
            </a:pPr>
            <a:r>
              <a:rPr lang="en-US" sz="1400">
                <a:solidFill>
                  <a:srgbClr val="663300"/>
                </a:solidFill>
                <a:latin typeface="Calibri"/>
                <a:ea typeface="Calibri"/>
                <a:cs typeface="Calibri"/>
                <a:sym typeface="Calibri"/>
              </a:rPr>
              <a:t>$ MASTER=local[4] ./bin/pyspark</a:t>
            </a:r>
            <a:endParaRPr sz="1400">
              <a:solidFill>
                <a:srgbClr val="663300"/>
              </a:solidFill>
              <a:latin typeface="Calibri"/>
              <a:ea typeface="Calibri"/>
              <a:cs typeface="Calibri"/>
              <a:sym typeface="Calibri"/>
            </a:endParaRPr>
          </a:p>
          <a:p>
            <a:pPr marL="457200" marR="0" lvl="0" indent="-317500" algn="l" rtl="0">
              <a:lnSpc>
                <a:spcPct val="80000"/>
              </a:lnSpc>
              <a:spcBef>
                <a:spcPts val="1200"/>
              </a:spcBef>
              <a:spcAft>
                <a:spcPts val="0"/>
              </a:spcAft>
              <a:buClr>
                <a:srgbClr val="663300"/>
              </a:buClr>
              <a:buSzPts val="1400"/>
              <a:buFont typeface="Calibri"/>
              <a:buChar char="●"/>
            </a:pPr>
            <a:r>
              <a:rPr lang="en-US" sz="1400" i="0" u="none" strike="noStrike" cap="none">
                <a:solidFill>
                  <a:srgbClr val="663300"/>
                </a:solidFill>
                <a:latin typeface="Calibri"/>
                <a:ea typeface="Calibri"/>
                <a:cs typeface="Calibri"/>
                <a:sym typeface="Calibri"/>
              </a:rPr>
              <a:t>In PySpark, RDDs(Resilient Distributed Dataset) support the same methods as their Scala counterparts but take Python functions and return Python collection types.</a:t>
            </a:r>
            <a:endParaRPr sz="1400">
              <a:solidFill>
                <a:srgbClr val="663300"/>
              </a:solidFill>
              <a:latin typeface="Calibri"/>
              <a:ea typeface="Calibri"/>
              <a:cs typeface="Calibri"/>
              <a:sym typeface="Calibri"/>
            </a:endParaRPr>
          </a:p>
          <a:p>
            <a:pPr marL="457200" marR="0" lvl="0" indent="-317500" algn="l" rtl="0">
              <a:lnSpc>
                <a:spcPct val="80000"/>
              </a:lnSpc>
              <a:spcBef>
                <a:spcPts val="0"/>
              </a:spcBef>
              <a:spcAft>
                <a:spcPts val="0"/>
              </a:spcAft>
              <a:buClr>
                <a:srgbClr val="663300"/>
              </a:buClr>
              <a:buSzPts val="1400"/>
              <a:buFont typeface="Calibri"/>
              <a:buChar char="●"/>
            </a:pPr>
            <a:r>
              <a:rPr lang="en-US" sz="1400" i="0" u="none" strike="noStrike" cap="none">
                <a:solidFill>
                  <a:srgbClr val="663300"/>
                </a:solidFill>
                <a:latin typeface="Calibri"/>
                <a:ea typeface="Calibri"/>
                <a:cs typeface="Calibri"/>
                <a:sym typeface="Calibri"/>
              </a:rPr>
              <a:t>There are two ways to create RDDs in PySpark:</a:t>
            </a:r>
            <a:endParaRPr sz="1400" i="0" u="none" strike="noStrike" cap="none">
              <a:solidFill>
                <a:srgbClr val="663300"/>
              </a:solidFill>
              <a:latin typeface="Calibri"/>
              <a:ea typeface="Calibri"/>
              <a:cs typeface="Calibri"/>
              <a:sym typeface="Calibri"/>
            </a:endParaRPr>
          </a:p>
          <a:p>
            <a:pPr marL="342900" marR="0" lvl="0" indent="-265176" algn="l" rtl="0">
              <a:lnSpc>
                <a:spcPct val="80000"/>
              </a:lnSpc>
              <a:spcBef>
                <a:spcPts val="2200"/>
              </a:spcBef>
              <a:spcAft>
                <a:spcPts val="0"/>
              </a:spcAft>
              <a:buClr>
                <a:schemeClr val="accent1"/>
              </a:buClr>
              <a:buSzPts val="1224"/>
              <a:buFont typeface="Noto Sans Symbols"/>
              <a:buNone/>
            </a:pPr>
            <a:endParaRPr sz="1530" b="0" i="0" u="none" strike="noStrike" cap="none">
              <a:solidFill>
                <a:srgbClr val="3F3F3F"/>
              </a:solidFill>
              <a:latin typeface="Trebuchet MS"/>
              <a:ea typeface="Trebuchet MS"/>
              <a:cs typeface="Trebuchet MS"/>
              <a:sym typeface="Trebuchet MS"/>
            </a:endParaRPr>
          </a:p>
        </p:txBody>
      </p:sp>
      <p:pic>
        <p:nvPicPr>
          <p:cNvPr id="216" name="Shape 216"/>
          <p:cNvPicPr preferRelativeResize="0"/>
          <p:nvPr/>
        </p:nvPicPr>
        <p:blipFill rotWithShape="1">
          <a:blip r:embed="rId3">
            <a:alphaModFix/>
          </a:blip>
          <a:srcRect/>
          <a:stretch/>
        </p:blipFill>
        <p:spPr>
          <a:xfrm>
            <a:off x="1" y="79364"/>
            <a:ext cx="1524000" cy="862263"/>
          </a:xfrm>
          <a:prstGeom prst="rect">
            <a:avLst/>
          </a:prstGeom>
          <a:noFill/>
          <a:ln>
            <a:noFill/>
          </a:ln>
        </p:spPr>
      </p:pic>
      <p:pic>
        <p:nvPicPr>
          <p:cNvPr id="217" name="Shape 217"/>
          <p:cNvPicPr preferRelativeResize="0"/>
          <p:nvPr/>
        </p:nvPicPr>
        <p:blipFill rotWithShape="1">
          <a:blip r:embed="rId4">
            <a:alphaModFix/>
          </a:blip>
          <a:srcRect/>
          <a:stretch/>
        </p:blipFill>
        <p:spPr>
          <a:xfrm>
            <a:off x="1587796" y="270749"/>
            <a:ext cx="2402032" cy="658425"/>
          </a:xfrm>
          <a:prstGeom prst="rect">
            <a:avLst/>
          </a:prstGeom>
          <a:noFill/>
          <a:ln>
            <a:noFill/>
          </a:ln>
        </p:spPr>
      </p:pic>
      <p:pic>
        <p:nvPicPr>
          <p:cNvPr id="218" name="Shape 218"/>
          <p:cNvPicPr preferRelativeResize="0"/>
          <p:nvPr/>
        </p:nvPicPr>
        <p:blipFill rotWithShape="1">
          <a:blip r:embed="rId5">
            <a:alphaModFix/>
          </a:blip>
          <a:srcRect/>
          <a:stretch/>
        </p:blipFill>
        <p:spPr>
          <a:xfrm>
            <a:off x="4537276" y="5755940"/>
            <a:ext cx="5532269" cy="919533"/>
          </a:xfrm>
          <a:prstGeom prst="rect">
            <a:avLst/>
          </a:prstGeom>
          <a:noFill/>
          <a:ln>
            <a:noFill/>
          </a:ln>
        </p:spPr>
      </p:pic>
      <p:pic>
        <p:nvPicPr>
          <p:cNvPr id="219" name="Shape 219"/>
          <p:cNvPicPr preferRelativeResize="0"/>
          <p:nvPr/>
        </p:nvPicPr>
        <p:blipFill rotWithShape="1">
          <a:blip r:embed="rId6">
            <a:alphaModFix/>
          </a:blip>
          <a:srcRect/>
          <a:stretch/>
        </p:blipFill>
        <p:spPr>
          <a:xfrm>
            <a:off x="821200" y="5711891"/>
            <a:ext cx="3338748" cy="488884"/>
          </a:xfrm>
          <a:prstGeom prst="rect">
            <a:avLst/>
          </a:prstGeom>
          <a:noFill/>
          <a:ln>
            <a:noFill/>
          </a:ln>
        </p:spPr>
      </p:pic>
      <p:pic>
        <p:nvPicPr>
          <p:cNvPr id="220" name="Shape 220"/>
          <p:cNvPicPr preferRelativeResize="0"/>
          <p:nvPr/>
        </p:nvPicPr>
        <p:blipFill rotWithShape="1">
          <a:blip r:embed="rId7">
            <a:alphaModFix/>
          </a:blip>
          <a:srcRect/>
          <a:stretch/>
        </p:blipFill>
        <p:spPr>
          <a:xfrm>
            <a:off x="791606" y="6264977"/>
            <a:ext cx="3397947" cy="4959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PySpark Continued</a:t>
            </a:r>
            <a:endParaRPr/>
          </a:p>
        </p:txBody>
      </p:sp>
      <p:sp>
        <p:nvSpPr>
          <p:cNvPr id="226" name="Shape 226"/>
          <p:cNvSpPr txBox="1">
            <a:spLocks noGrp="1"/>
          </p:cNvSpPr>
          <p:nvPr>
            <p:ph type="body" idx="1"/>
          </p:nvPr>
        </p:nvSpPr>
        <p:spPr>
          <a:xfrm>
            <a:off x="677325" y="1446000"/>
            <a:ext cx="8895600" cy="5412000"/>
          </a:xfrm>
          <a:prstGeom prst="rect">
            <a:avLst/>
          </a:prstGeom>
        </p:spPr>
        <p:txBody>
          <a:bodyPr spcFirstLastPara="1" wrap="square" lIns="91425" tIns="91425" rIns="91425" bIns="91425" anchor="t" anchorCtr="0">
            <a:noAutofit/>
          </a:bodyPr>
          <a:lstStyle/>
          <a:p>
            <a:pPr marL="457200" lvl="0" indent="-317500" rtl="0">
              <a:lnSpc>
                <a:spcPct val="115000"/>
              </a:lnSpc>
              <a:spcBef>
                <a:spcPts val="0"/>
              </a:spcBef>
              <a:spcAft>
                <a:spcPts val="0"/>
              </a:spcAft>
              <a:buClr>
                <a:srgbClr val="663300"/>
              </a:buClr>
              <a:buSzPts val="1400"/>
              <a:buFont typeface="Calibri"/>
              <a:buChar char="●"/>
            </a:pPr>
            <a:r>
              <a:rPr lang="en-US" sz="1400">
                <a:solidFill>
                  <a:srgbClr val="663300"/>
                </a:solidFill>
                <a:latin typeface="Calibri"/>
                <a:ea typeface="Calibri"/>
                <a:cs typeface="Calibri"/>
                <a:sym typeface="Calibri"/>
              </a:rPr>
              <a:t>RDDs can hold objects of multiple types with python</a:t>
            </a:r>
            <a:endParaRPr sz="1400">
              <a:solidFill>
                <a:srgbClr val="663300"/>
              </a:solidFill>
              <a:latin typeface="Calibri"/>
              <a:ea typeface="Calibri"/>
              <a:cs typeface="Calibri"/>
              <a:sym typeface="Calibri"/>
            </a:endParaRPr>
          </a:p>
          <a:p>
            <a:pPr marL="457200" lvl="0" indent="-317500" rtl="0">
              <a:lnSpc>
                <a:spcPct val="115000"/>
              </a:lnSpc>
              <a:spcBef>
                <a:spcPts val="0"/>
              </a:spcBef>
              <a:spcAft>
                <a:spcPts val="0"/>
              </a:spcAft>
              <a:buClr>
                <a:srgbClr val="663300"/>
              </a:buClr>
              <a:buSzPts val="1400"/>
              <a:buFont typeface="Calibri"/>
              <a:buChar char="●"/>
            </a:pPr>
            <a:r>
              <a:rPr lang="en-US" sz="1400">
                <a:solidFill>
                  <a:srgbClr val="663300"/>
                </a:solidFill>
                <a:latin typeface="Calibri"/>
                <a:ea typeface="Calibri"/>
                <a:cs typeface="Calibri"/>
                <a:sym typeface="Calibri"/>
              </a:rPr>
              <a:t>In PySpark, RDDs support the same methods as their Scala counterparts but take Python functions and return Python collection types. Short functions can be passed to RDD methods using Python’s lambda syntax:</a:t>
            </a:r>
            <a:endParaRPr sz="1400">
              <a:solidFill>
                <a:srgbClr val="663300"/>
              </a:solidFill>
              <a:latin typeface="Calibri"/>
              <a:ea typeface="Calibri"/>
              <a:cs typeface="Calibri"/>
              <a:sym typeface="Calibri"/>
            </a:endParaRPr>
          </a:p>
          <a:p>
            <a:pPr marL="914400" lvl="0" indent="0" rtl="0">
              <a:lnSpc>
                <a:spcPct val="115000"/>
              </a:lnSpc>
              <a:spcBef>
                <a:spcPts val="0"/>
              </a:spcBef>
              <a:spcAft>
                <a:spcPts val="0"/>
              </a:spcAft>
              <a:buNone/>
            </a:pPr>
            <a:r>
              <a:rPr lang="en-US" sz="1400">
                <a:solidFill>
                  <a:srgbClr val="663300"/>
                </a:solidFill>
                <a:latin typeface="Calibri"/>
                <a:ea typeface="Calibri"/>
                <a:cs typeface="Calibri"/>
                <a:sym typeface="Calibri"/>
              </a:rPr>
              <a:t>logData = sc.textFile(logFile).cache()</a:t>
            </a:r>
            <a:endParaRPr sz="1400">
              <a:solidFill>
                <a:srgbClr val="663300"/>
              </a:solidFill>
              <a:latin typeface="Calibri"/>
              <a:ea typeface="Calibri"/>
              <a:cs typeface="Calibri"/>
              <a:sym typeface="Calibri"/>
            </a:endParaRPr>
          </a:p>
          <a:p>
            <a:pPr marL="914400" lvl="0" indent="0" rtl="0">
              <a:lnSpc>
                <a:spcPct val="115000"/>
              </a:lnSpc>
              <a:spcBef>
                <a:spcPts val="0"/>
              </a:spcBef>
              <a:spcAft>
                <a:spcPts val="0"/>
              </a:spcAft>
              <a:buNone/>
            </a:pPr>
            <a:r>
              <a:rPr lang="en-US" sz="1400">
                <a:solidFill>
                  <a:srgbClr val="663300"/>
                </a:solidFill>
                <a:latin typeface="Calibri"/>
                <a:ea typeface="Calibri"/>
                <a:cs typeface="Calibri"/>
                <a:sym typeface="Calibri"/>
              </a:rPr>
              <a:t>errors = logData.filter(lambda line: "ERROR" in line)</a:t>
            </a:r>
            <a:endParaRPr sz="1400">
              <a:solidFill>
                <a:srgbClr val="663300"/>
              </a:solidFill>
              <a:latin typeface="Calibri"/>
              <a:ea typeface="Calibri"/>
              <a:cs typeface="Calibri"/>
              <a:sym typeface="Calibri"/>
            </a:endParaRPr>
          </a:p>
          <a:p>
            <a:pPr marL="457200" lvl="0" indent="-317500" rtl="0">
              <a:lnSpc>
                <a:spcPct val="115000"/>
              </a:lnSpc>
              <a:spcBef>
                <a:spcPts val="0"/>
              </a:spcBef>
              <a:spcAft>
                <a:spcPts val="0"/>
              </a:spcAft>
              <a:buClr>
                <a:srgbClr val="663300"/>
              </a:buClr>
              <a:buSzPts val="1400"/>
              <a:buFont typeface="Calibri"/>
              <a:buChar char="●"/>
            </a:pPr>
            <a:r>
              <a:rPr lang="en-US" sz="1400">
                <a:solidFill>
                  <a:srgbClr val="663300"/>
                </a:solidFill>
                <a:latin typeface="Calibri"/>
                <a:ea typeface="Calibri"/>
                <a:cs typeface="Calibri"/>
                <a:sym typeface="Calibri"/>
              </a:rPr>
              <a:t>You can also pass functions that are defined with the def keyword; this is useful for longer functions that can’t be expressed using lambda:</a:t>
            </a:r>
            <a:endParaRPr sz="1400">
              <a:solidFill>
                <a:srgbClr val="663300"/>
              </a:solidFill>
              <a:latin typeface="Calibri"/>
              <a:ea typeface="Calibri"/>
              <a:cs typeface="Calibri"/>
              <a:sym typeface="Calibri"/>
            </a:endParaRPr>
          </a:p>
          <a:p>
            <a:pPr marL="1371600" lvl="0" indent="0" rtl="0">
              <a:lnSpc>
                <a:spcPct val="115000"/>
              </a:lnSpc>
              <a:spcBef>
                <a:spcPts val="0"/>
              </a:spcBef>
              <a:spcAft>
                <a:spcPts val="0"/>
              </a:spcAft>
              <a:buNone/>
            </a:pPr>
            <a:r>
              <a:rPr lang="en-US" sz="1400">
                <a:solidFill>
                  <a:srgbClr val="663300"/>
                </a:solidFill>
                <a:latin typeface="Calibri"/>
                <a:ea typeface="Calibri"/>
                <a:cs typeface="Calibri"/>
                <a:sym typeface="Calibri"/>
              </a:rPr>
              <a:t>def is_error(line):</a:t>
            </a:r>
            <a:endParaRPr sz="1400">
              <a:solidFill>
                <a:srgbClr val="663300"/>
              </a:solidFill>
              <a:latin typeface="Calibri"/>
              <a:ea typeface="Calibri"/>
              <a:cs typeface="Calibri"/>
              <a:sym typeface="Calibri"/>
            </a:endParaRPr>
          </a:p>
          <a:p>
            <a:pPr marL="1371600" lvl="0" indent="0" rtl="0">
              <a:lnSpc>
                <a:spcPct val="115000"/>
              </a:lnSpc>
              <a:spcBef>
                <a:spcPts val="0"/>
              </a:spcBef>
              <a:spcAft>
                <a:spcPts val="0"/>
              </a:spcAft>
              <a:buNone/>
            </a:pPr>
            <a:r>
              <a:rPr lang="en-US" sz="1400">
                <a:solidFill>
                  <a:srgbClr val="663300"/>
                </a:solidFill>
                <a:latin typeface="Calibri"/>
                <a:ea typeface="Calibri"/>
                <a:cs typeface="Calibri"/>
                <a:sym typeface="Calibri"/>
              </a:rPr>
              <a:t>	return "ERROR" in line</a:t>
            </a:r>
            <a:endParaRPr sz="1400">
              <a:solidFill>
                <a:srgbClr val="663300"/>
              </a:solidFill>
              <a:latin typeface="Calibri"/>
              <a:ea typeface="Calibri"/>
              <a:cs typeface="Calibri"/>
              <a:sym typeface="Calibri"/>
            </a:endParaRPr>
          </a:p>
          <a:p>
            <a:pPr marL="1371600" lvl="0" indent="0" rtl="0">
              <a:lnSpc>
                <a:spcPct val="115000"/>
              </a:lnSpc>
              <a:spcBef>
                <a:spcPts val="0"/>
              </a:spcBef>
              <a:spcAft>
                <a:spcPts val="0"/>
              </a:spcAft>
              <a:buNone/>
            </a:pPr>
            <a:r>
              <a:rPr lang="en-US" sz="1400">
                <a:solidFill>
                  <a:srgbClr val="663300"/>
                </a:solidFill>
                <a:latin typeface="Calibri"/>
                <a:ea typeface="Calibri"/>
                <a:cs typeface="Calibri"/>
                <a:sym typeface="Calibri"/>
              </a:rPr>
              <a:t>errors = logData.filter(is_error)</a:t>
            </a:r>
            <a:endParaRPr sz="1400">
              <a:solidFill>
                <a:srgbClr val="663300"/>
              </a:solidFill>
              <a:latin typeface="Calibri"/>
              <a:ea typeface="Calibri"/>
              <a:cs typeface="Calibri"/>
              <a:sym typeface="Calibri"/>
            </a:endParaRPr>
          </a:p>
          <a:p>
            <a:pPr marL="457200" lvl="0" indent="-317500" rtl="0">
              <a:lnSpc>
                <a:spcPct val="115000"/>
              </a:lnSpc>
              <a:spcBef>
                <a:spcPts val="0"/>
              </a:spcBef>
              <a:spcAft>
                <a:spcPts val="0"/>
              </a:spcAft>
              <a:buClr>
                <a:srgbClr val="663300"/>
              </a:buClr>
              <a:buSzPts val="1400"/>
              <a:buFont typeface="Calibri"/>
              <a:buChar char="●"/>
            </a:pPr>
            <a:r>
              <a:rPr lang="en-US" sz="1400">
                <a:solidFill>
                  <a:srgbClr val="663300"/>
                </a:solidFill>
                <a:latin typeface="Calibri"/>
                <a:ea typeface="Calibri"/>
                <a:cs typeface="Calibri"/>
                <a:sym typeface="Calibri"/>
              </a:rPr>
              <a:t>PySpark can also be used from standalone Python scripts by creating a SparkContext in your script and running the script using bin/pyspark</a:t>
            </a:r>
            <a:endParaRPr sz="1400">
              <a:solidFill>
                <a:srgbClr val="663300"/>
              </a:solidFill>
              <a:latin typeface="Calibri"/>
              <a:ea typeface="Calibri"/>
              <a:cs typeface="Calibri"/>
              <a:sym typeface="Calibri"/>
            </a:endParaRPr>
          </a:p>
          <a:p>
            <a:pPr marL="457200" lvl="0" indent="-317500" rtl="0">
              <a:lnSpc>
                <a:spcPct val="115000"/>
              </a:lnSpc>
              <a:spcBef>
                <a:spcPts val="0"/>
              </a:spcBef>
              <a:spcAft>
                <a:spcPts val="0"/>
              </a:spcAft>
              <a:buClr>
                <a:srgbClr val="663300"/>
              </a:buClr>
              <a:buSzPts val="1400"/>
              <a:buFont typeface="Calibri"/>
              <a:buChar char="●"/>
            </a:pPr>
            <a:r>
              <a:rPr lang="en-US" sz="1400">
                <a:solidFill>
                  <a:srgbClr val="663300"/>
                </a:solidFill>
                <a:latin typeface="Calibri"/>
                <a:ea typeface="Calibri"/>
                <a:cs typeface="Calibri"/>
                <a:sym typeface="Calibri"/>
              </a:rPr>
              <a:t>Code dependencies can be deployed by listing them in the pyFiles option in the SparkContext constructor:</a:t>
            </a:r>
            <a:endParaRPr sz="1400">
              <a:solidFill>
                <a:srgbClr val="663300"/>
              </a:solidFill>
              <a:latin typeface="Calibri"/>
              <a:ea typeface="Calibri"/>
              <a:cs typeface="Calibri"/>
              <a:sym typeface="Calibri"/>
            </a:endParaRPr>
          </a:p>
          <a:p>
            <a:pPr marL="0" lvl="0" indent="0" rtl="0">
              <a:lnSpc>
                <a:spcPct val="115000"/>
              </a:lnSpc>
              <a:spcBef>
                <a:spcPts val="0"/>
              </a:spcBef>
              <a:spcAft>
                <a:spcPts val="0"/>
              </a:spcAft>
              <a:buNone/>
            </a:pPr>
            <a:r>
              <a:rPr lang="en-US" sz="1400">
                <a:solidFill>
                  <a:srgbClr val="663300"/>
                </a:solidFill>
                <a:latin typeface="Calibri"/>
                <a:ea typeface="Calibri"/>
                <a:cs typeface="Calibri"/>
                <a:sym typeface="Calibri"/>
              </a:rPr>
              <a:t>         from pyspark import SparkContext</a:t>
            </a:r>
            <a:endParaRPr sz="1400">
              <a:solidFill>
                <a:srgbClr val="663300"/>
              </a:solidFill>
              <a:latin typeface="Calibri"/>
              <a:ea typeface="Calibri"/>
              <a:cs typeface="Calibri"/>
              <a:sym typeface="Calibri"/>
            </a:endParaRPr>
          </a:p>
          <a:p>
            <a:pPr marL="457200" lvl="0" indent="457200" rtl="0">
              <a:lnSpc>
                <a:spcPct val="115000"/>
              </a:lnSpc>
              <a:spcBef>
                <a:spcPts val="0"/>
              </a:spcBef>
              <a:spcAft>
                <a:spcPts val="0"/>
              </a:spcAft>
              <a:buNone/>
            </a:pPr>
            <a:r>
              <a:rPr lang="en-US" sz="1400">
                <a:solidFill>
                  <a:srgbClr val="663300"/>
                </a:solidFill>
                <a:latin typeface="Calibri"/>
                <a:ea typeface="Calibri"/>
                <a:cs typeface="Calibri"/>
                <a:sym typeface="Calibri"/>
              </a:rPr>
              <a:t>sc = SparkContext("local", "App Name", pyFiles=['MyFile.py', 'lib.zip', 'app.egg'])</a:t>
            </a:r>
            <a:endParaRPr sz="1400">
              <a:solidFill>
                <a:srgbClr val="663300"/>
              </a:solidFill>
              <a:latin typeface="Calibri"/>
              <a:ea typeface="Calibri"/>
              <a:cs typeface="Calibri"/>
              <a:sym typeface="Calibri"/>
            </a:endParaRPr>
          </a:p>
          <a:p>
            <a:pPr marL="457200" lvl="0" indent="-317500" rtl="0">
              <a:lnSpc>
                <a:spcPct val="115000"/>
              </a:lnSpc>
              <a:spcBef>
                <a:spcPts val="0"/>
              </a:spcBef>
              <a:spcAft>
                <a:spcPts val="0"/>
              </a:spcAft>
              <a:buClr>
                <a:srgbClr val="663300"/>
              </a:buClr>
              <a:buSzPts val="1400"/>
              <a:buFont typeface="Calibri"/>
              <a:buChar char="●"/>
            </a:pPr>
            <a:r>
              <a:rPr lang="en-US" sz="1400">
                <a:solidFill>
                  <a:srgbClr val="663300"/>
                </a:solidFill>
                <a:latin typeface="Calibri"/>
                <a:ea typeface="Calibri"/>
                <a:cs typeface="Calibri"/>
                <a:sym typeface="Calibri"/>
              </a:rPr>
              <a:t>RDDs have </a:t>
            </a:r>
            <a:r>
              <a:rPr lang="en-US" sz="1400" i="1">
                <a:solidFill>
                  <a:srgbClr val="663300"/>
                </a:solidFill>
                <a:latin typeface="Calibri"/>
                <a:ea typeface="Calibri"/>
                <a:cs typeface="Calibri"/>
                <a:sym typeface="Calibri"/>
              </a:rPr>
              <a:t>actions</a:t>
            </a:r>
            <a:r>
              <a:rPr lang="en-US" sz="1400">
                <a:solidFill>
                  <a:srgbClr val="663300"/>
                </a:solidFill>
                <a:latin typeface="Calibri"/>
                <a:ea typeface="Calibri"/>
                <a:cs typeface="Calibri"/>
                <a:sym typeface="Calibri"/>
              </a:rPr>
              <a:t>, which return values, and </a:t>
            </a:r>
            <a:r>
              <a:rPr lang="en-US" sz="1400" i="1">
                <a:solidFill>
                  <a:srgbClr val="663300"/>
                </a:solidFill>
                <a:latin typeface="Calibri"/>
                <a:ea typeface="Calibri"/>
                <a:cs typeface="Calibri"/>
                <a:sym typeface="Calibri"/>
              </a:rPr>
              <a:t>transformations</a:t>
            </a:r>
            <a:r>
              <a:rPr lang="en-US" sz="1400">
                <a:solidFill>
                  <a:srgbClr val="663300"/>
                </a:solidFill>
                <a:latin typeface="Calibri"/>
                <a:ea typeface="Calibri"/>
                <a:cs typeface="Calibri"/>
                <a:sym typeface="Calibri"/>
              </a:rPr>
              <a:t>, which return pointers to new RDDs. </a:t>
            </a:r>
            <a:endParaRPr sz="1400">
              <a:solidFill>
                <a:srgbClr val="663300"/>
              </a:solidFill>
              <a:latin typeface="Calibri"/>
              <a:ea typeface="Calibri"/>
              <a:cs typeface="Calibri"/>
              <a:sym typeface="Calibri"/>
            </a:endParaRPr>
          </a:p>
          <a:p>
            <a:pPr marL="0" lvl="0" indent="0" rtl="0">
              <a:lnSpc>
                <a:spcPct val="115000"/>
              </a:lnSpc>
              <a:spcBef>
                <a:spcPts val="0"/>
              </a:spcBef>
              <a:spcAft>
                <a:spcPts val="0"/>
              </a:spcAft>
              <a:buNone/>
            </a:pPr>
            <a:r>
              <a:rPr lang="en-US" sz="1400">
                <a:solidFill>
                  <a:srgbClr val="663300"/>
                </a:solidFill>
                <a:latin typeface="Calibri"/>
                <a:ea typeface="Calibri"/>
                <a:cs typeface="Calibri"/>
                <a:sym typeface="Calibri"/>
              </a:rPr>
              <a:t>		textFile.count()</a:t>
            </a:r>
            <a:endParaRPr sz="1400">
              <a:solidFill>
                <a:srgbClr val="663300"/>
              </a:solidFill>
              <a:latin typeface="Calibri"/>
              <a:ea typeface="Calibri"/>
              <a:cs typeface="Calibri"/>
              <a:sym typeface="Calibri"/>
            </a:endParaRPr>
          </a:p>
          <a:p>
            <a:pPr marL="0" lvl="0" indent="0" rtl="0">
              <a:lnSpc>
                <a:spcPct val="115000"/>
              </a:lnSpc>
              <a:spcBef>
                <a:spcPts val="0"/>
              </a:spcBef>
              <a:spcAft>
                <a:spcPts val="0"/>
              </a:spcAft>
              <a:buNone/>
            </a:pPr>
            <a:r>
              <a:rPr lang="en-US" sz="1400">
                <a:solidFill>
                  <a:srgbClr val="663300"/>
                </a:solidFill>
                <a:latin typeface="Calibri"/>
                <a:ea typeface="Calibri"/>
                <a:cs typeface="Calibri"/>
                <a:sym typeface="Calibri"/>
              </a:rPr>
              <a:t>		linesWithSpark = textFile.filter(lambda line: "Spark" in line)</a:t>
            </a:r>
            <a:endParaRPr sz="1400">
              <a:solidFill>
                <a:srgbClr val="663300"/>
              </a:solidFill>
              <a:latin typeface="Calibri"/>
              <a:ea typeface="Calibri"/>
              <a:cs typeface="Calibri"/>
              <a:sym typeface="Calibri"/>
            </a:endParaRPr>
          </a:p>
          <a:p>
            <a:pPr marL="0" lvl="0" indent="0" rtl="0">
              <a:lnSpc>
                <a:spcPct val="115000"/>
              </a:lnSpc>
              <a:spcBef>
                <a:spcPts val="0"/>
              </a:spcBef>
              <a:spcAft>
                <a:spcPts val="0"/>
              </a:spcAft>
              <a:buNone/>
            </a:pPr>
            <a:r>
              <a:rPr lang="en-US" sz="1400">
                <a:solidFill>
                  <a:srgbClr val="663300"/>
                </a:solidFill>
                <a:latin typeface="Calibri"/>
                <a:ea typeface="Calibri"/>
                <a:cs typeface="Calibri"/>
                <a:sym typeface="Calibri"/>
              </a:rPr>
              <a:t>		textFile.filter(lambda line: "Spark" in line).count()</a:t>
            </a:r>
            <a:r>
              <a:rPr lang="en-US" sz="1000">
                <a:solidFill>
                  <a:schemeClr val="dk1"/>
                </a:solidFill>
                <a:latin typeface="Arial"/>
                <a:ea typeface="Arial"/>
                <a:cs typeface="Arial"/>
                <a:sym typeface="Arial"/>
              </a:rPr>
              <a:t>  </a:t>
            </a:r>
            <a:endParaRPr sz="1100">
              <a:solidFill>
                <a:schemeClr val="dk1"/>
              </a:solidFill>
              <a:latin typeface="Calibri"/>
              <a:ea typeface="Calibri"/>
              <a:cs typeface="Calibri"/>
              <a:sym typeface="Calibri"/>
            </a:endParaRPr>
          </a:p>
          <a:p>
            <a:pPr marL="0" lvl="0" indent="0" rtl="0">
              <a:lnSpc>
                <a:spcPct val="115000"/>
              </a:lnSpc>
              <a:spcBef>
                <a:spcPts val="0"/>
              </a:spcBef>
              <a:spcAft>
                <a:spcPts val="0"/>
              </a:spcAft>
              <a:buClr>
                <a:schemeClr val="dk1"/>
              </a:buClr>
              <a:buSzPts val="1100"/>
              <a:buFont typeface="Arial"/>
              <a:buNone/>
            </a:pPr>
            <a:endParaRPr sz="1400">
              <a:solidFill>
                <a:srgbClr val="663300"/>
              </a:solidFill>
              <a:latin typeface="Calibri"/>
              <a:ea typeface="Calibri"/>
              <a:cs typeface="Calibri"/>
              <a:sym typeface="Calibri"/>
            </a:endParaRPr>
          </a:p>
          <a:p>
            <a:pPr marL="0" lvl="0" indent="0">
              <a:spcBef>
                <a:spcPts val="100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677259" y="1027016"/>
            <a:ext cx="8596800" cy="8805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accent1"/>
              </a:buClr>
              <a:buSzPts val="3600"/>
              <a:buFont typeface="Trebuchet MS"/>
              <a:buNone/>
            </a:pPr>
            <a:r>
              <a:rPr lang="en-US"/>
              <a:t>What is Scala...?</a:t>
            </a:r>
            <a:endParaRPr/>
          </a:p>
        </p:txBody>
      </p:sp>
      <p:sp>
        <p:nvSpPr>
          <p:cNvPr id="232" name="Shape 232"/>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p>
            <a:pPr marL="342900" lvl="0" indent="-403860" rtl="0">
              <a:spcBef>
                <a:spcPts val="1000"/>
              </a:spcBef>
              <a:spcAft>
                <a:spcPts val="0"/>
              </a:spcAft>
              <a:buClr>
                <a:srgbClr val="663300"/>
              </a:buClr>
              <a:buSzPts val="2400"/>
              <a:buFont typeface="Arial"/>
              <a:buChar char="●"/>
            </a:pPr>
            <a:r>
              <a:rPr lang="en-US" sz="2400">
                <a:solidFill>
                  <a:srgbClr val="663300"/>
                </a:solidFill>
                <a:latin typeface="Arial"/>
                <a:ea typeface="Arial"/>
                <a:cs typeface="Arial"/>
                <a:sym typeface="Arial"/>
              </a:rPr>
              <a:t>Developed by Martin Odersky and his team in 2001.</a:t>
            </a:r>
            <a:endParaRPr sz="2400">
              <a:solidFill>
                <a:srgbClr val="663300"/>
              </a:solidFill>
              <a:latin typeface="Arial"/>
              <a:ea typeface="Arial"/>
              <a:cs typeface="Arial"/>
              <a:sym typeface="Arial"/>
            </a:endParaRPr>
          </a:p>
          <a:p>
            <a:pPr marL="342900" lvl="0" indent="-403860" rtl="0">
              <a:spcBef>
                <a:spcPts val="1000"/>
              </a:spcBef>
              <a:spcAft>
                <a:spcPts val="0"/>
              </a:spcAft>
              <a:buClr>
                <a:srgbClr val="663300"/>
              </a:buClr>
              <a:buSzPts val="2400"/>
              <a:buFont typeface="Arial"/>
              <a:buChar char="●"/>
            </a:pPr>
            <a:r>
              <a:rPr lang="en-US" sz="2400">
                <a:solidFill>
                  <a:srgbClr val="663300"/>
                </a:solidFill>
                <a:latin typeface="Arial"/>
                <a:ea typeface="Arial"/>
                <a:cs typeface="Arial"/>
                <a:sym typeface="Arial"/>
              </a:rPr>
              <a:t>First public release was in 2004 for JVM platform.</a:t>
            </a:r>
            <a:endParaRPr sz="2400">
              <a:solidFill>
                <a:srgbClr val="663300"/>
              </a:solidFill>
              <a:latin typeface="Arial"/>
              <a:ea typeface="Arial"/>
              <a:cs typeface="Arial"/>
              <a:sym typeface="Arial"/>
            </a:endParaRPr>
          </a:p>
          <a:p>
            <a:pPr marL="342900" lvl="0" indent="-403860" rtl="0">
              <a:spcBef>
                <a:spcPts val="1000"/>
              </a:spcBef>
              <a:spcAft>
                <a:spcPts val="0"/>
              </a:spcAft>
              <a:buClr>
                <a:srgbClr val="663300"/>
              </a:buClr>
              <a:buSzPts val="2400"/>
              <a:buFont typeface="Arial"/>
              <a:buChar char="●"/>
            </a:pPr>
            <a:r>
              <a:rPr lang="en-US" sz="2400">
                <a:solidFill>
                  <a:srgbClr val="663300"/>
                </a:solidFill>
                <a:latin typeface="Arial"/>
                <a:ea typeface="Arial"/>
                <a:cs typeface="Arial"/>
                <a:sym typeface="Arial"/>
              </a:rPr>
              <a:t>Scala is a general-purpose programming language</a:t>
            </a:r>
            <a:endParaRPr sz="2400">
              <a:solidFill>
                <a:srgbClr val="663300"/>
              </a:solidFill>
              <a:latin typeface="Arial"/>
              <a:ea typeface="Arial"/>
              <a:cs typeface="Arial"/>
              <a:sym typeface="Arial"/>
            </a:endParaRPr>
          </a:p>
          <a:p>
            <a:pPr marL="342900" lvl="0" indent="-403860" rtl="0">
              <a:spcBef>
                <a:spcPts val="1000"/>
              </a:spcBef>
              <a:spcAft>
                <a:spcPts val="0"/>
              </a:spcAft>
              <a:buClr>
                <a:srgbClr val="663300"/>
              </a:buClr>
              <a:buSzPts val="2400"/>
              <a:buFont typeface="Arial"/>
              <a:buChar char="●"/>
            </a:pPr>
            <a:r>
              <a:rPr lang="en-US" sz="2400">
                <a:solidFill>
                  <a:srgbClr val="663300"/>
                </a:solidFill>
                <a:latin typeface="Arial"/>
                <a:ea typeface="Arial"/>
                <a:cs typeface="Arial"/>
                <a:sym typeface="Arial"/>
              </a:rPr>
              <a:t>Supports both Object-Oriented and Functional Programing Styles.</a:t>
            </a:r>
            <a:endParaRPr sz="2400">
              <a:solidFill>
                <a:srgbClr val="663300"/>
              </a:solidFill>
              <a:latin typeface="Arial"/>
              <a:ea typeface="Arial"/>
              <a:cs typeface="Arial"/>
              <a:sym typeface="Arial"/>
            </a:endParaRPr>
          </a:p>
          <a:p>
            <a:pPr marL="342900" lvl="0" indent="-403860" rtl="0">
              <a:spcBef>
                <a:spcPts val="1000"/>
              </a:spcBef>
              <a:spcAft>
                <a:spcPts val="0"/>
              </a:spcAft>
              <a:buClr>
                <a:srgbClr val="663300"/>
              </a:buClr>
              <a:buSzPts val="2400"/>
              <a:buFont typeface="Noto Sans Symbols"/>
              <a:buChar char="●"/>
            </a:pPr>
            <a:r>
              <a:rPr lang="en-US" sz="2400">
                <a:solidFill>
                  <a:srgbClr val="663300"/>
                </a:solidFill>
                <a:latin typeface="Arial"/>
                <a:ea typeface="Arial"/>
                <a:cs typeface="Arial"/>
                <a:sym typeface="Arial"/>
              </a:rPr>
              <a:t>Major Apache Frameworks like Apache Spark &amp; Apache Kafka have their implementations in Scala.</a:t>
            </a:r>
            <a:endParaRPr sz="2400" b="0" i="0" u="none" strike="noStrike" cap="none">
              <a:solidFill>
                <a:srgbClr val="3F3F3F"/>
              </a:solidFill>
              <a:latin typeface="Trebuchet MS"/>
              <a:ea typeface="Trebuchet MS"/>
              <a:cs typeface="Trebuchet MS"/>
              <a:sym typeface="Trebuchet MS"/>
            </a:endParaRPr>
          </a:p>
        </p:txBody>
      </p:sp>
      <p:pic>
        <p:nvPicPr>
          <p:cNvPr id="233" name="Shape 233"/>
          <p:cNvPicPr preferRelativeResize="0"/>
          <p:nvPr/>
        </p:nvPicPr>
        <p:blipFill rotWithShape="1">
          <a:blip r:embed="rId3">
            <a:alphaModFix/>
          </a:blip>
          <a:srcRect/>
          <a:stretch/>
        </p:blipFill>
        <p:spPr>
          <a:xfrm>
            <a:off x="1" y="79364"/>
            <a:ext cx="1524000" cy="862263"/>
          </a:xfrm>
          <a:prstGeom prst="rect">
            <a:avLst/>
          </a:prstGeom>
          <a:noFill/>
          <a:ln>
            <a:noFill/>
          </a:ln>
        </p:spPr>
      </p:pic>
      <p:pic>
        <p:nvPicPr>
          <p:cNvPr id="234" name="Shape 234"/>
          <p:cNvPicPr preferRelativeResize="0"/>
          <p:nvPr/>
        </p:nvPicPr>
        <p:blipFill rotWithShape="1">
          <a:blip r:embed="rId4">
            <a:alphaModFix/>
          </a:blip>
          <a:srcRect/>
          <a:stretch/>
        </p:blipFill>
        <p:spPr>
          <a:xfrm>
            <a:off x="1545266" y="168363"/>
            <a:ext cx="1862666" cy="858652"/>
          </a:xfrm>
          <a:prstGeom prst="rect">
            <a:avLst/>
          </a:prstGeom>
          <a:noFill/>
          <a:ln>
            <a:noFill/>
          </a:ln>
        </p:spPr>
      </p:pic>
      <p:pic>
        <p:nvPicPr>
          <p:cNvPr id="235" name="Shape 235"/>
          <p:cNvPicPr preferRelativeResize="0"/>
          <p:nvPr/>
        </p:nvPicPr>
        <p:blipFill>
          <a:blip r:embed="rId5">
            <a:alphaModFix/>
          </a:blip>
          <a:stretch>
            <a:fillRect/>
          </a:stretch>
        </p:blipFill>
        <p:spPr>
          <a:xfrm>
            <a:off x="9274050" y="3442250"/>
            <a:ext cx="2495750" cy="30185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677259" y="1027016"/>
            <a:ext cx="8596800" cy="8805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accent1"/>
              </a:buClr>
              <a:buSzPts val="3600"/>
              <a:buFont typeface="Trebuchet MS"/>
              <a:buNone/>
            </a:pPr>
            <a:r>
              <a:rPr lang="en-US"/>
              <a:t>Features of Scala</a:t>
            </a:r>
            <a:endParaRPr/>
          </a:p>
        </p:txBody>
      </p:sp>
      <p:sp>
        <p:nvSpPr>
          <p:cNvPr id="241" name="Shape 241"/>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Autofit/>
          </a:bodyPr>
          <a:lstStyle/>
          <a:p>
            <a:pPr marL="342900" lvl="0" indent="-403860" rtl="0">
              <a:spcBef>
                <a:spcPts val="1000"/>
              </a:spcBef>
              <a:spcAft>
                <a:spcPts val="0"/>
              </a:spcAft>
              <a:buClr>
                <a:srgbClr val="663300"/>
              </a:buClr>
              <a:buSzPts val="2400"/>
              <a:buFont typeface="Arial"/>
              <a:buChar char="●"/>
            </a:pPr>
            <a:r>
              <a:rPr lang="en-US" sz="2400">
                <a:solidFill>
                  <a:srgbClr val="663300"/>
                </a:solidFill>
                <a:latin typeface="Arial"/>
                <a:ea typeface="Arial"/>
                <a:cs typeface="Arial"/>
                <a:sym typeface="Arial"/>
              </a:rPr>
              <a:t>Statically Typed</a:t>
            </a:r>
            <a:endParaRPr sz="2400">
              <a:solidFill>
                <a:srgbClr val="663300"/>
              </a:solidFill>
              <a:latin typeface="Arial"/>
              <a:ea typeface="Arial"/>
              <a:cs typeface="Arial"/>
              <a:sym typeface="Arial"/>
            </a:endParaRPr>
          </a:p>
          <a:p>
            <a:pPr marL="742950" lvl="1" indent="-356869" rtl="0">
              <a:spcBef>
                <a:spcPts val="1000"/>
              </a:spcBef>
              <a:spcAft>
                <a:spcPts val="0"/>
              </a:spcAft>
              <a:buClr>
                <a:srgbClr val="663300"/>
              </a:buClr>
              <a:buSzPts val="2400"/>
              <a:buFont typeface="Arial"/>
              <a:buChar char="○"/>
            </a:pPr>
            <a:r>
              <a:rPr lang="en-US" sz="2400">
                <a:solidFill>
                  <a:srgbClr val="663300"/>
                </a:solidFill>
                <a:latin typeface="Arial"/>
                <a:ea typeface="Arial"/>
                <a:cs typeface="Arial"/>
                <a:sym typeface="Arial"/>
              </a:rPr>
              <a:t>Statically typed language binds the type to a variable for its entire scope</a:t>
            </a:r>
            <a:endParaRPr sz="2400">
              <a:solidFill>
                <a:srgbClr val="663300"/>
              </a:solidFill>
              <a:latin typeface="Arial"/>
              <a:ea typeface="Arial"/>
              <a:cs typeface="Arial"/>
              <a:sym typeface="Arial"/>
            </a:endParaRPr>
          </a:p>
          <a:p>
            <a:pPr marL="742950" lvl="1" indent="-356869" rtl="0">
              <a:spcBef>
                <a:spcPts val="1000"/>
              </a:spcBef>
              <a:spcAft>
                <a:spcPts val="0"/>
              </a:spcAft>
              <a:buClr>
                <a:srgbClr val="663300"/>
              </a:buClr>
              <a:buSzPts val="2400"/>
              <a:buFont typeface="Arial"/>
              <a:buChar char="○"/>
            </a:pPr>
            <a:r>
              <a:rPr lang="en-US" sz="2400">
                <a:solidFill>
                  <a:srgbClr val="663300"/>
                </a:solidFill>
                <a:latin typeface="Arial"/>
                <a:ea typeface="Arial"/>
                <a:cs typeface="Arial"/>
                <a:sym typeface="Arial"/>
              </a:rPr>
              <a:t>Dynamically typed language binds the type to the actual value referenced by a variable.</a:t>
            </a:r>
            <a:endParaRPr sz="2400">
              <a:solidFill>
                <a:srgbClr val="663300"/>
              </a:solidFill>
              <a:latin typeface="Arial"/>
              <a:ea typeface="Arial"/>
              <a:cs typeface="Arial"/>
              <a:sym typeface="Arial"/>
            </a:endParaRPr>
          </a:p>
          <a:p>
            <a:pPr marL="342900" lvl="0" indent="-403860" rtl="0">
              <a:spcBef>
                <a:spcPts val="1000"/>
              </a:spcBef>
              <a:spcAft>
                <a:spcPts val="0"/>
              </a:spcAft>
              <a:buClr>
                <a:srgbClr val="663300"/>
              </a:buClr>
              <a:buSzPts val="2400"/>
              <a:buFont typeface="Arial"/>
              <a:buChar char="●"/>
            </a:pPr>
            <a:r>
              <a:rPr lang="en-US" sz="2400">
                <a:solidFill>
                  <a:srgbClr val="663300"/>
                </a:solidFill>
                <a:latin typeface="Arial"/>
                <a:ea typeface="Arial"/>
                <a:cs typeface="Arial"/>
                <a:sym typeface="Arial"/>
              </a:rPr>
              <a:t>Mixed Paradigm</a:t>
            </a:r>
            <a:endParaRPr sz="2400">
              <a:solidFill>
                <a:srgbClr val="663300"/>
              </a:solidFill>
              <a:latin typeface="Arial"/>
              <a:ea typeface="Arial"/>
              <a:cs typeface="Arial"/>
              <a:sym typeface="Arial"/>
            </a:endParaRPr>
          </a:p>
          <a:p>
            <a:pPr marL="742950" lvl="1" indent="-356869" rtl="0">
              <a:spcBef>
                <a:spcPts val="1000"/>
              </a:spcBef>
              <a:spcAft>
                <a:spcPts val="0"/>
              </a:spcAft>
              <a:buClr>
                <a:srgbClr val="663300"/>
              </a:buClr>
              <a:buSzPts val="2400"/>
              <a:buFont typeface="Arial"/>
              <a:buChar char="○"/>
            </a:pPr>
            <a:r>
              <a:rPr lang="en-US" sz="2400">
                <a:solidFill>
                  <a:srgbClr val="663300"/>
                </a:solidFill>
                <a:latin typeface="Arial"/>
                <a:ea typeface="Arial"/>
                <a:cs typeface="Arial"/>
                <a:sym typeface="Arial"/>
              </a:rPr>
              <a:t>Scala Fully Supports Object oriented Programming </a:t>
            </a:r>
            <a:endParaRPr sz="2400">
              <a:solidFill>
                <a:srgbClr val="663300"/>
              </a:solidFill>
              <a:latin typeface="Arial"/>
              <a:ea typeface="Arial"/>
              <a:cs typeface="Arial"/>
              <a:sym typeface="Arial"/>
            </a:endParaRPr>
          </a:p>
          <a:p>
            <a:pPr marL="742950" lvl="1" indent="-356869" rtl="0">
              <a:spcBef>
                <a:spcPts val="1000"/>
              </a:spcBef>
              <a:spcAft>
                <a:spcPts val="0"/>
              </a:spcAft>
              <a:buClr>
                <a:srgbClr val="663300"/>
              </a:buClr>
              <a:buSzPts val="2400"/>
              <a:buFont typeface="Arial"/>
              <a:buChar char="○"/>
            </a:pPr>
            <a:r>
              <a:rPr lang="en-US" sz="2400">
                <a:solidFill>
                  <a:srgbClr val="663300"/>
                </a:solidFill>
                <a:latin typeface="Arial"/>
                <a:ea typeface="Arial"/>
                <a:cs typeface="Arial"/>
                <a:sym typeface="Arial"/>
              </a:rPr>
              <a:t>Scala supports Functional Programming</a:t>
            </a:r>
            <a:endParaRPr sz="2400">
              <a:solidFill>
                <a:srgbClr val="663300"/>
              </a:solidFill>
              <a:latin typeface="Arial"/>
              <a:ea typeface="Arial"/>
              <a:cs typeface="Arial"/>
              <a:sym typeface="Arial"/>
            </a:endParaRPr>
          </a:p>
          <a:p>
            <a:pPr marL="0" lvl="0" indent="0" rtl="0">
              <a:spcBef>
                <a:spcPts val="1000"/>
              </a:spcBef>
              <a:spcAft>
                <a:spcPts val="0"/>
              </a:spcAft>
              <a:buNone/>
            </a:pPr>
            <a:endParaRPr/>
          </a:p>
          <a:p>
            <a:pPr marL="342900" marR="0" lvl="0" indent="-251459" algn="l" rtl="0">
              <a:spcBef>
                <a:spcPts val="1000"/>
              </a:spcBef>
              <a:spcAft>
                <a:spcPts val="0"/>
              </a:spcAft>
              <a:buClr>
                <a:schemeClr val="accent1"/>
              </a:buClr>
              <a:buSzPts val="1440"/>
              <a:buFont typeface="Noto Sans Symbols"/>
              <a:buNone/>
            </a:pPr>
            <a:endParaRPr sz="1800" b="0" i="0" u="none" strike="noStrike" cap="none">
              <a:solidFill>
                <a:srgbClr val="3F3F3F"/>
              </a:solidFill>
              <a:latin typeface="Trebuchet MS"/>
              <a:ea typeface="Trebuchet MS"/>
              <a:cs typeface="Trebuchet MS"/>
              <a:sym typeface="Trebuchet MS"/>
            </a:endParaRPr>
          </a:p>
        </p:txBody>
      </p:sp>
      <p:pic>
        <p:nvPicPr>
          <p:cNvPr id="242" name="Shape 242"/>
          <p:cNvPicPr preferRelativeResize="0"/>
          <p:nvPr/>
        </p:nvPicPr>
        <p:blipFill rotWithShape="1">
          <a:blip r:embed="rId3">
            <a:alphaModFix/>
          </a:blip>
          <a:srcRect/>
          <a:stretch/>
        </p:blipFill>
        <p:spPr>
          <a:xfrm>
            <a:off x="1" y="79364"/>
            <a:ext cx="1524000" cy="862263"/>
          </a:xfrm>
          <a:prstGeom prst="rect">
            <a:avLst/>
          </a:prstGeom>
          <a:noFill/>
          <a:ln>
            <a:noFill/>
          </a:ln>
        </p:spPr>
      </p:pic>
      <p:pic>
        <p:nvPicPr>
          <p:cNvPr id="243" name="Shape 243"/>
          <p:cNvPicPr preferRelativeResize="0"/>
          <p:nvPr/>
        </p:nvPicPr>
        <p:blipFill rotWithShape="1">
          <a:blip r:embed="rId4">
            <a:alphaModFix/>
          </a:blip>
          <a:srcRect/>
          <a:stretch/>
        </p:blipFill>
        <p:spPr>
          <a:xfrm>
            <a:off x="1545266" y="168363"/>
            <a:ext cx="1862667" cy="85865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677334" y="1027016"/>
            <a:ext cx="8596800" cy="880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3600"/>
              <a:buFont typeface="Trebuchet MS"/>
              <a:buNone/>
            </a:pPr>
            <a:r>
              <a:rPr lang="en-US"/>
              <a:t>How Scala Works….?</a:t>
            </a:r>
            <a:endParaRPr/>
          </a:p>
        </p:txBody>
      </p:sp>
      <p:sp>
        <p:nvSpPr>
          <p:cNvPr id="249" name="Shape 249"/>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1000"/>
              </a:spcBef>
              <a:spcAft>
                <a:spcPts val="0"/>
              </a:spcAft>
              <a:buClr>
                <a:schemeClr val="accent1"/>
              </a:buClr>
              <a:buSzPts val="1440"/>
              <a:buFont typeface="Noto Sans Symbols"/>
              <a:buChar char="▶"/>
            </a:pPr>
            <a:endParaRPr/>
          </a:p>
          <a:p>
            <a:pPr marL="342900" marR="0" lvl="0" indent="-251459" algn="l" rtl="0">
              <a:spcBef>
                <a:spcPts val="1000"/>
              </a:spcBef>
              <a:spcAft>
                <a:spcPts val="0"/>
              </a:spcAft>
              <a:buClr>
                <a:schemeClr val="accent1"/>
              </a:buClr>
              <a:buSzPts val="1440"/>
              <a:buFont typeface="Noto Sans Symbols"/>
              <a:buNone/>
            </a:pPr>
            <a:endParaRPr sz="1800" b="0" i="0" u="none" strike="noStrike" cap="none">
              <a:solidFill>
                <a:srgbClr val="3F3F3F"/>
              </a:solidFill>
              <a:latin typeface="Trebuchet MS"/>
              <a:ea typeface="Trebuchet MS"/>
              <a:cs typeface="Trebuchet MS"/>
              <a:sym typeface="Trebuchet MS"/>
            </a:endParaRPr>
          </a:p>
        </p:txBody>
      </p:sp>
      <p:pic>
        <p:nvPicPr>
          <p:cNvPr id="250" name="Shape 250"/>
          <p:cNvPicPr preferRelativeResize="0"/>
          <p:nvPr/>
        </p:nvPicPr>
        <p:blipFill rotWithShape="1">
          <a:blip r:embed="rId3">
            <a:alphaModFix/>
          </a:blip>
          <a:srcRect/>
          <a:stretch/>
        </p:blipFill>
        <p:spPr>
          <a:xfrm>
            <a:off x="1" y="79364"/>
            <a:ext cx="1524000" cy="862263"/>
          </a:xfrm>
          <a:prstGeom prst="rect">
            <a:avLst/>
          </a:prstGeom>
          <a:noFill/>
          <a:ln>
            <a:noFill/>
          </a:ln>
        </p:spPr>
      </p:pic>
      <p:pic>
        <p:nvPicPr>
          <p:cNvPr id="251" name="Shape 251"/>
          <p:cNvPicPr preferRelativeResize="0"/>
          <p:nvPr/>
        </p:nvPicPr>
        <p:blipFill rotWithShape="1">
          <a:blip r:embed="rId4">
            <a:alphaModFix/>
          </a:blip>
          <a:srcRect/>
          <a:stretch/>
        </p:blipFill>
        <p:spPr>
          <a:xfrm>
            <a:off x="1545266" y="168363"/>
            <a:ext cx="1862667" cy="858652"/>
          </a:xfrm>
          <a:prstGeom prst="rect">
            <a:avLst/>
          </a:prstGeom>
          <a:noFill/>
          <a:ln>
            <a:noFill/>
          </a:ln>
        </p:spPr>
      </p:pic>
      <p:pic>
        <p:nvPicPr>
          <p:cNvPr id="252" name="Shape 252"/>
          <p:cNvPicPr preferRelativeResize="0"/>
          <p:nvPr/>
        </p:nvPicPr>
        <p:blipFill>
          <a:blip r:embed="rId5">
            <a:alphaModFix/>
          </a:blip>
          <a:stretch>
            <a:fillRect/>
          </a:stretch>
        </p:blipFill>
        <p:spPr>
          <a:xfrm>
            <a:off x="399300" y="1992925"/>
            <a:ext cx="9020877" cy="3448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77334" y="1049866"/>
            <a:ext cx="8596668" cy="8805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3600"/>
              <a:buFont typeface="Trebuchet MS"/>
              <a:buNone/>
            </a:pPr>
            <a:r>
              <a:rPr lang="en-US"/>
              <a:t>Downloading Scala</a:t>
            </a:r>
            <a:endParaRPr sz="3600" b="0" i="0" u="none" strike="noStrike" cap="none">
              <a:solidFill>
                <a:schemeClr val="accent1"/>
              </a:solidFill>
              <a:latin typeface="Trebuchet MS"/>
              <a:ea typeface="Trebuchet MS"/>
              <a:cs typeface="Trebuchet MS"/>
              <a:sym typeface="Trebuchet MS"/>
            </a:endParaRPr>
          </a:p>
        </p:txBody>
      </p:sp>
      <p:sp>
        <p:nvSpPr>
          <p:cNvPr id="258" name="Shape 258"/>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p>
            <a:pPr marL="342900" lvl="0" indent="-403860" rtl="0">
              <a:spcBef>
                <a:spcPts val="1000"/>
              </a:spcBef>
              <a:spcAft>
                <a:spcPts val="0"/>
              </a:spcAft>
              <a:buClr>
                <a:srgbClr val="663300"/>
              </a:buClr>
              <a:buSzPts val="2400"/>
              <a:buFont typeface="Arial"/>
              <a:buChar char="●"/>
            </a:pPr>
            <a:r>
              <a:rPr lang="en-US" sz="2400">
                <a:solidFill>
                  <a:srgbClr val="663300"/>
                </a:solidFill>
                <a:latin typeface="Arial"/>
                <a:ea typeface="Arial"/>
                <a:cs typeface="Arial"/>
                <a:sym typeface="Arial"/>
              </a:rPr>
              <a:t>Go to :</a:t>
            </a:r>
            <a:r>
              <a:rPr lang="en-US" sz="2400">
                <a:latin typeface="Arial"/>
                <a:ea typeface="Arial"/>
                <a:cs typeface="Arial"/>
                <a:sym typeface="Arial"/>
              </a:rPr>
              <a:t> </a:t>
            </a:r>
            <a:r>
              <a:rPr lang="en-US" sz="2400" u="sng">
                <a:solidFill>
                  <a:schemeClr val="hlink"/>
                </a:solidFill>
                <a:latin typeface="Arial"/>
                <a:ea typeface="Arial"/>
                <a:cs typeface="Arial"/>
                <a:sym typeface="Arial"/>
                <a:hlinkClick r:id="rId3"/>
              </a:rPr>
              <a:t>http://www.scala-lang.org/download/</a:t>
            </a:r>
            <a:endParaRPr sz="2400">
              <a:latin typeface="Arial"/>
              <a:ea typeface="Arial"/>
              <a:cs typeface="Arial"/>
              <a:sym typeface="Arial"/>
            </a:endParaRPr>
          </a:p>
          <a:p>
            <a:pPr marL="342900" lvl="0" indent="-403860" rtl="0">
              <a:spcBef>
                <a:spcPts val="1000"/>
              </a:spcBef>
              <a:spcAft>
                <a:spcPts val="0"/>
              </a:spcAft>
              <a:buClr>
                <a:srgbClr val="663300"/>
              </a:buClr>
              <a:buSzPts val="2400"/>
              <a:buFont typeface="Arial"/>
              <a:buChar char="●"/>
            </a:pPr>
            <a:r>
              <a:rPr lang="en-US" sz="2400">
                <a:solidFill>
                  <a:srgbClr val="663300"/>
                </a:solidFill>
                <a:latin typeface="Arial"/>
                <a:ea typeface="Arial"/>
                <a:cs typeface="Arial"/>
                <a:sym typeface="Arial"/>
              </a:rPr>
              <a:t>Make sure that you have Java installed</a:t>
            </a:r>
            <a:endParaRPr sz="2400">
              <a:solidFill>
                <a:srgbClr val="663300"/>
              </a:solidFill>
              <a:latin typeface="Arial"/>
              <a:ea typeface="Arial"/>
              <a:cs typeface="Arial"/>
              <a:sym typeface="Arial"/>
            </a:endParaRPr>
          </a:p>
          <a:p>
            <a:pPr marL="342900" lvl="0" indent="-403860" rtl="0">
              <a:spcBef>
                <a:spcPts val="1000"/>
              </a:spcBef>
              <a:spcAft>
                <a:spcPts val="0"/>
              </a:spcAft>
              <a:buClr>
                <a:srgbClr val="663300"/>
              </a:buClr>
              <a:buSzPts val="2400"/>
              <a:buFont typeface="Arial"/>
              <a:buChar char="●"/>
            </a:pPr>
            <a:r>
              <a:rPr lang="en-US" sz="2400">
                <a:solidFill>
                  <a:srgbClr val="663300"/>
                </a:solidFill>
                <a:latin typeface="Arial"/>
                <a:ea typeface="Arial"/>
                <a:cs typeface="Arial"/>
                <a:sym typeface="Arial"/>
              </a:rPr>
              <a:t>we can check the version of java using “java -version” command.</a:t>
            </a:r>
            <a:endParaRPr sz="2400">
              <a:solidFill>
                <a:srgbClr val="663300"/>
              </a:solidFill>
              <a:latin typeface="Arial"/>
              <a:ea typeface="Arial"/>
              <a:cs typeface="Arial"/>
              <a:sym typeface="Arial"/>
            </a:endParaRPr>
          </a:p>
          <a:p>
            <a:pPr marL="342900" lvl="0" indent="-403860" rtl="0">
              <a:spcBef>
                <a:spcPts val="1000"/>
              </a:spcBef>
              <a:spcAft>
                <a:spcPts val="0"/>
              </a:spcAft>
              <a:buClr>
                <a:srgbClr val="663300"/>
              </a:buClr>
              <a:buSzPts val="2400"/>
              <a:buFont typeface="Arial"/>
              <a:buChar char="●"/>
            </a:pPr>
            <a:r>
              <a:rPr lang="en-US" sz="2400">
                <a:solidFill>
                  <a:srgbClr val="663300"/>
                </a:solidFill>
                <a:latin typeface="Arial"/>
                <a:ea typeface="Arial"/>
                <a:cs typeface="Arial"/>
                <a:sym typeface="Arial"/>
              </a:rPr>
              <a:t>we can install Scala in 2 ways</a:t>
            </a:r>
            <a:endParaRPr sz="2400">
              <a:solidFill>
                <a:srgbClr val="663300"/>
              </a:solidFill>
              <a:latin typeface="Arial"/>
              <a:ea typeface="Arial"/>
              <a:cs typeface="Arial"/>
              <a:sym typeface="Arial"/>
            </a:endParaRPr>
          </a:p>
          <a:p>
            <a:pPr marL="742950" lvl="1" indent="-356869" rtl="0">
              <a:spcBef>
                <a:spcPts val="1000"/>
              </a:spcBef>
              <a:spcAft>
                <a:spcPts val="0"/>
              </a:spcAft>
              <a:buClr>
                <a:srgbClr val="663300"/>
              </a:buClr>
              <a:buSzPts val="2400"/>
              <a:buFont typeface="Arial"/>
              <a:buChar char="○"/>
            </a:pPr>
            <a:r>
              <a:rPr lang="en-US" sz="2400">
                <a:solidFill>
                  <a:srgbClr val="663300"/>
                </a:solidFill>
                <a:latin typeface="Arial"/>
                <a:ea typeface="Arial"/>
                <a:cs typeface="Arial"/>
                <a:sym typeface="Arial"/>
              </a:rPr>
              <a:t>by installing an IDE such as IntelliJ or sbt</a:t>
            </a:r>
            <a:endParaRPr sz="2400">
              <a:solidFill>
                <a:srgbClr val="663300"/>
              </a:solidFill>
              <a:latin typeface="Arial"/>
              <a:ea typeface="Arial"/>
              <a:cs typeface="Arial"/>
              <a:sym typeface="Arial"/>
            </a:endParaRPr>
          </a:p>
          <a:p>
            <a:pPr marL="742950" lvl="1" indent="-356869" rtl="0">
              <a:spcBef>
                <a:spcPts val="1000"/>
              </a:spcBef>
              <a:spcAft>
                <a:spcPts val="0"/>
              </a:spcAft>
              <a:buClr>
                <a:srgbClr val="663300"/>
              </a:buClr>
              <a:buSzPts val="2400"/>
              <a:buFont typeface="Arial"/>
              <a:buChar char="○"/>
            </a:pPr>
            <a:r>
              <a:rPr lang="en-US" sz="2400">
                <a:solidFill>
                  <a:srgbClr val="663300"/>
                </a:solidFill>
                <a:latin typeface="Arial"/>
                <a:ea typeface="Arial"/>
                <a:cs typeface="Arial"/>
                <a:sym typeface="Arial"/>
              </a:rPr>
              <a:t>from the installer download links for specific operating systems.</a:t>
            </a:r>
            <a:endParaRPr sz="2400">
              <a:solidFill>
                <a:srgbClr val="663300"/>
              </a:solidFill>
              <a:latin typeface="Arial"/>
              <a:ea typeface="Arial"/>
              <a:cs typeface="Arial"/>
              <a:sym typeface="Arial"/>
            </a:endParaRPr>
          </a:p>
        </p:txBody>
      </p:sp>
      <p:pic>
        <p:nvPicPr>
          <p:cNvPr id="259" name="Shape 259"/>
          <p:cNvPicPr preferRelativeResize="0"/>
          <p:nvPr/>
        </p:nvPicPr>
        <p:blipFill rotWithShape="1">
          <a:blip r:embed="rId4">
            <a:alphaModFix/>
          </a:blip>
          <a:srcRect/>
          <a:stretch/>
        </p:blipFill>
        <p:spPr>
          <a:xfrm>
            <a:off x="1" y="79364"/>
            <a:ext cx="1524000" cy="862263"/>
          </a:xfrm>
          <a:prstGeom prst="rect">
            <a:avLst/>
          </a:prstGeom>
          <a:noFill/>
          <a:ln>
            <a:noFill/>
          </a:ln>
        </p:spPr>
      </p:pic>
      <p:pic>
        <p:nvPicPr>
          <p:cNvPr id="260" name="Shape 260"/>
          <p:cNvPicPr preferRelativeResize="0"/>
          <p:nvPr/>
        </p:nvPicPr>
        <p:blipFill rotWithShape="1">
          <a:blip r:embed="rId5">
            <a:alphaModFix/>
          </a:blip>
          <a:srcRect/>
          <a:stretch/>
        </p:blipFill>
        <p:spPr>
          <a:xfrm>
            <a:off x="1545266" y="168363"/>
            <a:ext cx="1862666" cy="8586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677334" y="1049866"/>
            <a:ext cx="8596800" cy="880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3600"/>
              <a:buFont typeface="Trebuchet MS"/>
              <a:buNone/>
            </a:pPr>
            <a:r>
              <a:rPr lang="en-US"/>
              <a:t>For MAC OS</a:t>
            </a:r>
            <a:endParaRPr sz="3600" b="0" i="0" u="none" strike="noStrike" cap="none">
              <a:solidFill>
                <a:schemeClr val="accent1"/>
              </a:solidFill>
              <a:latin typeface="Trebuchet MS"/>
              <a:ea typeface="Trebuchet MS"/>
              <a:cs typeface="Trebuchet MS"/>
              <a:sym typeface="Trebuchet MS"/>
            </a:endParaRPr>
          </a:p>
        </p:txBody>
      </p:sp>
      <p:sp>
        <p:nvSpPr>
          <p:cNvPr id="266" name="Shape 266"/>
          <p:cNvSpPr txBox="1">
            <a:spLocks noGrp="1"/>
          </p:cNvSpPr>
          <p:nvPr>
            <p:ph type="body" idx="1"/>
          </p:nvPr>
        </p:nvSpPr>
        <p:spPr>
          <a:xfrm>
            <a:off x="677325" y="2160600"/>
            <a:ext cx="8843100" cy="38808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100000"/>
              </a:lnSpc>
              <a:spcBef>
                <a:spcPts val="1000"/>
              </a:spcBef>
              <a:spcAft>
                <a:spcPts val="0"/>
              </a:spcAft>
              <a:buClr>
                <a:srgbClr val="663300"/>
              </a:buClr>
              <a:buSzPts val="2400"/>
              <a:buChar char="●"/>
            </a:pPr>
            <a:r>
              <a:rPr lang="en-US" sz="2400">
                <a:solidFill>
                  <a:srgbClr val="663300"/>
                </a:solidFill>
              </a:rPr>
              <a:t> </a:t>
            </a:r>
            <a:r>
              <a:rPr lang="en-US" sz="2400">
                <a:solidFill>
                  <a:srgbClr val="663300"/>
                </a:solidFill>
                <a:latin typeface="Arial"/>
                <a:ea typeface="Arial"/>
                <a:cs typeface="Arial"/>
                <a:sym typeface="Arial"/>
              </a:rPr>
              <a:t>Unzip the file and copy the scala folder to /usr/local folder using :</a:t>
            </a:r>
            <a:endParaRPr sz="2400">
              <a:solidFill>
                <a:srgbClr val="663300"/>
              </a:solidFill>
              <a:latin typeface="Arial"/>
              <a:ea typeface="Arial"/>
              <a:cs typeface="Arial"/>
              <a:sym typeface="Arial"/>
            </a:endParaRPr>
          </a:p>
          <a:p>
            <a:pPr marL="0" marR="0" lvl="0" indent="0" algn="l" rtl="0">
              <a:lnSpc>
                <a:spcPct val="100000"/>
              </a:lnSpc>
              <a:spcBef>
                <a:spcPts val="1000"/>
              </a:spcBef>
              <a:spcAft>
                <a:spcPts val="0"/>
              </a:spcAft>
              <a:buNone/>
            </a:pPr>
            <a:r>
              <a:rPr lang="en-US" sz="2400">
                <a:solidFill>
                  <a:srgbClr val="663300"/>
                </a:solidFill>
                <a:latin typeface="Arial"/>
                <a:ea typeface="Arial"/>
                <a:cs typeface="Arial"/>
                <a:sym typeface="Arial"/>
              </a:rPr>
              <a:t>	sudo cp -R Name_of_folder /usr/local/scala</a:t>
            </a:r>
            <a:endParaRPr sz="2400">
              <a:solidFill>
                <a:srgbClr val="663300"/>
              </a:solidFill>
              <a:latin typeface="Arial"/>
              <a:ea typeface="Arial"/>
              <a:cs typeface="Arial"/>
              <a:sym typeface="Arial"/>
            </a:endParaRPr>
          </a:p>
          <a:p>
            <a:pPr marL="457200" marR="0" lvl="0" indent="-381000" algn="l" rtl="0">
              <a:lnSpc>
                <a:spcPct val="100000"/>
              </a:lnSpc>
              <a:spcBef>
                <a:spcPts val="1000"/>
              </a:spcBef>
              <a:spcAft>
                <a:spcPts val="0"/>
              </a:spcAft>
              <a:buClr>
                <a:srgbClr val="663300"/>
              </a:buClr>
              <a:buSzPts val="2400"/>
              <a:buFont typeface="Arial"/>
              <a:buChar char="●"/>
            </a:pPr>
            <a:r>
              <a:rPr lang="en-US" sz="2400">
                <a:solidFill>
                  <a:srgbClr val="663300"/>
                </a:solidFill>
                <a:latin typeface="Arial"/>
                <a:ea typeface="Arial"/>
                <a:cs typeface="Arial"/>
                <a:sym typeface="Arial"/>
              </a:rPr>
              <a:t>Go to Home folder and search for .bash_profile and open it </a:t>
            </a:r>
            <a:endParaRPr sz="2400">
              <a:solidFill>
                <a:srgbClr val="663300"/>
              </a:solidFill>
              <a:latin typeface="Arial"/>
              <a:ea typeface="Arial"/>
              <a:cs typeface="Arial"/>
              <a:sym typeface="Arial"/>
            </a:endParaRPr>
          </a:p>
          <a:p>
            <a:pPr marL="457200" lvl="0" indent="-381000" rtl="0">
              <a:spcBef>
                <a:spcPts val="1000"/>
              </a:spcBef>
              <a:spcAft>
                <a:spcPts val="0"/>
              </a:spcAft>
              <a:buClr>
                <a:srgbClr val="663300"/>
              </a:buClr>
              <a:buSzPts val="2400"/>
              <a:buFont typeface="Arial"/>
              <a:buChar char="●"/>
            </a:pPr>
            <a:r>
              <a:rPr lang="en-US" sz="2400">
                <a:solidFill>
                  <a:srgbClr val="663300"/>
                </a:solidFill>
                <a:latin typeface="Arial"/>
                <a:ea typeface="Arial"/>
                <a:cs typeface="Arial"/>
                <a:sym typeface="Arial"/>
              </a:rPr>
              <a:t>Add scala/bin folder to your path using :</a:t>
            </a:r>
            <a:endParaRPr sz="2400">
              <a:solidFill>
                <a:srgbClr val="663300"/>
              </a:solidFill>
              <a:latin typeface="Arial"/>
              <a:ea typeface="Arial"/>
              <a:cs typeface="Arial"/>
              <a:sym typeface="Arial"/>
            </a:endParaRPr>
          </a:p>
          <a:p>
            <a:pPr marL="0" lvl="0" indent="457200" rtl="0">
              <a:spcBef>
                <a:spcPts val="1000"/>
              </a:spcBef>
              <a:spcAft>
                <a:spcPts val="0"/>
              </a:spcAft>
              <a:buNone/>
            </a:pPr>
            <a:r>
              <a:rPr lang="en-US" sz="2400">
                <a:solidFill>
                  <a:srgbClr val="663300"/>
                </a:solidFill>
                <a:latin typeface="Arial"/>
                <a:ea typeface="Arial"/>
                <a:cs typeface="Arial"/>
                <a:sym typeface="Arial"/>
              </a:rPr>
              <a:t>export PATH=/usr/local/scala/bin:$PATH</a:t>
            </a:r>
            <a:endParaRPr sz="2400">
              <a:solidFill>
                <a:srgbClr val="663300"/>
              </a:solidFill>
              <a:latin typeface="Arial"/>
              <a:ea typeface="Arial"/>
              <a:cs typeface="Arial"/>
              <a:sym typeface="Arial"/>
            </a:endParaRPr>
          </a:p>
          <a:p>
            <a:pPr marL="457200" lvl="0" indent="-381000" rtl="0">
              <a:spcBef>
                <a:spcPts val="1000"/>
              </a:spcBef>
              <a:spcAft>
                <a:spcPts val="0"/>
              </a:spcAft>
              <a:buClr>
                <a:srgbClr val="663300"/>
              </a:buClr>
              <a:buSzPts val="2400"/>
              <a:buFont typeface="Arial"/>
              <a:buChar char="●"/>
            </a:pPr>
            <a:r>
              <a:rPr lang="en-US" sz="2400">
                <a:solidFill>
                  <a:srgbClr val="663300"/>
                </a:solidFill>
                <a:latin typeface="Arial"/>
                <a:ea typeface="Arial"/>
                <a:cs typeface="Arial"/>
                <a:sym typeface="Arial"/>
              </a:rPr>
              <a:t>That’s it, Type Scala to use scala in your terminal.</a:t>
            </a:r>
            <a:endParaRPr sz="2400">
              <a:solidFill>
                <a:srgbClr val="663300"/>
              </a:solidFill>
              <a:latin typeface="Arial"/>
              <a:ea typeface="Arial"/>
              <a:cs typeface="Arial"/>
              <a:sym typeface="Arial"/>
            </a:endParaRPr>
          </a:p>
          <a:p>
            <a:pPr marL="0" marR="0" lvl="0" indent="0" algn="l" rtl="0">
              <a:lnSpc>
                <a:spcPct val="100000"/>
              </a:lnSpc>
              <a:spcBef>
                <a:spcPts val="1000"/>
              </a:spcBef>
              <a:spcAft>
                <a:spcPts val="0"/>
              </a:spcAft>
              <a:buNone/>
            </a:pPr>
            <a:endParaRPr/>
          </a:p>
          <a:p>
            <a:pPr marL="0" marR="0" lvl="0" indent="0" algn="l" rtl="0">
              <a:lnSpc>
                <a:spcPct val="100000"/>
              </a:lnSpc>
              <a:spcBef>
                <a:spcPts val="1000"/>
              </a:spcBef>
              <a:spcAft>
                <a:spcPts val="0"/>
              </a:spcAft>
              <a:buNone/>
            </a:pPr>
            <a:endParaRPr/>
          </a:p>
        </p:txBody>
      </p:sp>
      <p:pic>
        <p:nvPicPr>
          <p:cNvPr id="267" name="Shape 267"/>
          <p:cNvPicPr preferRelativeResize="0"/>
          <p:nvPr/>
        </p:nvPicPr>
        <p:blipFill rotWithShape="1">
          <a:blip r:embed="rId3">
            <a:alphaModFix/>
          </a:blip>
          <a:srcRect/>
          <a:stretch/>
        </p:blipFill>
        <p:spPr>
          <a:xfrm>
            <a:off x="1" y="79364"/>
            <a:ext cx="1524000" cy="862263"/>
          </a:xfrm>
          <a:prstGeom prst="rect">
            <a:avLst/>
          </a:prstGeom>
          <a:noFill/>
          <a:ln>
            <a:noFill/>
          </a:ln>
        </p:spPr>
      </p:pic>
      <p:pic>
        <p:nvPicPr>
          <p:cNvPr id="268" name="Shape 268"/>
          <p:cNvPicPr preferRelativeResize="0"/>
          <p:nvPr/>
        </p:nvPicPr>
        <p:blipFill rotWithShape="1">
          <a:blip r:embed="rId4">
            <a:alphaModFix/>
          </a:blip>
          <a:srcRect/>
          <a:stretch/>
        </p:blipFill>
        <p:spPr>
          <a:xfrm>
            <a:off x="1545266" y="168363"/>
            <a:ext cx="1862667" cy="85865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For Windows</a:t>
            </a:r>
            <a:endParaRPr/>
          </a:p>
        </p:txBody>
      </p:sp>
      <p:sp>
        <p:nvSpPr>
          <p:cNvPr id="274" name="Shape 274"/>
          <p:cNvSpPr txBox="1">
            <a:spLocks noGrp="1"/>
          </p:cNvSpPr>
          <p:nvPr>
            <p:ph type="body" idx="1"/>
          </p:nvPr>
        </p:nvSpPr>
        <p:spPr>
          <a:xfrm>
            <a:off x="570800" y="1414877"/>
            <a:ext cx="8596800" cy="4575000"/>
          </a:xfrm>
          <a:prstGeom prst="rect">
            <a:avLst/>
          </a:prstGeom>
        </p:spPr>
        <p:txBody>
          <a:bodyPr spcFirstLastPara="1" wrap="square" lIns="91425" tIns="91425" rIns="91425" bIns="91425" anchor="t" anchorCtr="0">
            <a:noAutofit/>
          </a:bodyPr>
          <a:lstStyle/>
          <a:p>
            <a:pPr marL="457200" lvl="0" indent="-381000" rtl="0">
              <a:spcBef>
                <a:spcPts val="1000"/>
              </a:spcBef>
              <a:spcAft>
                <a:spcPts val="0"/>
              </a:spcAft>
              <a:buClr>
                <a:srgbClr val="663300"/>
              </a:buClr>
              <a:buSzPts val="2400"/>
              <a:buFont typeface="Arial"/>
              <a:buChar char="●"/>
            </a:pPr>
            <a:r>
              <a:rPr lang="en-US" sz="2400">
                <a:solidFill>
                  <a:srgbClr val="663300"/>
                </a:solidFill>
                <a:latin typeface="Arial"/>
                <a:ea typeface="Arial"/>
                <a:cs typeface="Arial"/>
                <a:sym typeface="Arial"/>
              </a:rPr>
              <a:t>Open the .msi installer and follow the instructions as shown.</a:t>
            </a:r>
            <a:endParaRPr sz="2400">
              <a:solidFill>
                <a:srgbClr val="663300"/>
              </a:solidFill>
              <a:latin typeface="Arial"/>
              <a:ea typeface="Arial"/>
              <a:cs typeface="Arial"/>
              <a:sym typeface="Arial"/>
            </a:endParaRPr>
          </a:p>
          <a:p>
            <a:pPr marL="457200" lvl="0" indent="-381000" rtl="0">
              <a:spcBef>
                <a:spcPts val="0"/>
              </a:spcBef>
              <a:spcAft>
                <a:spcPts val="0"/>
              </a:spcAft>
              <a:buClr>
                <a:srgbClr val="663300"/>
              </a:buClr>
              <a:buSzPts val="2400"/>
              <a:buFont typeface="Arial"/>
              <a:buChar char="●"/>
            </a:pPr>
            <a:r>
              <a:rPr lang="en-US" sz="2400">
                <a:solidFill>
                  <a:srgbClr val="663300"/>
                </a:solidFill>
                <a:latin typeface="Arial"/>
                <a:ea typeface="Arial"/>
                <a:cs typeface="Arial"/>
                <a:sym typeface="Arial"/>
              </a:rPr>
              <a:t>once after the installation is done. Set the path in environment variable to “c:\Program Files(x86)\scala\bin” </a:t>
            </a:r>
            <a:endParaRPr sz="2400">
              <a:solidFill>
                <a:srgbClr val="663300"/>
              </a:solidFill>
              <a:latin typeface="Arial"/>
              <a:ea typeface="Arial"/>
              <a:cs typeface="Arial"/>
              <a:sym typeface="Arial"/>
            </a:endParaRPr>
          </a:p>
          <a:p>
            <a:pPr marL="457200" lvl="0" indent="-381000" rtl="0">
              <a:spcBef>
                <a:spcPts val="0"/>
              </a:spcBef>
              <a:spcAft>
                <a:spcPts val="0"/>
              </a:spcAft>
              <a:buClr>
                <a:srgbClr val="663300"/>
              </a:buClr>
              <a:buSzPts val="2400"/>
              <a:buFont typeface="Arial"/>
              <a:buChar char="●"/>
            </a:pPr>
            <a:r>
              <a:rPr lang="en-US" sz="2400">
                <a:solidFill>
                  <a:srgbClr val="663300"/>
                </a:solidFill>
                <a:latin typeface="Arial"/>
                <a:ea typeface="Arial"/>
                <a:cs typeface="Arial"/>
                <a:sym typeface="Arial"/>
              </a:rPr>
              <a:t>Now Go to Advanced system settings-&gt;Environment Variables-&gt;Path Variables and set the path.</a:t>
            </a:r>
            <a:endParaRPr sz="2400">
              <a:solidFill>
                <a:srgbClr val="663300"/>
              </a:solidFill>
              <a:latin typeface="Arial"/>
              <a:ea typeface="Arial"/>
              <a:cs typeface="Arial"/>
              <a:sym typeface="Arial"/>
            </a:endParaRPr>
          </a:p>
          <a:p>
            <a:pPr marL="457200" lvl="0" indent="-381000" rtl="0">
              <a:spcBef>
                <a:spcPts val="0"/>
              </a:spcBef>
              <a:spcAft>
                <a:spcPts val="0"/>
              </a:spcAft>
              <a:buClr>
                <a:srgbClr val="663300"/>
              </a:buClr>
              <a:buSzPts val="2400"/>
              <a:buFont typeface="Arial"/>
              <a:buChar char="●"/>
            </a:pPr>
            <a:r>
              <a:rPr lang="en-US" sz="2400">
                <a:solidFill>
                  <a:srgbClr val="663300"/>
                </a:solidFill>
                <a:latin typeface="Arial"/>
                <a:ea typeface="Arial"/>
                <a:cs typeface="Arial"/>
                <a:sym typeface="Arial"/>
              </a:rPr>
              <a:t>Open the command prompt and type Scalac for verifying whether the installation is successful or not.</a:t>
            </a:r>
            <a:endParaRPr sz="2400">
              <a:solidFill>
                <a:srgbClr val="663300"/>
              </a:solidFill>
              <a:latin typeface="Arial"/>
              <a:ea typeface="Arial"/>
              <a:cs typeface="Arial"/>
              <a:sym typeface="Arial"/>
            </a:endParaRPr>
          </a:p>
          <a:p>
            <a:pPr marL="0" lvl="0" indent="0">
              <a:spcBef>
                <a:spcPts val="1000"/>
              </a:spcBef>
              <a:spcAft>
                <a:spcPts val="0"/>
              </a:spcAft>
              <a:buNone/>
            </a:pPr>
            <a:r>
              <a:rPr lang="en-US" sz="2400">
                <a:solidFill>
                  <a:srgbClr val="663300"/>
                </a:solidFill>
                <a:latin typeface="Arial"/>
                <a:ea typeface="Arial"/>
                <a:cs typeface="Arial"/>
                <a:sym typeface="Arial"/>
              </a:rPr>
              <a:t>You can download the Scala Eclipse :</a:t>
            </a:r>
            <a:br>
              <a:rPr lang="en-US" sz="2400">
                <a:solidFill>
                  <a:srgbClr val="663300"/>
                </a:solidFill>
                <a:latin typeface="Arial"/>
                <a:ea typeface="Arial"/>
                <a:cs typeface="Arial"/>
                <a:sym typeface="Arial"/>
              </a:rPr>
            </a:br>
            <a:r>
              <a:rPr lang="en-US" sz="2400">
                <a:solidFill>
                  <a:srgbClr val="663300"/>
                </a:solidFill>
                <a:latin typeface="Arial"/>
                <a:ea typeface="Arial"/>
                <a:cs typeface="Arial"/>
                <a:sym typeface="Arial"/>
              </a:rPr>
              <a:t>								</a:t>
            </a:r>
            <a:r>
              <a:rPr lang="en-US" sz="2400" u="sng">
                <a:solidFill>
                  <a:srgbClr val="663300"/>
                </a:solidFill>
                <a:latin typeface="Arial"/>
                <a:ea typeface="Arial"/>
                <a:cs typeface="Arial"/>
                <a:sym typeface="Arial"/>
              </a:rPr>
              <a:t>http://scala-ide.org/</a:t>
            </a:r>
            <a:endParaRPr sz="2400" u="sng">
              <a:solidFill>
                <a:srgbClr val="6633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79" name="Shape 279"/>
          <p:cNvPicPr preferRelativeResize="0"/>
          <p:nvPr/>
        </p:nvPicPr>
        <p:blipFill>
          <a:blip r:embed="rId3">
            <a:alphaModFix/>
          </a:blip>
          <a:stretch>
            <a:fillRect/>
          </a:stretch>
        </p:blipFill>
        <p:spPr>
          <a:xfrm>
            <a:off x="1297450" y="423650"/>
            <a:ext cx="7468975" cy="5356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677334" y="1049866"/>
            <a:ext cx="8596668" cy="8805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3600"/>
              <a:buFont typeface="Trebuchet MS"/>
              <a:buNone/>
            </a:pPr>
            <a:r>
              <a:rPr lang="en-US" sz="4400" b="0" i="0" u="none" strike="noStrike" cap="none">
                <a:solidFill>
                  <a:schemeClr val="accent1"/>
                </a:solidFill>
                <a:latin typeface="Trebuchet MS"/>
                <a:ea typeface="Trebuchet MS"/>
                <a:cs typeface="Trebuchet MS"/>
                <a:sym typeface="Trebuchet MS"/>
              </a:rPr>
              <a:t>Overview</a:t>
            </a:r>
            <a:endParaRPr sz="4400"/>
          </a:p>
        </p:txBody>
      </p:sp>
      <p:pic>
        <p:nvPicPr>
          <p:cNvPr id="151" name="Shape 151"/>
          <p:cNvPicPr preferRelativeResize="0"/>
          <p:nvPr/>
        </p:nvPicPr>
        <p:blipFill rotWithShape="1">
          <a:blip r:embed="rId3">
            <a:alphaModFix/>
          </a:blip>
          <a:srcRect/>
          <a:stretch/>
        </p:blipFill>
        <p:spPr>
          <a:xfrm>
            <a:off x="1" y="79364"/>
            <a:ext cx="1524000" cy="862263"/>
          </a:xfrm>
          <a:prstGeom prst="rect">
            <a:avLst/>
          </a:prstGeom>
          <a:noFill/>
          <a:ln>
            <a:noFill/>
          </a:ln>
        </p:spPr>
      </p:pic>
      <p:sp>
        <p:nvSpPr>
          <p:cNvPr id="152" name="Shape 152"/>
          <p:cNvSpPr/>
          <p:nvPr/>
        </p:nvSpPr>
        <p:spPr>
          <a:xfrm>
            <a:off x="677325" y="1962453"/>
            <a:ext cx="7680000" cy="2419800"/>
          </a:xfrm>
          <a:prstGeom prst="rect">
            <a:avLst/>
          </a:prstGeom>
          <a:noFill/>
          <a:ln>
            <a:noFill/>
          </a:ln>
        </p:spPr>
        <p:txBody>
          <a:bodyPr spcFirstLastPara="1" wrap="square" lIns="91425" tIns="45700" rIns="91425" bIns="45700" anchor="t" anchorCtr="0">
            <a:noAutofit/>
          </a:bodyPr>
          <a:lstStyle/>
          <a:p>
            <a:pPr marL="457200" lvl="0" indent="-419100" rtl="0">
              <a:lnSpc>
                <a:spcPct val="115000"/>
              </a:lnSpc>
              <a:spcBef>
                <a:spcPts val="0"/>
              </a:spcBef>
              <a:spcAft>
                <a:spcPts val="0"/>
              </a:spcAft>
              <a:buClr>
                <a:srgbClr val="663300"/>
              </a:buClr>
              <a:buSzPts val="3000"/>
              <a:buFont typeface="Helvetica Neue"/>
              <a:buChar char="●"/>
            </a:pPr>
            <a:r>
              <a:rPr lang="en-US" sz="3000">
                <a:solidFill>
                  <a:srgbClr val="663300"/>
                </a:solidFill>
                <a:latin typeface="Helvetica Neue"/>
                <a:ea typeface="Helvetica Neue"/>
                <a:cs typeface="Helvetica Neue"/>
                <a:sym typeface="Helvetica Neue"/>
              </a:rPr>
              <a:t>Introduction to Spark</a:t>
            </a:r>
            <a:endParaRPr sz="3000">
              <a:solidFill>
                <a:srgbClr val="663300"/>
              </a:solidFill>
              <a:latin typeface="Helvetica Neue"/>
              <a:ea typeface="Helvetica Neue"/>
              <a:cs typeface="Helvetica Neue"/>
              <a:sym typeface="Helvetica Neue"/>
            </a:endParaRPr>
          </a:p>
          <a:p>
            <a:pPr marL="457200" lvl="0" indent="-419100" rtl="0">
              <a:lnSpc>
                <a:spcPct val="115000"/>
              </a:lnSpc>
              <a:spcBef>
                <a:spcPts val="0"/>
              </a:spcBef>
              <a:spcAft>
                <a:spcPts val="0"/>
              </a:spcAft>
              <a:buClr>
                <a:srgbClr val="663300"/>
              </a:buClr>
              <a:buSzPts val="3000"/>
              <a:buFont typeface="Helvetica Neue"/>
              <a:buChar char="●"/>
            </a:pPr>
            <a:r>
              <a:rPr lang="en-US" sz="3000">
                <a:solidFill>
                  <a:srgbClr val="663300"/>
                </a:solidFill>
                <a:latin typeface="Helvetica Neue"/>
                <a:ea typeface="Helvetica Neue"/>
                <a:cs typeface="Helvetica Neue"/>
                <a:sym typeface="Helvetica Neue"/>
              </a:rPr>
              <a:t>Spark vs Hadoop</a:t>
            </a:r>
            <a:endParaRPr sz="3000">
              <a:solidFill>
                <a:srgbClr val="663300"/>
              </a:solidFill>
              <a:latin typeface="Helvetica Neue"/>
              <a:ea typeface="Helvetica Neue"/>
              <a:cs typeface="Helvetica Neue"/>
              <a:sym typeface="Helvetica Neue"/>
            </a:endParaRPr>
          </a:p>
          <a:p>
            <a:pPr marL="457200" lvl="0" indent="-419100" rtl="0">
              <a:lnSpc>
                <a:spcPct val="115000"/>
              </a:lnSpc>
              <a:spcBef>
                <a:spcPts val="0"/>
              </a:spcBef>
              <a:spcAft>
                <a:spcPts val="0"/>
              </a:spcAft>
              <a:buClr>
                <a:srgbClr val="663300"/>
              </a:buClr>
              <a:buSzPts val="3000"/>
              <a:buFont typeface="Helvetica Neue"/>
              <a:buChar char="●"/>
            </a:pPr>
            <a:r>
              <a:rPr lang="en-US" sz="3000">
                <a:solidFill>
                  <a:srgbClr val="663300"/>
                </a:solidFill>
                <a:latin typeface="Helvetica Neue"/>
                <a:ea typeface="Helvetica Neue"/>
                <a:cs typeface="Helvetica Neue"/>
                <a:sym typeface="Helvetica Neue"/>
              </a:rPr>
              <a:t>Spark Application Overview</a:t>
            </a:r>
            <a:endParaRPr sz="3000">
              <a:solidFill>
                <a:srgbClr val="663300"/>
              </a:solidFill>
              <a:latin typeface="Helvetica Neue"/>
              <a:ea typeface="Helvetica Neue"/>
              <a:cs typeface="Helvetica Neue"/>
              <a:sym typeface="Helvetica Neue"/>
            </a:endParaRPr>
          </a:p>
          <a:p>
            <a:pPr marL="457200" lvl="0" indent="-419100" rtl="0">
              <a:lnSpc>
                <a:spcPct val="115000"/>
              </a:lnSpc>
              <a:spcBef>
                <a:spcPts val="0"/>
              </a:spcBef>
              <a:spcAft>
                <a:spcPts val="0"/>
              </a:spcAft>
              <a:buClr>
                <a:srgbClr val="663300"/>
              </a:buClr>
              <a:buSzPts val="3000"/>
              <a:buFont typeface="Helvetica Neue"/>
              <a:buChar char="●"/>
            </a:pPr>
            <a:r>
              <a:rPr lang="en-US" sz="3000">
                <a:solidFill>
                  <a:srgbClr val="663300"/>
                </a:solidFill>
                <a:latin typeface="Helvetica Neue"/>
                <a:ea typeface="Helvetica Neue"/>
                <a:cs typeface="Helvetica Neue"/>
                <a:sym typeface="Helvetica Neue"/>
              </a:rPr>
              <a:t>Introduction to Scala</a:t>
            </a:r>
            <a:endParaRPr sz="3000">
              <a:solidFill>
                <a:srgbClr val="663300"/>
              </a:solidFill>
              <a:latin typeface="Helvetica Neue"/>
              <a:ea typeface="Helvetica Neue"/>
              <a:cs typeface="Helvetica Neue"/>
              <a:sym typeface="Helvetica Neue"/>
            </a:endParaRPr>
          </a:p>
          <a:p>
            <a:pPr marL="457200" lvl="0" indent="-419100" rtl="0">
              <a:lnSpc>
                <a:spcPct val="115000"/>
              </a:lnSpc>
              <a:spcBef>
                <a:spcPts val="0"/>
              </a:spcBef>
              <a:spcAft>
                <a:spcPts val="0"/>
              </a:spcAft>
              <a:buClr>
                <a:srgbClr val="663300"/>
              </a:buClr>
              <a:buSzPts val="3000"/>
              <a:buFont typeface="Helvetica Neue"/>
              <a:buChar char="●"/>
            </a:pPr>
            <a:r>
              <a:rPr lang="en-US" sz="3000">
                <a:solidFill>
                  <a:srgbClr val="663300"/>
                </a:solidFill>
                <a:latin typeface="Helvetica Neue"/>
                <a:ea typeface="Helvetica Neue"/>
                <a:cs typeface="Helvetica Neue"/>
                <a:sym typeface="Helvetica Neue"/>
              </a:rPr>
              <a:t>Scala Overview</a:t>
            </a:r>
            <a:endParaRPr sz="3000">
              <a:solidFill>
                <a:srgbClr val="663300"/>
              </a:solidFill>
              <a:latin typeface="Helvetica Neue"/>
              <a:ea typeface="Helvetica Neue"/>
              <a:cs typeface="Helvetica Neue"/>
              <a:sym typeface="Helvetica Neue"/>
            </a:endParaRPr>
          </a:p>
          <a:p>
            <a:pPr marL="0" marR="0" lvl="0" indent="0" algn="l" rtl="0">
              <a:spcBef>
                <a:spcPts val="0"/>
              </a:spcBef>
              <a:spcAft>
                <a:spcPts val="0"/>
              </a:spcAft>
              <a:buNone/>
            </a:pPr>
            <a:endParaRPr sz="1800" b="1">
              <a:solidFill>
                <a:schemeClr val="dk1"/>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677334" y="3810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4400">
                <a:latin typeface="Arial"/>
                <a:ea typeface="Arial"/>
                <a:cs typeface="Arial"/>
                <a:sym typeface="Arial"/>
              </a:rPr>
              <a:t>Apache Spark</a:t>
            </a:r>
            <a:endParaRPr/>
          </a:p>
        </p:txBody>
      </p:sp>
      <p:sp>
        <p:nvSpPr>
          <p:cNvPr id="158" name="Shape 158"/>
          <p:cNvSpPr txBox="1">
            <a:spLocks noGrp="1"/>
          </p:cNvSpPr>
          <p:nvPr>
            <p:ph type="body" idx="1"/>
          </p:nvPr>
        </p:nvSpPr>
        <p:spPr>
          <a:xfrm>
            <a:off x="677325" y="1412450"/>
            <a:ext cx="9557400" cy="3880800"/>
          </a:xfrm>
          <a:prstGeom prst="rect">
            <a:avLst/>
          </a:prstGeom>
        </p:spPr>
        <p:txBody>
          <a:bodyPr spcFirstLastPara="1" wrap="square" lIns="91425" tIns="91425" rIns="91425" bIns="91425" anchor="t" anchorCtr="0">
            <a:noAutofit/>
          </a:bodyPr>
          <a:lstStyle/>
          <a:p>
            <a:pPr marL="457200" lvl="0" indent="-419100" rtl="0">
              <a:spcBef>
                <a:spcPts val="1000"/>
              </a:spcBef>
              <a:spcAft>
                <a:spcPts val="0"/>
              </a:spcAft>
              <a:buClr>
                <a:srgbClr val="663300"/>
              </a:buClr>
              <a:buSzPts val="3000"/>
              <a:buFont typeface="Arial"/>
              <a:buChar char="●"/>
            </a:pPr>
            <a:r>
              <a:rPr lang="en-US" sz="3000">
                <a:solidFill>
                  <a:srgbClr val="663300"/>
                </a:solidFill>
                <a:latin typeface="Arial"/>
                <a:ea typeface="Arial"/>
                <a:cs typeface="Arial"/>
                <a:sym typeface="Arial"/>
              </a:rPr>
              <a:t>Fast processing engine with development APIs.</a:t>
            </a:r>
            <a:endParaRPr sz="3000">
              <a:solidFill>
                <a:srgbClr val="663300"/>
              </a:solidFill>
              <a:latin typeface="Arial"/>
              <a:ea typeface="Arial"/>
              <a:cs typeface="Arial"/>
              <a:sym typeface="Arial"/>
            </a:endParaRPr>
          </a:p>
          <a:p>
            <a:pPr marL="457200" lvl="0" indent="-419100">
              <a:spcBef>
                <a:spcPts val="0"/>
              </a:spcBef>
              <a:spcAft>
                <a:spcPts val="0"/>
              </a:spcAft>
              <a:buClr>
                <a:srgbClr val="663300"/>
              </a:buClr>
              <a:buSzPts val="3000"/>
              <a:buFont typeface="Arial"/>
              <a:buChar char="●"/>
            </a:pPr>
            <a:r>
              <a:rPr lang="en-US" sz="3000">
                <a:solidFill>
                  <a:srgbClr val="663300"/>
                </a:solidFill>
                <a:latin typeface="Arial"/>
                <a:ea typeface="Arial"/>
                <a:cs typeface="Arial"/>
                <a:sym typeface="Arial"/>
              </a:rPr>
              <a:t>In-memory cluster computing framework for ETL with Resilient Distributed Dataset (RDD).</a:t>
            </a:r>
            <a:endParaRPr sz="3000">
              <a:solidFill>
                <a:srgbClr val="663300"/>
              </a:solidFill>
              <a:latin typeface="Arial"/>
              <a:ea typeface="Arial"/>
              <a:cs typeface="Arial"/>
              <a:sym typeface="Arial"/>
            </a:endParaRPr>
          </a:p>
          <a:p>
            <a:pPr marL="457200" lvl="0" indent="-419100" rtl="0">
              <a:spcBef>
                <a:spcPts val="0"/>
              </a:spcBef>
              <a:spcAft>
                <a:spcPts val="0"/>
              </a:spcAft>
              <a:buClr>
                <a:srgbClr val="663300"/>
              </a:buClr>
              <a:buSzPts val="3000"/>
              <a:buFont typeface="Arial"/>
              <a:buChar char="●"/>
            </a:pPr>
            <a:r>
              <a:rPr lang="en-US" sz="3000">
                <a:solidFill>
                  <a:srgbClr val="663300"/>
                </a:solidFill>
                <a:latin typeface="Arial"/>
                <a:ea typeface="Arial"/>
                <a:cs typeface="Arial"/>
                <a:sym typeface="Arial"/>
              </a:rPr>
              <a:t>Open source software allowing Machine Learning &amp; SQL Workloads to Hadoop.</a:t>
            </a:r>
            <a:endParaRPr sz="3000">
              <a:solidFill>
                <a:srgbClr val="663300"/>
              </a:solidFill>
              <a:latin typeface="Arial"/>
              <a:ea typeface="Arial"/>
              <a:cs typeface="Arial"/>
              <a:sym typeface="Arial"/>
            </a:endParaRPr>
          </a:p>
          <a:p>
            <a:pPr marL="457200" lvl="0" indent="-419100">
              <a:spcBef>
                <a:spcPts val="0"/>
              </a:spcBef>
              <a:spcAft>
                <a:spcPts val="0"/>
              </a:spcAft>
              <a:buClr>
                <a:srgbClr val="663300"/>
              </a:buClr>
              <a:buSzPts val="3000"/>
              <a:buFont typeface="Arial"/>
              <a:buChar char="●"/>
            </a:pPr>
            <a:r>
              <a:rPr lang="en-US" sz="3000">
                <a:solidFill>
                  <a:srgbClr val="663300"/>
                </a:solidFill>
                <a:latin typeface="Arial"/>
                <a:ea typeface="Arial"/>
                <a:cs typeface="Arial"/>
                <a:sym typeface="Arial"/>
              </a:rPr>
              <a:t>Allows developers to create applications &amp; insights.</a:t>
            </a:r>
            <a:endParaRPr sz="3000">
              <a:solidFill>
                <a:srgbClr val="663300"/>
              </a:solidFill>
              <a:latin typeface="Arial"/>
              <a:ea typeface="Arial"/>
              <a:cs typeface="Arial"/>
              <a:sym typeface="Arial"/>
            </a:endParaRPr>
          </a:p>
          <a:p>
            <a:pPr marL="457200" lvl="0" indent="-419100">
              <a:spcBef>
                <a:spcPts val="0"/>
              </a:spcBef>
              <a:spcAft>
                <a:spcPts val="0"/>
              </a:spcAft>
              <a:buClr>
                <a:srgbClr val="663300"/>
              </a:buClr>
              <a:buSzPts val="3000"/>
              <a:buFont typeface="Arial"/>
              <a:buChar char="●"/>
            </a:pPr>
            <a:r>
              <a:rPr lang="en-US" sz="3000">
                <a:solidFill>
                  <a:srgbClr val="663300"/>
                </a:solidFill>
                <a:latin typeface="Arial"/>
                <a:ea typeface="Arial"/>
                <a:cs typeface="Arial"/>
                <a:sym typeface="Arial"/>
              </a:rPr>
              <a:t>Includes Spark Core API that supports Java, Scala, Python, SQL, &amp; R.</a:t>
            </a:r>
            <a:endParaRPr sz="3000">
              <a:solidFill>
                <a:srgbClr val="663300"/>
              </a:solidFill>
              <a:latin typeface="Arial"/>
              <a:ea typeface="Arial"/>
              <a:cs typeface="Arial"/>
              <a:sym typeface="Arial"/>
            </a:endParaRPr>
          </a:p>
          <a:p>
            <a:pPr marL="0" lvl="0" indent="0">
              <a:spcBef>
                <a:spcPts val="1000"/>
              </a:spcBef>
              <a:spcAft>
                <a:spcPts val="0"/>
              </a:spcAft>
              <a:buNone/>
            </a:pPr>
            <a:endParaRPr sz="3000">
              <a:solidFill>
                <a:srgbClr val="663300"/>
              </a:solidFill>
              <a:latin typeface="Arial"/>
              <a:ea typeface="Arial"/>
              <a:cs typeface="Arial"/>
              <a:sym typeface="Arial"/>
            </a:endParaRPr>
          </a:p>
          <a:p>
            <a:pPr marL="0" lvl="0" indent="0">
              <a:spcBef>
                <a:spcPts val="1000"/>
              </a:spcBef>
              <a:spcAft>
                <a:spcPts val="0"/>
              </a:spcAft>
              <a:buClr>
                <a:schemeClr val="dk1"/>
              </a:buClr>
              <a:buSzPts val="1100"/>
              <a:buFont typeface="Arial"/>
              <a:buNone/>
            </a:pPr>
            <a:endParaRPr sz="2000">
              <a:solidFill>
                <a:srgbClr val="663300"/>
              </a:solidFill>
              <a:latin typeface="Arial"/>
              <a:ea typeface="Arial"/>
              <a:cs typeface="Arial"/>
              <a:sym typeface="Arial"/>
            </a:endParaRPr>
          </a:p>
          <a:p>
            <a:pPr marL="0" lvl="0" indent="0">
              <a:spcBef>
                <a:spcPts val="1000"/>
              </a:spcBef>
              <a:spcAft>
                <a:spcPts val="0"/>
              </a:spcAft>
              <a:buNone/>
            </a:pPr>
            <a:endParaRPr sz="2000">
              <a:solidFill>
                <a:srgbClr val="6633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601124" y="228600"/>
            <a:ext cx="9502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4400">
                <a:solidFill>
                  <a:srgbClr val="E84C22"/>
                </a:solidFill>
                <a:latin typeface="Arial"/>
                <a:ea typeface="Arial"/>
                <a:cs typeface="Arial"/>
                <a:sym typeface="Arial"/>
              </a:rPr>
              <a:t>Apache Spark Ecosystem Overview</a:t>
            </a:r>
            <a:endParaRPr sz="4400"/>
          </a:p>
        </p:txBody>
      </p:sp>
      <p:sp>
        <p:nvSpPr>
          <p:cNvPr id="164" name="Shape 164"/>
          <p:cNvSpPr txBox="1">
            <a:spLocks noGrp="1"/>
          </p:cNvSpPr>
          <p:nvPr>
            <p:ph type="body" idx="1"/>
          </p:nvPr>
        </p:nvSpPr>
        <p:spPr>
          <a:xfrm>
            <a:off x="677325" y="1163700"/>
            <a:ext cx="10908900" cy="2740500"/>
          </a:xfrm>
          <a:prstGeom prst="rect">
            <a:avLst/>
          </a:prstGeom>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rgbClr val="663300"/>
              </a:buClr>
              <a:buSzPts val="2400"/>
              <a:buFont typeface="Arial"/>
              <a:buChar char="●"/>
            </a:pPr>
            <a:r>
              <a:rPr lang="en-US" sz="2400" b="1">
                <a:solidFill>
                  <a:srgbClr val="663300"/>
                </a:solidFill>
                <a:latin typeface="Arial"/>
                <a:ea typeface="Arial"/>
                <a:cs typeface="Arial"/>
                <a:sym typeface="Arial"/>
              </a:rPr>
              <a:t>Streaming:</a:t>
            </a:r>
            <a:r>
              <a:rPr lang="en-US" sz="2400">
                <a:solidFill>
                  <a:srgbClr val="663300"/>
                </a:solidFill>
                <a:latin typeface="Arial"/>
                <a:ea typeface="Arial"/>
                <a:cs typeface="Arial"/>
                <a:sym typeface="Arial"/>
              </a:rPr>
              <a:t> Ability to process &amp; analyze data real-time interactively.</a:t>
            </a:r>
            <a:endParaRPr sz="2400">
              <a:solidFill>
                <a:srgbClr val="663300"/>
              </a:solidFill>
              <a:latin typeface="Arial"/>
              <a:ea typeface="Arial"/>
              <a:cs typeface="Arial"/>
              <a:sym typeface="Arial"/>
            </a:endParaRPr>
          </a:p>
          <a:p>
            <a:pPr marL="457200" marR="0" lvl="0" indent="-381000" algn="l" rtl="0">
              <a:lnSpc>
                <a:spcPct val="115000"/>
              </a:lnSpc>
              <a:spcBef>
                <a:spcPts val="0"/>
              </a:spcBef>
              <a:spcAft>
                <a:spcPts val="0"/>
              </a:spcAft>
              <a:buClr>
                <a:srgbClr val="663300"/>
              </a:buClr>
              <a:buSzPts val="2400"/>
              <a:buFont typeface="Arial"/>
              <a:buChar char="●"/>
            </a:pPr>
            <a:r>
              <a:rPr lang="en-US" sz="2400" b="1">
                <a:solidFill>
                  <a:srgbClr val="663300"/>
                </a:solidFill>
                <a:latin typeface="Arial"/>
                <a:ea typeface="Arial"/>
                <a:cs typeface="Arial"/>
                <a:sym typeface="Arial"/>
              </a:rPr>
              <a:t>Spark SQL:</a:t>
            </a:r>
            <a:r>
              <a:rPr lang="en-US" sz="2400">
                <a:solidFill>
                  <a:srgbClr val="663300"/>
                </a:solidFill>
                <a:latin typeface="Arial"/>
                <a:ea typeface="Arial"/>
                <a:cs typeface="Arial"/>
                <a:sym typeface="Arial"/>
              </a:rPr>
              <a:t> Exploring &amp; processing structured Data using SQL queries.</a:t>
            </a:r>
            <a:endParaRPr sz="2400">
              <a:solidFill>
                <a:srgbClr val="663300"/>
              </a:solidFill>
              <a:latin typeface="Arial"/>
              <a:ea typeface="Arial"/>
              <a:cs typeface="Arial"/>
              <a:sym typeface="Arial"/>
            </a:endParaRPr>
          </a:p>
          <a:p>
            <a:pPr marL="457200" marR="0" lvl="0" indent="-381000" algn="l" rtl="0">
              <a:lnSpc>
                <a:spcPct val="115000"/>
              </a:lnSpc>
              <a:spcBef>
                <a:spcPts val="0"/>
              </a:spcBef>
              <a:spcAft>
                <a:spcPts val="0"/>
              </a:spcAft>
              <a:buClr>
                <a:srgbClr val="663300"/>
              </a:buClr>
              <a:buSzPts val="2400"/>
              <a:buFont typeface="Arial"/>
              <a:buChar char="●"/>
            </a:pPr>
            <a:r>
              <a:rPr lang="en-US" sz="2400" b="1">
                <a:solidFill>
                  <a:srgbClr val="663300"/>
                </a:solidFill>
                <a:latin typeface="Arial"/>
                <a:ea typeface="Arial"/>
                <a:cs typeface="Arial"/>
                <a:sym typeface="Arial"/>
              </a:rPr>
              <a:t>GraphX:</a:t>
            </a:r>
            <a:r>
              <a:rPr lang="en-US" sz="2400">
                <a:solidFill>
                  <a:srgbClr val="663300"/>
                </a:solidFill>
                <a:latin typeface="Arial"/>
                <a:ea typeface="Arial"/>
                <a:cs typeface="Arial"/>
                <a:sym typeface="Arial"/>
              </a:rPr>
              <a:t> ability to graph structured data, &amp; derive valuable insights.</a:t>
            </a:r>
            <a:endParaRPr sz="2400">
              <a:solidFill>
                <a:srgbClr val="663300"/>
              </a:solidFill>
              <a:latin typeface="Arial"/>
              <a:ea typeface="Arial"/>
              <a:cs typeface="Arial"/>
              <a:sym typeface="Arial"/>
            </a:endParaRPr>
          </a:p>
          <a:p>
            <a:pPr marL="457200" marR="0" lvl="0" indent="-381000" algn="l" rtl="0">
              <a:lnSpc>
                <a:spcPct val="115000"/>
              </a:lnSpc>
              <a:spcBef>
                <a:spcPts val="0"/>
              </a:spcBef>
              <a:spcAft>
                <a:spcPts val="0"/>
              </a:spcAft>
              <a:buClr>
                <a:srgbClr val="663300"/>
              </a:buClr>
              <a:buSzPts val="2400"/>
              <a:buFont typeface="Arial"/>
              <a:buChar char="●"/>
            </a:pPr>
            <a:r>
              <a:rPr lang="en-US" sz="2400" b="1">
                <a:solidFill>
                  <a:srgbClr val="663300"/>
                </a:solidFill>
                <a:latin typeface="Arial"/>
                <a:ea typeface="Arial"/>
                <a:cs typeface="Arial"/>
                <a:sym typeface="Arial"/>
              </a:rPr>
              <a:t>MLib:</a:t>
            </a:r>
            <a:r>
              <a:rPr lang="en-US" sz="2400">
                <a:solidFill>
                  <a:srgbClr val="663300"/>
                </a:solidFill>
                <a:latin typeface="Arial"/>
                <a:ea typeface="Arial"/>
                <a:cs typeface="Arial"/>
                <a:sym typeface="Arial"/>
              </a:rPr>
              <a:t> very scalable machine learning library which produces advanced algorithms. The library can be used in Java, Python, &amp; Scala.</a:t>
            </a:r>
            <a:endParaRPr sz="2400">
              <a:solidFill>
                <a:srgbClr val="663300"/>
              </a:solidFill>
              <a:latin typeface="Arial"/>
              <a:ea typeface="Arial"/>
              <a:cs typeface="Arial"/>
              <a:sym typeface="Arial"/>
            </a:endParaRPr>
          </a:p>
          <a:p>
            <a:pPr marL="457200" marR="0" lvl="0" indent="-381000" algn="l" rtl="0">
              <a:lnSpc>
                <a:spcPct val="115000"/>
              </a:lnSpc>
              <a:spcBef>
                <a:spcPts val="0"/>
              </a:spcBef>
              <a:spcAft>
                <a:spcPts val="0"/>
              </a:spcAft>
              <a:buClr>
                <a:srgbClr val="663300"/>
              </a:buClr>
              <a:buSzPts val="2400"/>
              <a:buFont typeface="Arial"/>
              <a:buChar char="●"/>
            </a:pPr>
            <a:r>
              <a:rPr lang="en-US" sz="2400" b="1">
                <a:solidFill>
                  <a:srgbClr val="663300"/>
                </a:solidFill>
                <a:latin typeface="Arial"/>
                <a:ea typeface="Arial"/>
                <a:cs typeface="Arial"/>
                <a:sym typeface="Arial"/>
              </a:rPr>
              <a:t>Spark Core API:</a:t>
            </a:r>
            <a:r>
              <a:rPr lang="en-US" sz="2400">
                <a:solidFill>
                  <a:srgbClr val="663300"/>
                </a:solidFill>
                <a:latin typeface="Arial"/>
                <a:ea typeface="Arial"/>
                <a:cs typeface="Arial"/>
                <a:sym typeface="Arial"/>
              </a:rPr>
              <a:t> foundation which all functions are built on top of supporting Java, Scala, Python, SQL, &amp; R.</a:t>
            </a:r>
            <a:br>
              <a:rPr lang="en-US" sz="2400">
                <a:solidFill>
                  <a:srgbClr val="663300"/>
                </a:solidFill>
                <a:latin typeface="Arial"/>
                <a:ea typeface="Arial"/>
                <a:cs typeface="Arial"/>
                <a:sym typeface="Arial"/>
              </a:rPr>
            </a:br>
            <a:endParaRPr sz="2400">
              <a:solidFill>
                <a:srgbClr val="663300"/>
              </a:solidFill>
              <a:latin typeface="Arial"/>
              <a:ea typeface="Arial"/>
              <a:cs typeface="Arial"/>
              <a:sym typeface="Arial"/>
            </a:endParaRPr>
          </a:p>
          <a:p>
            <a:pPr marL="0" lvl="0" indent="0">
              <a:spcBef>
                <a:spcPts val="1000"/>
              </a:spcBef>
              <a:spcAft>
                <a:spcPts val="0"/>
              </a:spcAft>
              <a:buNone/>
            </a:pPr>
            <a:endParaRPr sz="2400"/>
          </a:p>
        </p:txBody>
      </p:sp>
      <p:pic>
        <p:nvPicPr>
          <p:cNvPr id="165" name="Shape 165"/>
          <p:cNvPicPr preferRelativeResize="0"/>
          <p:nvPr/>
        </p:nvPicPr>
        <p:blipFill>
          <a:blip r:embed="rId3">
            <a:alphaModFix/>
          </a:blip>
          <a:stretch>
            <a:fillRect/>
          </a:stretch>
        </p:blipFill>
        <p:spPr>
          <a:xfrm>
            <a:off x="1357400" y="4363450"/>
            <a:ext cx="7078535" cy="2200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677324" y="896400"/>
            <a:ext cx="9496500" cy="6726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dk1"/>
              </a:buClr>
              <a:buSzPts val="1100"/>
              <a:buFont typeface="Arial"/>
              <a:buNone/>
            </a:pPr>
            <a:r>
              <a:rPr lang="en-US" sz="4400">
                <a:latin typeface="Arial"/>
                <a:ea typeface="Arial"/>
                <a:cs typeface="Arial"/>
                <a:sym typeface="Arial"/>
              </a:rPr>
              <a:t>Apache Spark Ecosystem Continued</a:t>
            </a:r>
            <a:endParaRPr/>
          </a:p>
        </p:txBody>
      </p:sp>
      <p:sp>
        <p:nvSpPr>
          <p:cNvPr id="171" name="Shape 171"/>
          <p:cNvSpPr txBox="1">
            <a:spLocks noGrp="1"/>
          </p:cNvSpPr>
          <p:nvPr>
            <p:ph type="body" idx="1"/>
          </p:nvPr>
        </p:nvSpPr>
        <p:spPr>
          <a:xfrm>
            <a:off x="677334" y="1530757"/>
            <a:ext cx="8596668" cy="3880773"/>
          </a:xfrm>
          <a:prstGeom prst="rect">
            <a:avLst/>
          </a:prstGeom>
          <a:noFill/>
          <a:ln>
            <a:noFill/>
          </a:ln>
        </p:spPr>
        <p:txBody>
          <a:bodyPr spcFirstLastPara="1" wrap="square" lIns="91425" tIns="45700" rIns="91425" bIns="45700" anchor="t" anchorCtr="0">
            <a:noAutofit/>
          </a:bodyPr>
          <a:lstStyle/>
          <a:p>
            <a:pPr marL="215900" marR="0" lvl="0" indent="-209550" algn="l" rtl="0">
              <a:spcBef>
                <a:spcPts val="0"/>
              </a:spcBef>
              <a:spcAft>
                <a:spcPts val="0"/>
              </a:spcAft>
              <a:buClr>
                <a:srgbClr val="663300"/>
              </a:buClr>
              <a:buSzPts val="2455"/>
              <a:buFont typeface="Arial"/>
              <a:buChar char="•"/>
            </a:pPr>
            <a:r>
              <a:rPr lang="en-US" sz="1800" b="0" i="0" u="none" strike="noStrike" cap="none">
                <a:solidFill>
                  <a:srgbClr val="663300"/>
                </a:solidFill>
                <a:latin typeface="Helvetica Neue"/>
                <a:ea typeface="Helvetica Neue"/>
                <a:cs typeface="Helvetica Neue"/>
                <a:sym typeface="Helvetica Neue"/>
              </a:rPr>
              <a:t>Spark SQL for querying structured data via SQL and Hive Query Language (HQL)</a:t>
            </a:r>
            <a:endParaRPr>
              <a:solidFill>
                <a:srgbClr val="663300"/>
              </a:solidFill>
            </a:endParaRPr>
          </a:p>
          <a:p>
            <a:pPr marL="215900" marR="0" lvl="0" indent="-209550" algn="l" rtl="0">
              <a:spcBef>
                <a:spcPts val="0"/>
              </a:spcBef>
              <a:spcAft>
                <a:spcPts val="0"/>
              </a:spcAft>
              <a:buClr>
                <a:srgbClr val="663300"/>
              </a:buClr>
              <a:buSzPts val="2455"/>
              <a:buFont typeface="Arial"/>
              <a:buChar char="•"/>
            </a:pPr>
            <a:r>
              <a:rPr lang="en-US" sz="1800" b="0" i="0" u="none" strike="noStrike" cap="none">
                <a:solidFill>
                  <a:srgbClr val="663300"/>
                </a:solidFill>
                <a:latin typeface="Helvetica Neue"/>
                <a:ea typeface="Helvetica Neue"/>
                <a:cs typeface="Helvetica Neue"/>
                <a:sym typeface="Helvetica Neue"/>
              </a:rPr>
              <a:t>Spark Streaming mainly enables you to create analytical and interactive applications for live streaming data. You can do the streaming of the data and then, Spark can run its operations from the streamed data itself.</a:t>
            </a:r>
            <a:endParaRPr>
              <a:solidFill>
                <a:srgbClr val="663300"/>
              </a:solidFill>
            </a:endParaRPr>
          </a:p>
          <a:p>
            <a:pPr marL="342900" marR="0" lvl="0" indent="-342900" algn="l" rtl="0">
              <a:spcBef>
                <a:spcPts val="700"/>
              </a:spcBef>
              <a:spcAft>
                <a:spcPts val="0"/>
              </a:spcAft>
              <a:buClr>
                <a:srgbClr val="663300"/>
              </a:buClr>
              <a:buSzPts val="2448"/>
              <a:buFont typeface="Arial"/>
              <a:buChar char="•"/>
            </a:pPr>
            <a:r>
              <a:rPr lang="en-US" sz="1800" b="0" i="0" u="none" strike="noStrike" cap="none">
                <a:solidFill>
                  <a:srgbClr val="663300"/>
                </a:solidFill>
                <a:latin typeface="Helvetica Neue"/>
                <a:ea typeface="Helvetica Neue"/>
                <a:cs typeface="Helvetica Neue"/>
                <a:sym typeface="Helvetica Neue"/>
              </a:rPr>
              <a:t>Spark Core Engine allows writing raw Spark programs and Scala programs and launch them; it also allows writing Java programs before launching them. All these are being executed by Spark Core Engine.</a:t>
            </a:r>
            <a:endParaRPr>
              <a:solidFill>
                <a:srgbClr val="663300"/>
              </a:solidFill>
            </a:endParaRPr>
          </a:p>
          <a:p>
            <a:pPr marL="342900" marR="0" lvl="0" indent="-342900" algn="l" rtl="0">
              <a:spcBef>
                <a:spcPts val="700"/>
              </a:spcBef>
              <a:spcAft>
                <a:spcPts val="0"/>
              </a:spcAft>
              <a:buClr>
                <a:srgbClr val="663300"/>
              </a:buClr>
              <a:buSzPts val="2448"/>
              <a:buFont typeface="Arial"/>
              <a:buChar char="•"/>
            </a:pPr>
            <a:r>
              <a:rPr lang="en-US" sz="1800" b="0" i="0" u="none" strike="noStrike" cap="none">
                <a:solidFill>
                  <a:srgbClr val="663300"/>
                </a:solidFill>
                <a:latin typeface="Helvetica Neue"/>
                <a:ea typeface="Helvetica Neue"/>
                <a:cs typeface="Helvetica Neue"/>
                <a:sym typeface="Helvetica Neue"/>
              </a:rPr>
              <a:t>MLLib is a machine learning library that is built on top of Spark, and has the provision to support many machine learning algorithms. But the point difference is that it runs almost 100 times faster than MapReduce.</a:t>
            </a:r>
            <a:endParaRPr>
              <a:solidFill>
                <a:srgbClr val="663300"/>
              </a:solidFill>
            </a:endParaRPr>
          </a:p>
          <a:p>
            <a:pPr marL="342900" marR="0" lvl="0" indent="-342900" algn="l" rtl="0">
              <a:spcBef>
                <a:spcPts val="700"/>
              </a:spcBef>
              <a:spcAft>
                <a:spcPts val="0"/>
              </a:spcAft>
              <a:buClr>
                <a:srgbClr val="663300"/>
              </a:buClr>
              <a:buSzPts val="2448"/>
              <a:buFont typeface="Arial"/>
              <a:buChar char="•"/>
            </a:pPr>
            <a:r>
              <a:rPr lang="en-US" sz="1800" b="0" i="0" u="none" strike="noStrike" cap="none">
                <a:solidFill>
                  <a:srgbClr val="663300"/>
                </a:solidFill>
                <a:latin typeface="Helvetica Neue"/>
                <a:ea typeface="Helvetica Neue"/>
                <a:cs typeface="Helvetica Neue"/>
                <a:sym typeface="Helvetica Neue"/>
              </a:rPr>
              <a:t>Spark has its own Graph Computation Engine, called GraphX. </a:t>
            </a:r>
            <a:endParaRPr>
              <a:solidFill>
                <a:srgbClr val="663300"/>
              </a:solidFill>
            </a:endParaRPr>
          </a:p>
          <a:p>
            <a:pPr marL="342900" marR="0" lvl="0" indent="-251459" algn="l" rtl="0">
              <a:spcBef>
                <a:spcPts val="1000"/>
              </a:spcBef>
              <a:spcAft>
                <a:spcPts val="0"/>
              </a:spcAft>
              <a:buClr>
                <a:schemeClr val="accent1"/>
              </a:buClr>
              <a:buSzPts val="1440"/>
              <a:buFont typeface="Noto Sans Symbols"/>
              <a:buNone/>
            </a:pPr>
            <a:endParaRPr sz="1800" b="0" i="0" u="none" strike="noStrike" cap="none">
              <a:solidFill>
                <a:srgbClr val="3F3F3F"/>
              </a:solidFill>
              <a:latin typeface="Trebuchet MS"/>
              <a:ea typeface="Trebuchet MS"/>
              <a:cs typeface="Trebuchet MS"/>
              <a:sym typeface="Trebuchet MS"/>
            </a:endParaRPr>
          </a:p>
        </p:txBody>
      </p:sp>
      <p:pic>
        <p:nvPicPr>
          <p:cNvPr id="172" name="Shape 172"/>
          <p:cNvPicPr preferRelativeResize="0"/>
          <p:nvPr/>
        </p:nvPicPr>
        <p:blipFill rotWithShape="1">
          <a:blip r:embed="rId3">
            <a:alphaModFix/>
          </a:blip>
          <a:srcRect/>
          <a:stretch/>
        </p:blipFill>
        <p:spPr>
          <a:xfrm>
            <a:off x="1" y="79364"/>
            <a:ext cx="1524000" cy="8622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677334" y="228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4400">
                <a:latin typeface="Arial"/>
                <a:ea typeface="Arial"/>
                <a:cs typeface="Arial"/>
                <a:sym typeface="Arial"/>
              </a:rPr>
              <a:t>Spark vs. Hadoop MapReduce</a:t>
            </a:r>
            <a:endParaRPr/>
          </a:p>
        </p:txBody>
      </p:sp>
      <p:sp>
        <p:nvSpPr>
          <p:cNvPr id="178" name="Shape 178"/>
          <p:cNvSpPr txBox="1">
            <a:spLocks noGrp="1"/>
          </p:cNvSpPr>
          <p:nvPr>
            <p:ph type="body" idx="1"/>
          </p:nvPr>
        </p:nvSpPr>
        <p:spPr>
          <a:xfrm>
            <a:off x="621900" y="1398602"/>
            <a:ext cx="8596800" cy="4625400"/>
          </a:xfrm>
          <a:prstGeom prst="rect">
            <a:avLst/>
          </a:prstGeom>
        </p:spPr>
        <p:txBody>
          <a:bodyPr spcFirstLastPara="1" wrap="square" lIns="91425" tIns="91425" rIns="91425" bIns="91425" anchor="t" anchorCtr="0">
            <a:noAutofit/>
          </a:bodyPr>
          <a:lstStyle/>
          <a:p>
            <a:pPr marL="457200" lvl="0" indent="-342900" rtl="0">
              <a:lnSpc>
                <a:spcPct val="115000"/>
              </a:lnSpc>
              <a:spcBef>
                <a:spcPts val="0"/>
              </a:spcBef>
              <a:spcAft>
                <a:spcPts val="0"/>
              </a:spcAft>
              <a:buClr>
                <a:srgbClr val="663300"/>
              </a:buClr>
              <a:buSzPts val="1800"/>
              <a:buFont typeface="Arial"/>
              <a:buChar char="●"/>
            </a:pPr>
            <a:r>
              <a:rPr lang="en-US" b="1">
                <a:solidFill>
                  <a:srgbClr val="663300"/>
                </a:solidFill>
                <a:latin typeface="Arial"/>
                <a:ea typeface="Arial"/>
                <a:cs typeface="Arial"/>
                <a:sym typeface="Arial"/>
              </a:rPr>
              <a:t>Performance:</a:t>
            </a:r>
            <a:r>
              <a:rPr lang="en-US">
                <a:solidFill>
                  <a:srgbClr val="663300"/>
                </a:solidFill>
                <a:latin typeface="Arial"/>
                <a:ea typeface="Arial"/>
                <a:cs typeface="Arial"/>
                <a:sym typeface="Arial"/>
              </a:rPr>
              <a:t> Spark normally faster but with caveats</a:t>
            </a:r>
            <a:endParaRPr>
              <a:solidFill>
                <a:srgbClr val="663300"/>
              </a:solidFill>
              <a:latin typeface="Arial"/>
              <a:ea typeface="Arial"/>
              <a:cs typeface="Arial"/>
              <a:sym typeface="Arial"/>
            </a:endParaRPr>
          </a:p>
          <a:p>
            <a:pPr marL="914400" lvl="1" indent="-342900" rtl="0">
              <a:lnSpc>
                <a:spcPct val="115000"/>
              </a:lnSpc>
              <a:spcBef>
                <a:spcPts val="0"/>
              </a:spcBef>
              <a:spcAft>
                <a:spcPts val="0"/>
              </a:spcAft>
              <a:buClr>
                <a:srgbClr val="663300"/>
              </a:buClr>
              <a:buSzPts val="1800"/>
              <a:buFont typeface="Arial"/>
              <a:buChar char="○"/>
            </a:pPr>
            <a:r>
              <a:rPr lang="en-US" sz="1800">
                <a:solidFill>
                  <a:srgbClr val="663300"/>
                </a:solidFill>
                <a:latin typeface="Arial"/>
                <a:ea typeface="Arial"/>
                <a:cs typeface="Arial"/>
                <a:sym typeface="Arial"/>
              </a:rPr>
              <a:t>Spark can process data in-memory; Hadoop MapReduce persists back to the disk after a map or reduce action</a:t>
            </a:r>
            <a:endParaRPr sz="1800">
              <a:solidFill>
                <a:srgbClr val="663300"/>
              </a:solidFill>
              <a:latin typeface="Arial"/>
              <a:ea typeface="Arial"/>
              <a:cs typeface="Arial"/>
              <a:sym typeface="Arial"/>
            </a:endParaRPr>
          </a:p>
          <a:p>
            <a:pPr marL="914400" lvl="1" indent="-342900" rtl="0">
              <a:lnSpc>
                <a:spcPct val="115000"/>
              </a:lnSpc>
              <a:spcBef>
                <a:spcPts val="0"/>
              </a:spcBef>
              <a:spcAft>
                <a:spcPts val="0"/>
              </a:spcAft>
              <a:buClr>
                <a:srgbClr val="663300"/>
              </a:buClr>
              <a:buSzPts val="1800"/>
              <a:buFont typeface="Arial"/>
              <a:buChar char="○"/>
            </a:pPr>
            <a:r>
              <a:rPr lang="en-US" sz="1800">
                <a:solidFill>
                  <a:srgbClr val="663300"/>
                </a:solidFill>
                <a:latin typeface="Arial"/>
                <a:ea typeface="Arial"/>
                <a:cs typeface="Arial"/>
                <a:sym typeface="Arial"/>
              </a:rPr>
              <a:t>Spark generally outperforms MapReduce, but it often needs lots of memory to do well; if there are other resource-demanding services or can’t fit in memory, Spark degrades</a:t>
            </a:r>
            <a:endParaRPr sz="1800">
              <a:solidFill>
                <a:srgbClr val="663300"/>
              </a:solidFill>
              <a:latin typeface="Arial"/>
              <a:ea typeface="Arial"/>
              <a:cs typeface="Arial"/>
              <a:sym typeface="Arial"/>
            </a:endParaRPr>
          </a:p>
          <a:p>
            <a:pPr marL="914400" lvl="1" indent="-342900" rtl="0">
              <a:lnSpc>
                <a:spcPct val="115000"/>
              </a:lnSpc>
              <a:spcBef>
                <a:spcPts val="0"/>
              </a:spcBef>
              <a:spcAft>
                <a:spcPts val="0"/>
              </a:spcAft>
              <a:buClr>
                <a:srgbClr val="663300"/>
              </a:buClr>
              <a:buSzPts val="1800"/>
              <a:buFont typeface="Arial"/>
              <a:buChar char="○"/>
            </a:pPr>
            <a:r>
              <a:rPr lang="en-US" sz="1800">
                <a:solidFill>
                  <a:srgbClr val="663300"/>
                </a:solidFill>
                <a:latin typeface="Arial"/>
                <a:ea typeface="Arial"/>
                <a:cs typeface="Arial"/>
                <a:sym typeface="Arial"/>
              </a:rPr>
              <a:t>MapReduce easily runs alongside other services with minor performance differences, &amp; works well with the 1-pass jobs it was designed for</a:t>
            </a:r>
            <a:endParaRPr sz="1800">
              <a:solidFill>
                <a:srgbClr val="663300"/>
              </a:solidFill>
              <a:latin typeface="Arial"/>
              <a:ea typeface="Arial"/>
              <a:cs typeface="Arial"/>
              <a:sym typeface="Arial"/>
            </a:endParaRPr>
          </a:p>
          <a:p>
            <a:pPr marL="457200" lvl="0" indent="-342900" rtl="0">
              <a:lnSpc>
                <a:spcPct val="115000"/>
              </a:lnSpc>
              <a:spcBef>
                <a:spcPts val="0"/>
              </a:spcBef>
              <a:spcAft>
                <a:spcPts val="0"/>
              </a:spcAft>
              <a:buClr>
                <a:srgbClr val="663300"/>
              </a:buClr>
              <a:buSzPts val="1800"/>
              <a:buFont typeface="Arial"/>
              <a:buChar char="●"/>
            </a:pPr>
            <a:r>
              <a:rPr lang="en-US" b="1">
                <a:solidFill>
                  <a:srgbClr val="663300"/>
                </a:solidFill>
                <a:latin typeface="Arial"/>
                <a:ea typeface="Arial"/>
                <a:cs typeface="Arial"/>
                <a:sym typeface="Arial"/>
              </a:rPr>
              <a:t>Ease of use:</a:t>
            </a:r>
            <a:r>
              <a:rPr lang="en-US">
                <a:solidFill>
                  <a:srgbClr val="663300"/>
                </a:solidFill>
                <a:latin typeface="Arial"/>
                <a:ea typeface="Arial"/>
                <a:cs typeface="Arial"/>
                <a:sym typeface="Arial"/>
              </a:rPr>
              <a:t> Spark is easier to program</a:t>
            </a:r>
            <a:endParaRPr>
              <a:solidFill>
                <a:srgbClr val="663300"/>
              </a:solidFill>
              <a:latin typeface="Arial"/>
              <a:ea typeface="Arial"/>
              <a:cs typeface="Arial"/>
              <a:sym typeface="Arial"/>
            </a:endParaRPr>
          </a:p>
          <a:p>
            <a:pPr marL="457200" lvl="0" indent="-342900" rtl="0">
              <a:lnSpc>
                <a:spcPct val="115000"/>
              </a:lnSpc>
              <a:spcBef>
                <a:spcPts val="0"/>
              </a:spcBef>
              <a:spcAft>
                <a:spcPts val="0"/>
              </a:spcAft>
              <a:buClr>
                <a:srgbClr val="663300"/>
              </a:buClr>
              <a:buSzPts val="1800"/>
              <a:buFont typeface="Arial"/>
              <a:buChar char="●"/>
            </a:pPr>
            <a:r>
              <a:rPr lang="en-US" b="1">
                <a:solidFill>
                  <a:srgbClr val="663300"/>
                </a:solidFill>
                <a:latin typeface="Arial"/>
                <a:ea typeface="Arial"/>
                <a:cs typeface="Arial"/>
                <a:sym typeface="Arial"/>
              </a:rPr>
              <a:t>Data processing: </a:t>
            </a:r>
            <a:r>
              <a:rPr lang="en-US">
                <a:solidFill>
                  <a:srgbClr val="663300"/>
                </a:solidFill>
                <a:latin typeface="Arial"/>
                <a:ea typeface="Arial"/>
                <a:cs typeface="Arial"/>
                <a:sym typeface="Arial"/>
              </a:rPr>
              <a:t>Spark more general</a:t>
            </a:r>
            <a:endParaRPr>
              <a:solidFill>
                <a:srgbClr val="663300"/>
              </a:solidFill>
              <a:latin typeface="Arial"/>
              <a:ea typeface="Arial"/>
              <a:cs typeface="Arial"/>
              <a:sym typeface="Arial"/>
            </a:endParaRPr>
          </a:p>
          <a:p>
            <a:pPr marL="457200" lvl="0" indent="-342900" rtl="0">
              <a:lnSpc>
                <a:spcPct val="115000"/>
              </a:lnSpc>
              <a:spcBef>
                <a:spcPts val="0"/>
              </a:spcBef>
              <a:spcAft>
                <a:spcPts val="0"/>
              </a:spcAft>
              <a:buClr>
                <a:srgbClr val="663300"/>
              </a:buClr>
              <a:buSzPts val="1800"/>
              <a:buFont typeface="Arial"/>
              <a:buChar char="●"/>
            </a:pPr>
            <a:r>
              <a:rPr lang="en-US" b="1">
                <a:solidFill>
                  <a:srgbClr val="663300"/>
                </a:solidFill>
                <a:latin typeface="Arial"/>
                <a:ea typeface="Arial"/>
                <a:cs typeface="Arial"/>
                <a:sym typeface="Arial"/>
              </a:rPr>
              <a:t>Maturity:</a:t>
            </a:r>
            <a:r>
              <a:rPr lang="en-US">
                <a:solidFill>
                  <a:srgbClr val="663300"/>
                </a:solidFill>
                <a:latin typeface="Arial"/>
                <a:ea typeface="Arial"/>
                <a:cs typeface="Arial"/>
                <a:sym typeface="Arial"/>
              </a:rPr>
              <a:t> Spark maturing, Hadoop MapReduce mature</a:t>
            </a:r>
            <a:endParaRPr>
              <a:solidFill>
                <a:srgbClr val="663300"/>
              </a:solidFill>
              <a:latin typeface="Arial"/>
              <a:ea typeface="Arial"/>
              <a:cs typeface="Arial"/>
              <a:sym typeface="Arial"/>
            </a:endParaRPr>
          </a:p>
          <a:p>
            <a:pPr marL="0" lvl="0" indent="0">
              <a:spcBef>
                <a:spcPts val="1000"/>
              </a:spcBef>
              <a:spcAft>
                <a:spcPts val="0"/>
              </a:spcAft>
              <a:buNone/>
            </a:pPr>
            <a:endParaRPr/>
          </a:p>
        </p:txBody>
      </p:sp>
      <p:pic>
        <p:nvPicPr>
          <p:cNvPr id="179" name="Shape 179"/>
          <p:cNvPicPr preferRelativeResize="0"/>
          <p:nvPr/>
        </p:nvPicPr>
        <p:blipFill>
          <a:blip r:embed="rId3">
            <a:alphaModFix/>
          </a:blip>
          <a:stretch>
            <a:fillRect/>
          </a:stretch>
        </p:blipFill>
        <p:spPr>
          <a:xfrm>
            <a:off x="1858550" y="4935875"/>
            <a:ext cx="4219000" cy="1809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677334" y="1049866"/>
            <a:ext cx="8596668" cy="8805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3600"/>
              <a:buFont typeface="Trebuchet MS"/>
              <a:buNone/>
            </a:pPr>
            <a:r>
              <a:rPr lang="en-US" sz="3600" b="0" i="0" u="none" strike="noStrike" cap="none">
                <a:solidFill>
                  <a:schemeClr val="accent1"/>
                </a:solidFill>
                <a:latin typeface="Trebuchet MS"/>
                <a:ea typeface="Trebuchet MS"/>
                <a:cs typeface="Trebuchet MS"/>
                <a:sym typeface="Trebuchet MS"/>
              </a:rPr>
              <a:t>Downloading and Getting started </a:t>
            </a:r>
            <a:endParaRPr/>
          </a:p>
        </p:txBody>
      </p:sp>
      <p:sp>
        <p:nvSpPr>
          <p:cNvPr id="185" name="Shape 185"/>
          <p:cNvSpPr txBox="1">
            <a:spLocks noGrp="1"/>
          </p:cNvSpPr>
          <p:nvPr>
            <p:ph type="body" idx="1"/>
          </p:nvPr>
        </p:nvSpPr>
        <p:spPr>
          <a:xfrm>
            <a:off x="677325" y="1820525"/>
            <a:ext cx="8844600" cy="40965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US" b="0" i="0" u="none" strike="noStrike" cap="none">
                <a:solidFill>
                  <a:srgbClr val="663300"/>
                </a:solidFill>
                <a:latin typeface="Trebuchet MS"/>
                <a:ea typeface="Trebuchet MS"/>
                <a:cs typeface="Trebuchet MS"/>
                <a:sym typeface="Trebuchet MS"/>
              </a:rPr>
              <a:t>Download at </a:t>
            </a:r>
            <a:r>
              <a:rPr lang="en-US" b="0" i="0" u="sng" strike="noStrike" cap="none">
                <a:solidFill>
                  <a:srgbClr val="663300"/>
                </a:solidFill>
                <a:latin typeface="Helvetica Neue"/>
                <a:ea typeface="Helvetica Neue"/>
                <a:cs typeface="Helvetica Neue"/>
                <a:sym typeface="Helvetica Neue"/>
                <a:hlinkClick r:id="rId3"/>
              </a:rPr>
              <a:t>http://spark.apache.org/downloads.html</a:t>
            </a:r>
            <a:endParaRPr>
              <a:solidFill>
                <a:srgbClr val="663300"/>
              </a:solidFill>
            </a:endParaRPr>
          </a:p>
          <a:p>
            <a:pPr marL="342900" marR="0" lvl="0" indent="-371906" algn="just" rtl="0">
              <a:lnSpc>
                <a:spcPct val="80000"/>
              </a:lnSpc>
              <a:spcBef>
                <a:spcPts val="1000"/>
              </a:spcBef>
              <a:spcAft>
                <a:spcPts val="0"/>
              </a:spcAft>
              <a:buClr>
                <a:srgbClr val="663300"/>
              </a:buClr>
              <a:buSzPts val="1800"/>
              <a:buFont typeface="Noto Sans Symbols"/>
              <a:buChar char="●"/>
            </a:pPr>
            <a:r>
              <a:rPr lang="en-US" b="0" i="0" u="none" strike="noStrike" cap="none">
                <a:solidFill>
                  <a:srgbClr val="663300"/>
                </a:solidFill>
                <a:latin typeface="Trebuchet MS"/>
                <a:ea typeface="Trebuchet MS"/>
                <a:cs typeface="Trebuchet MS"/>
                <a:sym typeface="Trebuchet MS"/>
              </a:rPr>
              <a:t>Select package type as “Pre-built for Hadoop 2.7 and later” and download the compressed TAR file. Unpack the file after downloading</a:t>
            </a:r>
            <a:endParaRPr>
              <a:solidFill>
                <a:srgbClr val="663300"/>
              </a:solidFill>
            </a:endParaRPr>
          </a:p>
          <a:p>
            <a:pPr marL="342900" marR="0" lvl="0" indent="-371906" algn="just" rtl="0">
              <a:lnSpc>
                <a:spcPct val="80000"/>
              </a:lnSpc>
              <a:spcBef>
                <a:spcPts val="1000"/>
              </a:spcBef>
              <a:spcAft>
                <a:spcPts val="0"/>
              </a:spcAft>
              <a:buClr>
                <a:srgbClr val="663300"/>
              </a:buClr>
              <a:buSzPts val="1800"/>
              <a:buFont typeface="Noto Sans Symbols"/>
              <a:buChar char="●"/>
            </a:pPr>
            <a:r>
              <a:rPr lang="en-US" b="0" i="0" u="none" strike="noStrike" cap="none">
                <a:solidFill>
                  <a:srgbClr val="663300"/>
                </a:solidFill>
                <a:latin typeface="Trebuchet MS"/>
                <a:ea typeface="Trebuchet MS"/>
                <a:cs typeface="Trebuchet MS"/>
                <a:sym typeface="Trebuchet MS"/>
              </a:rPr>
              <a:t>Spark</a:t>
            </a:r>
            <a:r>
              <a:rPr lang="en-US">
                <a:solidFill>
                  <a:srgbClr val="663300"/>
                </a:solidFill>
              </a:rPr>
              <a:t> </a:t>
            </a:r>
            <a:r>
              <a:rPr lang="en-US" b="0" i="0" u="none" strike="noStrike" cap="none">
                <a:solidFill>
                  <a:srgbClr val="663300"/>
                </a:solidFill>
                <a:latin typeface="Trebuchet MS"/>
                <a:ea typeface="Trebuchet MS"/>
                <a:cs typeface="Trebuchet MS"/>
                <a:sym typeface="Trebuchet MS"/>
              </a:rPr>
              <a:t>provides a simple way to learn the API, as well as a powerful tool to analyze data interactively.</a:t>
            </a:r>
            <a:endParaRPr>
              <a:solidFill>
                <a:srgbClr val="663300"/>
              </a:solidFill>
            </a:endParaRPr>
          </a:p>
          <a:p>
            <a:pPr marL="342900" marR="0" lvl="0" indent="-371906" algn="just" rtl="0">
              <a:lnSpc>
                <a:spcPct val="80000"/>
              </a:lnSpc>
              <a:spcBef>
                <a:spcPts val="1000"/>
              </a:spcBef>
              <a:spcAft>
                <a:spcPts val="0"/>
              </a:spcAft>
              <a:buClr>
                <a:srgbClr val="663300"/>
              </a:buClr>
              <a:buSzPts val="1800"/>
              <a:buFont typeface="Noto Sans Symbols"/>
              <a:buChar char="●"/>
            </a:pPr>
            <a:r>
              <a:rPr lang="en-US" b="0" i="0" u="none" strike="noStrike" cap="none">
                <a:solidFill>
                  <a:srgbClr val="663300"/>
                </a:solidFill>
                <a:latin typeface="Trebuchet MS"/>
                <a:ea typeface="Trebuchet MS"/>
                <a:cs typeface="Trebuchet MS"/>
                <a:sym typeface="Trebuchet MS"/>
              </a:rPr>
              <a:t>It is available in either Scala (which runs on the Java VM </a:t>
            </a:r>
            <a:r>
              <a:rPr lang="en-US">
                <a:solidFill>
                  <a:srgbClr val="663300"/>
                </a:solidFill>
              </a:rPr>
              <a:t>which is</a:t>
            </a:r>
            <a:r>
              <a:rPr lang="en-US" b="0" i="0" u="none" strike="noStrike" cap="none">
                <a:solidFill>
                  <a:srgbClr val="663300"/>
                </a:solidFill>
                <a:latin typeface="Trebuchet MS"/>
                <a:ea typeface="Trebuchet MS"/>
                <a:cs typeface="Trebuchet MS"/>
                <a:sym typeface="Trebuchet MS"/>
              </a:rPr>
              <a:t> a good way to use existing Java libraries) or Python.</a:t>
            </a:r>
            <a:endParaRPr>
              <a:solidFill>
                <a:srgbClr val="663300"/>
              </a:solidFill>
            </a:endParaRPr>
          </a:p>
          <a:p>
            <a:pPr marL="342900" marR="0" lvl="0" indent="-371906" algn="just" rtl="0">
              <a:lnSpc>
                <a:spcPct val="80000"/>
              </a:lnSpc>
              <a:spcBef>
                <a:spcPts val="1000"/>
              </a:spcBef>
              <a:spcAft>
                <a:spcPts val="0"/>
              </a:spcAft>
              <a:buClr>
                <a:srgbClr val="663300"/>
              </a:buClr>
              <a:buSzPts val="1800"/>
              <a:buFont typeface="Noto Sans Symbols"/>
              <a:buChar char="●"/>
            </a:pPr>
            <a:r>
              <a:rPr lang="en-US" b="0" i="0" u="none" strike="noStrike" cap="none">
                <a:solidFill>
                  <a:srgbClr val="663300"/>
                </a:solidFill>
                <a:latin typeface="Trebuchet MS"/>
                <a:ea typeface="Trebuchet MS"/>
                <a:cs typeface="Trebuchet MS"/>
                <a:sym typeface="Trebuchet MS"/>
              </a:rPr>
              <a:t>Spark shell can be opened by typing “./bin/spark-shell”  for Scala version and “./bin/pyspark ” for Python Version</a:t>
            </a:r>
            <a:endParaRPr>
              <a:solidFill>
                <a:srgbClr val="663300"/>
              </a:solidFill>
            </a:endParaRPr>
          </a:p>
          <a:p>
            <a:pPr marL="342900" marR="0" lvl="0" indent="-371906" algn="just" rtl="0">
              <a:lnSpc>
                <a:spcPct val="80000"/>
              </a:lnSpc>
              <a:spcBef>
                <a:spcPts val="1000"/>
              </a:spcBef>
              <a:spcAft>
                <a:spcPts val="0"/>
              </a:spcAft>
              <a:buClr>
                <a:srgbClr val="663300"/>
              </a:buClr>
              <a:buSzPts val="1800"/>
              <a:buFont typeface="Noto Sans Symbols"/>
              <a:buChar char="●"/>
            </a:pPr>
            <a:r>
              <a:rPr lang="en-US">
                <a:solidFill>
                  <a:srgbClr val="663300"/>
                </a:solidFill>
              </a:rPr>
              <a:t>The</a:t>
            </a:r>
            <a:r>
              <a:rPr lang="en-US" b="0" i="0" u="none" strike="noStrike" cap="none">
                <a:solidFill>
                  <a:srgbClr val="663300"/>
                </a:solidFill>
                <a:latin typeface="Trebuchet MS"/>
                <a:ea typeface="Trebuchet MS"/>
                <a:cs typeface="Trebuchet MS"/>
                <a:sym typeface="Trebuchet MS"/>
              </a:rPr>
              <a:t> primary abstraction is a distributed collection of items called a Dataset. Datasets can be created from Hadoop </a:t>
            </a:r>
            <a:r>
              <a:rPr lang="en-US">
                <a:solidFill>
                  <a:srgbClr val="663300"/>
                </a:solidFill>
              </a:rPr>
              <a:t>Input Formats</a:t>
            </a:r>
            <a:r>
              <a:rPr lang="en-US" b="0" i="0" u="none" strike="noStrike" cap="none">
                <a:solidFill>
                  <a:srgbClr val="663300"/>
                </a:solidFill>
                <a:latin typeface="Trebuchet MS"/>
                <a:ea typeface="Trebuchet MS"/>
                <a:cs typeface="Trebuchet MS"/>
                <a:sym typeface="Trebuchet MS"/>
              </a:rPr>
              <a:t> (such as HDFS files) or by transforming other Datasets.</a:t>
            </a:r>
            <a:endParaRPr b="0" i="0" u="none" strike="noStrike" cap="none">
              <a:solidFill>
                <a:srgbClr val="663300"/>
              </a:solidFill>
              <a:latin typeface="Trebuchet MS"/>
              <a:ea typeface="Trebuchet MS"/>
              <a:cs typeface="Trebuchet MS"/>
              <a:sym typeface="Trebuchet MS"/>
            </a:endParaRPr>
          </a:p>
        </p:txBody>
      </p:sp>
      <p:pic>
        <p:nvPicPr>
          <p:cNvPr id="186" name="Shape 186"/>
          <p:cNvPicPr preferRelativeResize="0"/>
          <p:nvPr/>
        </p:nvPicPr>
        <p:blipFill rotWithShape="1">
          <a:blip r:embed="rId4">
            <a:alphaModFix/>
          </a:blip>
          <a:srcRect/>
          <a:stretch/>
        </p:blipFill>
        <p:spPr>
          <a:xfrm>
            <a:off x="1" y="79364"/>
            <a:ext cx="1524000" cy="8622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677334" y="1049866"/>
            <a:ext cx="8596668" cy="8805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3600"/>
              <a:buFont typeface="Trebuchet MS"/>
              <a:buNone/>
            </a:pPr>
            <a:r>
              <a:rPr lang="en-US" sz="3600" b="0" i="0" u="none" strike="noStrike" cap="none">
                <a:solidFill>
                  <a:schemeClr val="accent1"/>
                </a:solidFill>
                <a:latin typeface="Trebuchet MS"/>
                <a:ea typeface="Trebuchet MS"/>
                <a:cs typeface="Trebuchet MS"/>
                <a:sym typeface="Trebuchet MS"/>
              </a:rPr>
              <a:t>Spark Application Overview</a:t>
            </a:r>
            <a:endParaRPr/>
          </a:p>
        </p:txBody>
      </p:sp>
      <p:sp>
        <p:nvSpPr>
          <p:cNvPr id="192" name="Shape 192"/>
          <p:cNvSpPr txBox="1">
            <a:spLocks noGrp="1"/>
          </p:cNvSpPr>
          <p:nvPr>
            <p:ph type="body" idx="1"/>
          </p:nvPr>
        </p:nvSpPr>
        <p:spPr>
          <a:xfrm>
            <a:off x="677325" y="1930401"/>
            <a:ext cx="8765100" cy="4368600"/>
          </a:xfrm>
          <a:prstGeom prst="rect">
            <a:avLst/>
          </a:prstGeom>
          <a:noFill/>
          <a:ln>
            <a:noFill/>
          </a:ln>
        </p:spPr>
        <p:txBody>
          <a:bodyPr spcFirstLastPara="1" wrap="square" lIns="91425" tIns="45700" rIns="91425" bIns="45700" anchor="t" anchorCtr="0">
            <a:noAutofit/>
          </a:bodyPr>
          <a:lstStyle/>
          <a:p>
            <a:pPr marL="342900" marR="0" lvl="0" indent="-372618" algn="just" rtl="0">
              <a:lnSpc>
                <a:spcPct val="80000"/>
              </a:lnSpc>
              <a:spcBef>
                <a:spcPts val="0"/>
              </a:spcBef>
              <a:spcAft>
                <a:spcPts val="0"/>
              </a:spcAft>
              <a:buClr>
                <a:srgbClr val="663300"/>
              </a:buClr>
              <a:buSzPts val="1800"/>
              <a:buFont typeface="Noto Sans Symbols"/>
              <a:buChar char="●"/>
            </a:pPr>
            <a:r>
              <a:rPr lang="en-US" b="0" i="0" u="none" strike="noStrike" cap="none">
                <a:solidFill>
                  <a:srgbClr val="663300"/>
                </a:solidFill>
                <a:latin typeface="Trebuchet MS"/>
                <a:ea typeface="Trebuchet MS"/>
                <a:cs typeface="Trebuchet MS"/>
                <a:sym typeface="Trebuchet MS"/>
              </a:rPr>
              <a:t>Like MapReduce applications, each Spark application is a self-contained computation that runs user-supplied code to compute a result, however spark has many advantages over MapReduce </a:t>
            </a:r>
            <a:endParaRPr>
              <a:solidFill>
                <a:srgbClr val="663300"/>
              </a:solidFill>
            </a:endParaRPr>
          </a:p>
          <a:p>
            <a:pPr marL="342900" marR="0" lvl="0" indent="-372618" algn="just" rtl="0">
              <a:lnSpc>
                <a:spcPct val="80000"/>
              </a:lnSpc>
              <a:spcBef>
                <a:spcPts val="1000"/>
              </a:spcBef>
              <a:spcAft>
                <a:spcPts val="0"/>
              </a:spcAft>
              <a:buClr>
                <a:srgbClr val="663300"/>
              </a:buClr>
              <a:buSzPts val="1800"/>
              <a:buFont typeface="Noto Sans Symbols"/>
              <a:buChar char="●"/>
            </a:pPr>
            <a:r>
              <a:rPr lang="en-US" b="0" i="0" u="none" strike="noStrike" cap="none">
                <a:solidFill>
                  <a:srgbClr val="663300"/>
                </a:solidFill>
                <a:latin typeface="Trebuchet MS"/>
                <a:ea typeface="Trebuchet MS"/>
                <a:cs typeface="Trebuchet MS"/>
                <a:sym typeface="Trebuchet MS"/>
              </a:rPr>
              <a:t>In MapReduce, the highest-level unit of computation is a job while In Spark, the highest-level unit of computation is an application. </a:t>
            </a:r>
            <a:endParaRPr>
              <a:solidFill>
                <a:srgbClr val="663300"/>
              </a:solidFill>
            </a:endParaRPr>
          </a:p>
          <a:p>
            <a:pPr marL="342900" marR="0" lvl="0" indent="-372618" algn="just" rtl="0">
              <a:lnSpc>
                <a:spcPct val="80000"/>
              </a:lnSpc>
              <a:spcBef>
                <a:spcPts val="1000"/>
              </a:spcBef>
              <a:spcAft>
                <a:spcPts val="0"/>
              </a:spcAft>
              <a:buClr>
                <a:srgbClr val="663300"/>
              </a:buClr>
              <a:buSzPts val="1800"/>
              <a:buFont typeface="Noto Sans Symbols"/>
              <a:buChar char="●"/>
            </a:pPr>
            <a:r>
              <a:rPr lang="en-US" b="0" i="0" u="none" strike="noStrike" cap="none">
                <a:solidFill>
                  <a:srgbClr val="663300"/>
                </a:solidFill>
                <a:latin typeface="Trebuchet MS"/>
                <a:ea typeface="Trebuchet MS"/>
                <a:cs typeface="Trebuchet MS"/>
                <a:sym typeface="Trebuchet MS"/>
              </a:rPr>
              <a:t>A Spark application can be used for a single batch job, an interactive session with multiple jobs, or a long-lived server continually satisfying requests. </a:t>
            </a:r>
            <a:endParaRPr>
              <a:solidFill>
                <a:srgbClr val="663300"/>
              </a:solidFill>
            </a:endParaRPr>
          </a:p>
          <a:p>
            <a:pPr marL="342900" marR="0" lvl="0" indent="-372618" algn="just" rtl="0">
              <a:lnSpc>
                <a:spcPct val="80000"/>
              </a:lnSpc>
              <a:spcBef>
                <a:spcPts val="1000"/>
              </a:spcBef>
              <a:spcAft>
                <a:spcPts val="0"/>
              </a:spcAft>
              <a:buClr>
                <a:srgbClr val="663300"/>
              </a:buClr>
              <a:buSzPts val="1800"/>
              <a:buFont typeface="Noto Sans Symbols"/>
              <a:buChar char="●"/>
            </a:pPr>
            <a:r>
              <a:rPr lang="en-US" b="0" i="0" u="none" strike="noStrike" cap="none">
                <a:solidFill>
                  <a:srgbClr val="663300"/>
                </a:solidFill>
                <a:latin typeface="Trebuchet MS"/>
                <a:ea typeface="Trebuchet MS"/>
                <a:cs typeface="Trebuchet MS"/>
                <a:sym typeface="Trebuchet MS"/>
              </a:rPr>
              <a:t>MapReduce starts a process for each task. In contrast, a Spark application can have processes running on its behalf even when it's not running a job</a:t>
            </a:r>
            <a:endParaRPr>
              <a:solidFill>
                <a:srgbClr val="663300"/>
              </a:solidFill>
            </a:endParaRPr>
          </a:p>
          <a:p>
            <a:pPr marL="342900" marR="0" lvl="0" indent="-372618" algn="just" rtl="0">
              <a:lnSpc>
                <a:spcPct val="80000"/>
              </a:lnSpc>
              <a:spcBef>
                <a:spcPts val="1000"/>
              </a:spcBef>
              <a:spcAft>
                <a:spcPts val="0"/>
              </a:spcAft>
              <a:buClr>
                <a:srgbClr val="663300"/>
              </a:buClr>
              <a:buSzPts val="1800"/>
              <a:buFont typeface="Noto Sans Symbols"/>
              <a:buChar char="●"/>
            </a:pPr>
            <a:r>
              <a:rPr lang="en-US" b="0" i="0" u="none" strike="noStrike" cap="none">
                <a:solidFill>
                  <a:srgbClr val="663300"/>
                </a:solidFill>
                <a:latin typeface="Trebuchet MS"/>
                <a:ea typeface="Trebuchet MS"/>
                <a:cs typeface="Trebuchet MS"/>
                <a:sym typeface="Trebuchet MS"/>
              </a:rPr>
              <a:t>Spark application execution involves runtime concepts such as driver, executo</a:t>
            </a:r>
            <a:r>
              <a:rPr lang="en-US">
                <a:solidFill>
                  <a:srgbClr val="663300"/>
                </a:solidFill>
              </a:rPr>
              <a:t>r, stage, job.</a:t>
            </a:r>
            <a:endParaRPr>
              <a:solidFill>
                <a:srgbClr val="663300"/>
              </a:solidFill>
            </a:endParaRPr>
          </a:p>
          <a:p>
            <a:pPr marL="342900" lvl="0" indent="-342900" algn="just" rtl="0">
              <a:lnSpc>
                <a:spcPct val="80000"/>
              </a:lnSpc>
              <a:spcBef>
                <a:spcPts val="1000"/>
              </a:spcBef>
              <a:spcAft>
                <a:spcPts val="0"/>
              </a:spcAft>
              <a:buClr>
                <a:srgbClr val="663300"/>
              </a:buClr>
              <a:buSzPts val="1440"/>
              <a:buFont typeface="Noto Sans Symbols"/>
              <a:buChar char="●"/>
            </a:pPr>
            <a:r>
              <a:rPr lang="en-US">
                <a:solidFill>
                  <a:srgbClr val="663300"/>
                </a:solidFill>
              </a:rPr>
              <a:t>Multiple tasks can run within the same executor. Both combine to enable extremely fast task startup time as well as in-memory data storage, resulting in orders of magnitude faster performance over MapReduce.</a:t>
            </a:r>
            <a:endParaRPr>
              <a:solidFill>
                <a:srgbClr val="663300"/>
              </a:solidFill>
            </a:endParaRPr>
          </a:p>
          <a:p>
            <a:pPr marL="342900" marR="0" lvl="0" indent="-258318" algn="just" rtl="0">
              <a:lnSpc>
                <a:spcPct val="80000"/>
              </a:lnSpc>
              <a:spcBef>
                <a:spcPts val="1000"/>
              </a:spcBef>
              <a:spcAft>
                <a:spcPts val="0"/>
              </a:spcAft>
              <a:buClr>
                <a:schemeClr val="accent1"/>
              </a:buClr>
              <a:buSzPts val="1332"/>
              <a:buFont typeface="Noto Sans Symbols"/>
              <a:buNone/>
            </a:pPr>
            <a:endParaRPr sz="1665" b="0" i="0" u="none" strike="noStrike" cap="none">
              <a:solidFill>
                <a:srgbClr val="3F3F3F"/>
              </a:solidFill>
              <a:latin typeface="Trebuchet MS"/>
              <a:ea typeface="Trebuchet MS"/>
              <a:cs typeface="Trebuchet MS"/>
              <a:sym typeface="Trebuchet MS"/>
            </a:endParaRPr>
          </a:p>
        </p:txBody>
      </p:sp>
      <p:pic>
        <p:nvPicPr>
          <p:cNvPr id="193" name="Shape 193"/>
          <p:cNvPicPr preferRelativeResize="0"/>
          <p:nvPr/>
        </p:nvPicPr>
        <p:blipFill rotWithShape="1">
          <a:blip r:embed="rId3">
            <a:alphaModFix/>
          </a:blip>
          <a:srcRect/>
          <a:stretch/>
        </p:blipFill>
        <p:spPr>
          <a:xfrm>
            <a:off x="1" y="79364"/>
            <a:ext cx="1524000" cy="8622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677334" y="1049866"/>
            <a:ext cx="8596668" cy="8805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3600"/>
              <a:buFont typeface="Trebuchet MS"/>
              <a:buNone/>
            </a:pPr>
            <a:r>
              <a:rPr lang="en-US" sz="3600" b="0" i="0" u="none" strike="noStrike" cap="none">
                <a:solidFill>
                  <a:schemeClr val="accent1"/>
                </a:solidFill>
                <a:latin typeface="Trebuchet MS"/>
                <a:ea typeface="Trebuchet MS"/>
                <a:cs typeface="Trebuchet MS"/>
                <a:sym typeface="Trebuchet MS"/>
              </a:rPr>
              <a:t>Spark Application Overview</a:t>
            </a:r>
            <a:endParaRPr/>
          </a:p>
        </p:txBody>
      </p:sp>
      <p:sp>
        <p:nvSpPr>
          <p:cNvPr id="199" name="Shape 199"/>
          <p:cNvSpPr txBox="1">
            <a:spLocks noGrp="1"/>
          </p:cNvSpPr>
          <p:nvPr>
            <p:ph type="body" idx="1"/>
          </p:nvPr>
        </p:nvSpPr>
        <p:spPr>
          <a:xfrm>
            <a:off x="677325" y="2160601"/>
            <a:ext cx="8596800" cy="3279600"/>
          </a:xfrm>
          <a:prstGeom prst="rect">
            <a:avLst/>
          </a:prstGeom>
          <a:noFill/>
          <a:ln>
            <a:noFill/>
          </a:ln>
        </p:spPr>
        <p:txBody>
          <a:bodyPr spcFirstLastPara="1" wrap="square" lIns="91425" tIns="45700" rIns="91425" bIns="45700" anchor="t" anchorCtr="0">
            <a:noAutofit/>
          </a:bodyPr>
          <a:lstStyle/>
          <a:p>
            <a:pPr marL="342900" marR="0" lvl="0" indent="-413766" algn="l" rtl="0">
              <a:lnSpc>
                <a:spcPct val="80000"/>
              </a:lnSpc>
              <a:spcBef>
                <a:spcPts val="0"/>
              </a:spcBef>
              <a:spcAft>
                <a:spcPts val="0"/>
              </a:spcAft>
              <a:buClr>
                <a:schemeClr val="accent1"/>
              </a:buClr>
              <a:buSzPts val="1800"/>
              <a:buFont typeface="Noto Sans Symbols"/>
              <a:buChar char="▶"/>
            </a:pPr>
            <a:r>
              <a:rPr lang="en-US" b="0" i="0" u="none" strike="noStrike" cap="none">
                <a:solidFill>
                  <a:srgbClr val="3F3F3F"/>
                </a:solidFill>
                <a:latin typeface="Trebuchet MS"/>
                <a:ea typeface="Trebuchet MS"/>
                <a:cs typeface="Trebuchet MS"/>
                <a:sym typeface="Trebuchet MS"/>
              </a:rPr>
              <a:t>There are several programming languages that Spark supports. Written in Scala, it already comes with capabilities to be programmed in it, however it can also run using Java or Python</a:t>
            </a:r>
            <a:endParaRPr/>
          </a:p>
          <a:p>
            <a:pPr marL="342900" marR="0" lvl="0" indent="-413766" algn="l" rtl="0">
              <a:lnSpc>
                <a:spcPct val="80000"/>
              </a:lnSpc>
              <a:spcBef>
                <a:spcPts val="1000"/>
              </a:spcBef>
              <a:spcAft>
                <a:spcPts val="0"/>
              </a:spcAft>
              <a:buClr>
                <a:schemeClr val="accent1"/>
              </a:buClr>
              <a:buSzPts val="1800"/>
              <a:buFont typeface="Noto Sans Symbols"/>
              <a:buChar char="▶"/>
            </a:pPr>
            <a:r>
              <a:rPr lang="en-US"/>
              <a:t>Types of</a:t>
            </a:r>
            <a:r>
              <a:rPr lang="en-US" b="0" i="0" u="none" strike="noStrike" cap="none">
                <a:solidFill>
                  <a:srgbClr val="3F3F3F"/>
                </a:solidFill>
                <a:latin typeface="Trebuchet MS"/>
                <a:ea typeface="Trebuchet MS"/>
                <a:cs typeface="Trebuchet MS"/>
                <a:sym typeface="Trebuchet MS"/>
              </a:rPr>
              <a:t> abstractions in its applications</a:t>
            </a:r>
            <a:r>
              <a:rPr lang="en-US"/>
              <a:t>- RDD, Data Frame</a:t>
            </a:r>
            <a:endParaRPr/>
          </a:p>
          <a:p>
            <a:pPr marL="342900" marR="0" lvl="0" indent="-413766" algn="l" rtl="0">
              <a:lnSpc>
                <a:spcPct val="80000"/>
              </a:lnSpc>
              <a:spcBef>
                <a:spcPts val="1000"/>
              </a:spcBef>
              <a:spcAft>
                <a:spcPts val="0"/>
              </a:spcAft>
              <a:buClr>
                <a:schemeClr val="accent1"/>
              </a:buClr>
              <a:buSzPts val="1800"/>
              <a:buFont typeface="Noto Sans Symbols"/>
              <a:buChar char="▶"/>
            </a:pPr>
            <a:r>
              <a:rPr lang="en-US" b="0" i="0" u="none" strike="noStrike" cap="none">
                <a:solidFill>
                  <a:srgbClr val="3F3F3F"/>
                </a:solidFill>
                <a:latin typeface="Trebuchet MS"/>
                <a:ea typeface="Trebuchet MS"/>
                <a:cs typeface="Trebuchet MS"/>
                <a:sym typeface="Trebuchet MS"/>
              </a:rPr>
              <a:t>RDD (Resilient Distributed Dataset) </a:t>
            </a:r>
            <a:endParaRPr b="0" i="0" u="none" strike="noStrike" cap="none">
              <a:solidFill>
                <a:srgbClr val="3F3F3F"/>
              </a:solidFill>
              <a:latin typeface="Trebuchet MS"/>
              <a:ea typeface="Trebuchet MS"/>
              <a:cs typeface="Trebuchet MS"/>
              <a:sym typeface="Trebuchet MS"/>
            </a:endParaRPr>
          </a:p>
          <a:p>
            <a:pPr marL="342900" marR="0" lvl="0" indent="-413766" algn="l" rtl="0">
              <a:lnSpc>
                <a:spcPct val="80000"/>
              </a:lnSpc>
              <a:spcBef>
                <a:spcPts val="1000"/>
              </a:spcBef>
              <a:spcAft>
                <a:spcPts val="0"/>
              </a:spcAft>
              <a:buClr>
                <a:schemeClr val="accent1"/>
              </a:buClr>
              <a:buSzPts val="1800"/>
              <a:buFont typeface="Noto Sans Symbols"/>
              <a:buChar char="▶"/>
            </a:pPr>
            <a:r>
              <a:rPr lang="en-US"/>
              <a:t>Shared variables</a:t>
            </a:r>
            <a:endParaRPr/>
          </a:p>
          <a:p>
            <a:pPr marL="342900" marR="0" lvl="0" indent="-413766" algn="l" rtl="0">
              <a:lnSpc>
                <a:spcPct val="80000"/>
              </a:lnSpc>
              <a:spcBef>
                <a:spcPts val="1000"/>
              </a:spcBef>
              <a:spcAft>
                <a:spcPts val="0"/>
              </a:spcAft>
              <a:buClr>
                <a:schemeClr val="accent1"/>
              </a:buClr>
              <a:buSzPts val="1800"/>
              <a:buFont typeface="Noto Sans Symbols"/>
              <a:buChar char="▶"/>
            </a:pPr>
            <a:r>
              <a:rPr lang="en-US" b="0" i="0" u="none" strike="noStrike" cap="none">
                <a:solidFill>
                  <a:srgbClr val="3F3F3F"/>
                </a:solidFill>
                <a:latin typeface="Trebuchet MS"/>
                <a:ea typeface="Trebuchet MS"/>
                <a:cs typeface="Trebuchet MS"/>
                <a:sym typeface="Trebuchet MS"/>
              </a:rPr>
              <a:t>Broadcast variables </a:t>
            </a:r>
            <a:endParaRPr/>
          </a:p>
          <a:p>
            <a:pPr marL="342900" marR="0" lvl="0" indent="-413766" algn="l" rtl="0">
              <a:lnSpc>
                <a:spcPct val="80000"/>
              </a:lnSpc>
              <a:spcBef>
                <a:spcPts val="1000"/>
              </a:spcBef>
              <a:spcAft>
                <a:spcPts val="0"/>
              </a:spcAft>
              <a:buClr>
                <a:schemeClr val="accent1"/>
              </a:buClr>
              <a:buSzPts val="1800"/>
              <a:buFont typeface="Noto Sans Symbols"/>
              <a:buChar char="▶"/>
            </a:pPr>
            <a:r>
              <a:rPr lang="en-US"/>
              <a:t>Accumulators </a:t>
            </a:r>
            <a:endParaRPr sz="855" b="0" i="0" u="none" strike="noStrike" cap="none">
              <a:solidFill>
                <a:srgbClr val="3F3F3F"/>
              </a:solidFill>
              <a:latin typeface="Trebuchet MS"/>
              <a:ea typeface="Trebuchet MS"/>
              <a:cs typeface="Trebuchet MS"/>
              <a:sym typeface="Trebuchet MS"/>
            </a:endParaRPr>
          </a:p>
          <a:p>
            <a:pPr marL="342900" marR="0" lvl="0" indent="-299466" algn="l" rtl="0">
              <a:lnSpc>
                <a:spcPct val="80000"/>
              </a:lnSpc>
              <a:spcBef>
                <a:spcPts val="1000"/>
              </a:spcBef>
              <a:spcAft>
                <a:spcPts val="0"/>
              </a:spcAft>
              <a:buClr>
                <a:schemeClr val="accent1"/>
              </a:buClr>
              <a:buSzPts val="684"/>
              <a:buFont typeface="Noto Sans Symbols"/>
              <a:buNone/>
            </a:pPr>
            <a:endParaRPr sz="855" b="0" i="0" u="none" strike="noStrike" cap="none">
              <a:solidFill>
                <a:srgbClr val="3F3F3F"/>
              </a:solidFill>
              <a:latin typeface="Trebuchet MS"/>
              <a:ea typeface="Trebuchet MS"/>
              <a:cs typeface="Trebuchet MS"/>
              <a:sym typeface="Trebuchet MS"/>
            </a:endParaRPr>
          </a:p>
        </p:txBody>
      </p:sp>
      <p:pic>
        <p:nvPicPr>
          <p:cNvPr id="200" name="Shape 200"/>
          <p:cNvPicPr preferRelativeResize="0"/>
          <p:nvPr/>
        </p:nvPicPr>
        <p:blipFill rotWithShape="1">
          <a:blip r:embed="rId3">
            <a:alphaModFix/>
          </a:blip>
          <a:srcRect/>
          <a:stretch/>
        </p:blipFill>
        <p:spPr>
          <a:xfrm>
            <a:off x="1" y="79364"/>
            <a:ext cx="1524000" cy="862263"/>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Red Orange">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1211</Words>
  <Application>Microsoft Office PowerPoint</Application>
  <PresentationFormat>Widescreen</PresentationFormat>
  <Paragraphs>125</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Arial</vt:lpstr>
      <vt:lpstr>Helvetica Neue</vt:lpstr>
      <vt:lpstr>Trebuchet MS</vt:lpstr>
      <vt:lpstr>Noto Sans Symbols</vt:lpstr>
      <vt:lpstr>Facet</vt:lpstr>
      <vt:lpstr>PowerPoint Presentation</vt:lpstr>
      <vt:lpstr>Overview</vt:lpstr>
      <vt:lpstr>Apache Spark</vt:lpstr>
      <vt:lpstr>Apache Spark Ecosystem Overview</vt:lpstr>
      <vt:lpstr>Apache Spark Ecosystem Continued</vt:lpstr>
      <vt:lpstr>Spark vs. Hadoop MapReduce</vt:lpstr>
      <vt:lpstr>Downloading and Getting started </vt:lpstr>
      <vt:lpstr>Spark Application Overview</vt:lpstr>
      <vt:lpstr>Spark Application Overview</vt:lpstr>
      <vt:lpstr>Simple Spark Application Continued</vt:lpstr>
      <vt:lpstr>PySpark</vt:lpstr>
      <vt:lpstr>PySpark Continued</vt:lpstr>
      <vt:lpstr>What is Scala...?</vt:lpstr>
      <vt:lpstr>Features of Scala</vt:lpstr>
      <vt:lpstr>How Scala Works….?</vt:lpstr>
      <vt:lpstr>Downloading Scala</vt:lpstr>
      <vt:lpstr>For MAC OS</vt:lpstr>
      <vt:lpstr>For Windows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CHANDRA MOULI</cp:lastModifiedBy>
  <cp:revision>1</cp:revision>
  <dcterms:modified xsi:type="dcterms:W3CDTF">2018-10-01T01:37:41Z</dcterms:modified>
</cp:coreProperties>
</file>