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2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Bad Script" panose="020B0604020202020204" charset="0"/>
      <p:regular r:id="rId28"/>
    </p:embeddedFon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1747787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93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25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20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648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147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387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086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8024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3062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5357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4283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472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68366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94466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71536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13559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35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315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05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05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50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8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5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98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98620" y="374901"/>
            <a:ext cx="10994760" cy="814428"/>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SzPct val="100000"/>
              <a:buFont typeface="Calibri"/>
              <a:buNone/>
              <a:defRPr sz="4800" b="0" i="0" u="none" strike="noStrike" cap="none">
                <a:solidFill>
                  <a:schemeClr val="lt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6" name="Shape 26"/>
          <p:cNvSpPr txBox="1">
            <a:spLocks noGrp="1"/>
          </p:cNvSpPr>
          <p:nvPr>
            <p:ph type="body" idx="1"/>
          </p:nvPr>
        </p:nvSpPr>
        <p:spPr>
          <a:xfrm>
            <a:off x="598621" y="1800148"/>
            <a:ext cx="10994760" cy="4682952"/>
          </a:xfrm>
          <a:prstGeom prst="rect">
            <a:avLst/>
          </a:prstGeom>
          <a:noFill/>
          <a:ln>
            <a:noFill/>
          </a:ln>
        </p:spPr>
        <p:txBody>
          <a:bodyPr wrap="square" lIns="91425" tIns="91425" rIns="91425" bIns="91425" anchor="t" anchorCtr="0"/>
          <a:lstStyle>
            <a:lvl1pPr marL="457189" marR="0" lvl="0" indent="-220143"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1pPr>
            <a:lvl2pPr marL="990575" marR="0" lvl="1" indent="-156629"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142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48092"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4807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4806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4804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4803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48015"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2389717" y="4800600"/>
            <a:ext cx="7315200" cy="566739"/>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2667" b="1"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2" name="Shape 82"/>
          <p:cNvSpPr>
            <a:spLocks noGrp="1"/>
          </p:cNvSpPr>
          <p:nvPr>
            <p:ph type="pic" idx="2"/>
          </p:nvPr>
        </p:nvSpPr>
        <p:spPr>
          <a:xfrm>
            <a:off x="2389717" y="612775"/>
            <a:ext cx="7315200" cy="4114800"/>
          </a:xfrm>
          <a:prstGeom prst="rect">
            <a:avLst/>
          </a:prstGeom>
          <a:noFill/>
          <a:ln>
            <a:noFill/>
          </a:ln>
        </p:spPr>
        <p:txBody>
          <a:bodyPr wrap="square" lIns="91425" tIns="91425" rIns="91425" bIns="91425" anchor="t" anchorCtr="0"/>
          <a:lstStyle>
            <a:lvl1pPr marL="0" marR="0" lvl="0" indent="0" algn="l" rtl="0">
              <a:spcBef>
                <a:spcPts val="853"/>
              </a:spcBef>
              <a:buClr>
                <a:schemeClr val="dk1"/>
              </a:buClr>
              <a:buSzPct val="100000"/>
              <a:buFont typeface="Arial"/>
              <a:buNone/>
              <a:defRPr sz="4267" b="0" i="0" u="none" strike="noStrike" cap="none">
                <a:solidFill>
                  <a:schemeClr val="dk1"/>
                </a:solidFill>
                <a:latin typeface="Calibri"/>
                <a:ea typeface="Calibri"/>
                <a:cs typeface="Calibri"/>
                <a:sym typeface="Calibri"/>
              </a:defRPr>
            </a:lvl1pPr>
            <a:lvl2pPr marL="609585" marR="0" lvl="1" indent="-12684" algn="l" rtl="0">
              <a:spcBef>
                <a:spcPts val="747"/>
              </a:spcBef>
              <a:buClr>
                <a:schemeClr val="dk1"/>
              </a:buClr>
              <a:buSzPct val="100000"/>
              <a:buFont typeface="Arial"/>
              <a:buNone/>
              <a:defRPr sz="3733" b="0" i="0" u="none" strike="noStrike" cap="none">
                <a:solidFill>
                  <a:schemeClr val="dk1"/>
                </a:solidFill>
                <a:latin typeface="Calibri"/>
                <a:ea typeface="Calibri"/>
                <a:cs typeface="Calibri"/>
                <a:sym typeface="Calibri"/>
              </a:defRPr>
            </a:lvl2pPr>
            <a:lvl3pPr marL="1219170" marR="0" lvl="2" indent="-12669" algn="l" rtl="0">
              <a:spcBef>
                <a:spcPts val="640"/>
              </a:spcBef>
              <a:buClr>
                <a:schemeClr val="dk1"/>
              </a:buClr>
              <a:buSzPct val="100000"/>
              <a:buFont typeface="Arial"/>
              <a:buNone/>
              <a:defRPr sz="3200" b="0" i="0" u="none" strike="noStrike" cap="none">
                <a:solidFill>
                  <a:schemeClr val="dk1"/>
                </a:solidFill>
                <a:latin typeface="Calibri"/>
                <a:ea typeface="Calibri"/>
                <a:cs typeface="Calibri"/>
                <a:sym typeface="Calibri"/>
              </a:defRPr>
            </a:lvl3pPr>
            <a:lvl4pPr marL="1828754" marR="0" lvl="3" indent="-12654" algn="l" rtl="0">
              <a:spcBef>
                <a:spcPts val="533"/>
              </a:spcBef>
              <a:buClr>
                <a:schemeClr val="dk1"/>
              </a:buClr>
              <a:buSzPct val="100000"/>
              <a:buFont typeface="Arial"/>
              <a:buNone/>
              <a:defRPr sz="2667" b="0" i="0" u="none" strike="noStrike" cap="none">
                <a:solidFill>
                  <a:schemeClr val="dk1"/>
                </a:solidFill>
                <a:latin typeface="Calibri"/>
                <a:ea typeface="Calibri"/>
                <a:cs typeface="Calibri"/>
                <a:sym typeface="Calibri"/>
              </a:defRPr>
            </a:lvl4pPr>
            <a:lvl5pPr marL="2438339" marR="0" lvl="4" indent="-12638" algn="l" rtl="0">
              <a:spcBef>
                <a:spcPts val="533"/>
              </a:spcBef>
              <a:buClr>
                <a:schemeClr val="dk1"/>
              </a:buClr>
              <a:buSzPct val="100000"/>
              <a:buFont typeface="Arial"/>
              <a:buNone/>
              <a:defRPr sz="2667" b="0" i="0" u="none" strike="noStrike" cap="none">
                <a:solidFill>
                  <a:schemeClr val="dk1"/>
                </a:solidFill>
                <a:latin typeface="Calibri"/>
                <a:ea typeface="Calibri"/>
                <a:cs typeface="Calibri"/>
                <a:sym typeface="Calibri"/>
              </a:defRPr>
            </a:lvl5pPr>
            <a:lvl6pPr marL="3047924" marR="0" lvl="5" indent="-12624" algn="l" rtl="0">
              <a:spcBef>
                <a:spcPts val="533"/>
              </a:spcBef>
              <a:buClr>
                <a:schemeClr val="dk1"/>
              </a:buClr>
              <a:buSzPct val="100000"/>
              <a:buFont typeface="Arial"/>
              <a:buNone/>
              <a:defRPr sz="2667" b="0" i="0" u="none" strike="noStrike" cap="none">
                <a:solidFill>
                  <a:schemeClr val="dk1"/>
                </a:solidFill>
                <a:latin typeface="Calibri"/>
                <a:ea typeface="Calibri"/>
                <a:cs typeface="Calibri"/>
                <a:sym typeface="Calibri"/>
              </a:defRPr>
            </a:lvl6pPr>
            <a:lvl7pPr marL="3657509" marR="0" lvl="6" indent="-12608" algn="l" rtl="0">
              <a:spcBef>
                <a:spcPts val="533"/>
              </a:spcBef>
              <a:buClr>
                <a:schemeClr val="dk1"/>
              </a:buClr>
              <a:buSzPct val="100000"/>
              <a:buFont typeface="Arial"/>
              <a:buNone/>
              <a:defRPr sz="2667" b="0" i="0" u="none" strike="noStrike" cap="none">
                <a:solidFill>
                  <a:schemeClr val="dk1"/>
                </a:solidFill>
                <a:latin typeface="Calibri"/>
                <a:ea typeface="Calibri"/>
                <a:cs typeface="Calibri"/>
                <a:sym typeface="Calibri"/>
              </a:defRPr>
            </a:lvl7pPr>
            <a:lvl8pPr marL="4267093" marR="0" lvl="7" indent="-12593" algn="l" rtl="0">
              <a:spcBef>
                <a:spcPts val="533"/>
              </a:spcBef>
              <a:buClr>
                <a:schemeClr val="dk1"/>
              </a:buClr>
              <a:buSzPct val="100000"/>
              <a:buFont typeface="Arial"/>
              <a:buNone/>
              <a:defRPr sz="2667" b="0" i="0" u="none" strike="noStrike" cap="none">
                <a:solidFill>
                  <a:schemeClr val="dk1"/>
                </a:solidFill>
                <a:latin typeface="Calibri"/>
                <a:ea typeface="Calibri"/>
                <a:cs typeface="Calibri"/>
                <a:sym typeface="Calibri"/>
              </a:defRPr>
            </a:lvl8pPr>
            <a:lvl9pPr marL="4876678" marR="0" lvl="8" indent="-12577" algn="l" rtl="0">
              <a:spcBef>
                <a:spcPts val="533"/>
              </a:spcBef>
              <a:buClr>
                <a:schemeClr val="dk1"/>
              </a:buClr>
              <a:buSzPct val="100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body" idx="1"/>
          </p:nvPr>
        </p:nvSpPr>
        <p:spPr>
          <a:xfrm>
            <a:off x="2389717" y="5367338"/>
            <a:ext cx="7315200" cy="804863"/>
          </a:xfrm>
          <a:prstGeom prst="rect">
            <a:avLst/>
          </a:prstGeom>
          <a:noFill/>
          <a:ln>
            <a:noFill/>
          </a:ln>
        </p:spPr>
        <p:txBody>
          <a:bodyPr wrap="square" lIns="91425" tIns="91425" rIns="91425" bIns="91425" anchor="t" anchorCtr="0"/>
          <a:lstStyle>
            <a:lvl1pPr marL="0" marR="0" lvl="0" indent="0" algn="l" rtl="0">
              <a:spcBef>
                <a:spcPts val="373"/>
              </a:spcBef>
              <a:buClr>
                <a:schemeClr val="dk1"/>
              </a:buClr>
              <a:buSzPct val="100000"/>
              <a:buFont typeface="Arial"/>
              <a:buNone/>
              <a:defRPr sz="1867" b="0" i="0" u="none" strike="noStrike" cap="none">
                <a:solidFill>
                  <a:schemeClr val="dk1"/>
                </a:solidFill>
                <a:latin typeface="Calibri"/>
                <a:ea typeface="Calibri"/>
                <a:cs typeface="Calibri"/>
                <a:sym typeface="Calibri"/>
              </a:defRPr>
            </a:lvl1pPr>
            <a:lvl2pPr marL="609585" marR="0" lvl="1" indent="-12684" algn="l" rtl="0">
              <a:spcBef>
                <a:spcPts val="320"/>
              </a:spcBef>
              <a:buClr>
                <a:schemeClr val="dk1"/>
              </a:buClr>
              <a:buSzPct val="100000"/>
              <a:buFont typeface="Arial"/>
              <a:buNone/>
              <a:defRPr sz="1600" b="0" i="0" u="none" strike="noStrike" cap="none">
                <a:solidFill>
                  <a:schemeClr val="dk1"/>
                </a:solidFill>
                <a:latin typeface="Calibri"/>
                <a:ea typeface="Calibri"/>
                <a:cs typeface="Calibri"/>
                <a:sym typeface="Calibri"/>
              </a:defRPr>
            </a:lvl2pPr>
            <a:lvl3pPr marL="1219170" marR="0" lvl="2" indent="-12669" algn="l" rtl="0">
              <a:spcBef>
                <a:spcPts val="267"/>
              </a:spcBef>
              <a:buClr>
                <a:schemeClr val="dk1"/>
              </a:buClr>
              <a:buSzPct val="100000"/>
              <a:buFont typeface="Arial"/>
              <a:buNone/>
              <a:defRPr sz="1333" b="0" i="0" u="none" strike="noStrike" cap="none">
                <a:solidFill>
                  <a:schemeClr val="dk1"/>
                </a:solidFill>
                <a:latin typeface="Calibri"/>
                <a:ea typeface="Calibri"/>
                <a:cs typeface="Calibri"/>
                <a:sym typeface="Calibri"/>
              </a:defRPr>
            </a:lvl3pPr>
            <a:lvl4pPr marL="1828754" marR="0" lvl="3" indent="-12654"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2438339" marR="0" lvl="4" indent="-12638"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3047924" marR="0" lvl="5" indent="-12624"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3657509" marR="0" lvl="6" indent="-12608"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4267093" marR="0" lvl="7" indent="-12593"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4876678" marR="0" lvl="8" indent="-12577"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09600" y="274639"/>
            <a:ext cx="109728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5867"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9" name="Shape 89"/>
          <p:cNvSpPr txBox="1">
            <a:spLocks noGrp="1"/>
          </p:cNvSpPr>
          <p:nvPr>
            <p:ph type="body" idx="1"/>
          </p:nvPr>
        </p:nvSpPr>
        <p:spPr>
          <a:xfrm rot="5400000">
            <a:off x="3833019" y="-1623217"/>
            <a:ext cx="4525963" cy="10972800"/>
          </a:xfrm>
          <a:prstGeom prst="rect">
            <a:avLst/>
          </a:prstGeom>
          <a:noFill/>
          <a:ln>
            <a:noFill/>
          </a:ln>
        </p:spPr>
        <p:txBody>
          <a:bodyPr wrap="square" lIns="91425" tIns="91425" rIns="91425" bIns="91425" anchor="t" anchorCtr="0"/>
          <a:lstStyle>
            <a:lvl1pPr marL="457189" marR="0" lvl="0" indent="-186234"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56629"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142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48092"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4807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4806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4804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4803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48015"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rot="5400000">
            <a:off x="7285037" y="1828802"/>
            <a:ext cx="5851525" cy="27432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5867"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95" name="Shape 95"/>
          <p:cNvSpPr txBox="1">
            <a:spLocks noGrp="1"/>
          </p:cNvSpPr>
          <p:nvPr>
            <p:ph type="body" idx="1"/>
          </p:nvPr>
        </p:nvSpPr>
        <p:spPr>
          <a:xfrm rot="5400000">
            <a:off x="1697037" y="-812799"/>
            <a:ext cx="5851525" cy="8026400"/>
          </a:xfrm>
          <a:prstGeom prst="rect">
            <a:avLst/>
          </a:prstGeom>
          <a:noFill/>
          <a:ln>
            <a:noFill/>
          </a:ln>
        </p:spPr>
        <p:txBody>
          <a:bodyPr wrap="square" lIns="91425" tIns="91425" rIns="91425" bIns="91425" anchor="t" anchorCtr="0"/>
          <a:lstStyle>
            <a:lvl1pPr marL="457189" marR="0" lvl="0" indent="-186234"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56629"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142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48092"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4807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4806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4804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4803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48015"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pic>
        <p:nvPicPr>
          <p:cNvPr id="99" name="Shape 99" descr="E:\websites\free-power-point-templates\2012\logos.png"/>
          <p:cNvPicPr preferRelativeResize="0"/>
          <p:nvPr/>
        </p:nvPicPr>
        <p:blipFill rotWithShape="1">
          <a:blip r:embed="rId2">
            <a:alphaModFix/>
          </a:blip>
          <a:srcRect/>
          <a:stretch/>
        </p:blipFill>
        <p:spPr>
          <a:xfrm>
            <a:off x="5224408" y="3101618"/>
            <a:ext cx="1951712" cy="70254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ct val="25000"/>
              <a:buNone/>
              <a:defRPr sz="6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08" name="Shape 108"/>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spcBef>
                <a:spcPts val="480"/>
              </a:spcBef>
              <a:spcAft>
                <a:spcPts val="0"/>
              </a:spcAft>
              <a:buClr>
                <a:schemeClr val="dk1"/>
              </a:buClr>
              <a:buSzPct val="100000"/>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Clr>
                <a:schemeClr val="dk1"/>
              </a:buClr>
              <a:buSzPct val="100000"/>
              <a:buFont typeface="Arial"/>
              <a:buNone/>
              <a:defRPr sz="2000" b="0" i="0" u="none" strike="noStrike" cap="none">
                <a:solidFill>
                  <a:schemeClr val="dk1"/>
                </a:solidFill>
                <a:latin typeface="Arial"/>
                <a:ea typeface="Arial"/>
                <a:cs typeface="Arial"/>
                <a:sym typeface="Arial"/>
              </a:defRPr>
            </a:lvl2pPr>
            <a:lvl3pPr marL="914400" marR="0" lvl="2" indent="0" algn="ctr" rtl="0">
              <a:spcBef>
                <a:spcPts val="360"/>
              </a:spcBef>
              <a:spcAft>
                <a:spcPts val="0"/>
              </a:spcAft>
              <a:buClr>
                <a:schemeClr val="dk1"/>
              </a:buClr>
              <a:buSzPct val="100000"/>
              <a:buFont typeface="Arial"/>
              <a:buNone/>
              <a:defRPr sz="1800" b="0" i="0" u="none" strike="noStrike" cap="none">
                <a:solidFill>
                  <a:schemeClr val="dk1"/>
                </a:solidFill>
                <a:latin typeface="Arial"/>
                <a:ea typeface="Arial"/>
                <a:cs typeface="Arial"/>
                <a:sym typeface="Arial"/>
              </a:defRPr>
            </a:lvl3pPr>
            <a:lvl4pPr marL="1371600" marR="0" lvl="3" indent="0" algn="ctr" rtl="0">
              <a:spcBef>
                <a:spcPts val="320"/>
              </a:spcBef>
              <a:spcAft>
                <a:spcPts val="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1828800" marR="0" lvl="4" indent="0" algn="ctr" rtl="0">
              <a:spcBef>
                <a:spcPts val="320"/>
              </a:spcBef>
              <a:spcAft>
                <a:spcPts val="0"/>
              </a:spcAft>
              <a:buClr>
                <a:schemeClr val="dk1"/>
              </a:buClr>
              <a:buSzPct val="100000"/>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11" name="Shape 111"/>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09600" y="274638"/>
            <a:ext cx="10972800" cy="1143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14" name="Shape 114"/>
          <p:cNvSpPr txBox="1">
            <a:spLocks noGrp="1"/>
          </p:cNvSpPr>
          <p:nvPr>
            <p:ph type="body" idx="1"/>
          </p:nvPr>
        </p:nvSpPr>
        <p:spPr>
          <a:xfrm>
            <a:off x="609600" y="1600201"/>
            <a:ext cx="10972800" cy="4525963"/>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Shape 115"/>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831851" y="1709739"/>
            <a:ext cx="10515600" cy="2852737"/>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ct val="25000"/>
              <a:buNone/>
              <a:defRPr sz="6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20" name="Shape 120"/>
          <p:cNvSpPr txBox="1">
            <a:spLocks noGrp="1"/>
          </p:cNvSpPr>
          <p:nvPr>
            <p:ph type="body" idx="1"/>
          </p:nvPr>
        </p:nvSpPr>
        <p:spPr>
          <a:xfrm>
            <a:off x="831851" y="4589464"/>
            <a:ext cx="10515600" cy="1500187"/>
          </a:xfrm>
          <a:prstGeom prst="rect">
            <a:avLst/>
          </a:prstGeom>
          <a:noFill/>
          <a:ln>
            <a:noFill/>
          </a:ln>
        </p:spPr>
        <p:txBody>
          <a:bodyPr wrap="square" lIns="91425" tIns="91425" rIns="91425" bIns="91425" anchor="t" anchorCtr="0"/>
          <a:lstStyle>
            <a:lvl1pPr marL="0" marR="0" lvl="0" indent="0" algn="l" rtl="0">
              <a:spcBef>
                <a:spcPts val="480"/>
              </a:spcBef>
              <a:spcAft>
                <a:spcPts val="0"/>
              </a:spcAft>
              <a:buClr>
                <a:schemeClr val="dk1"/>
              </a:buClr>
              <a:buSzPct val="100000"/>
              <a:buFont typeface="Arial"/>
              <a:buNone/>
              <a:defRPr sz="2400" b="0"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ct val="100000"/>
              <a:buFont typeface="Arial"/>
              <a:buNone/>
              <a:defRPr sz="20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ct val="100000"/>
              <a:buFont typeface="Arial"/>
              <a:buNone/>
              <a:defRPr sz="1800" b="0"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ct val="100000"/>
              <a:buFont typeface="Arial"/>
              <a:buNone/>
              <a:defRPr sz="1600" b="0"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ct val="100000"/>
              <a:buFont typeface="Arial"/>
              <a:buNone/>
              <a:defRPr sz="16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ct val="100000"/>
              <a:buFont typeface="Arial"/>
              <a:buNone/>
              <a:defRPr sz="16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09600" y="274638"/>
            <a:ext cx="10972800" cy="1143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26" name="Shape 126"/>
          <p:cNvSpPr txBox="1">
            <a:spLocks noGrp="1"/>
          </p:cNvSpPr>
          <p:nvPr>
            <p:ph type="body" idx="1"/>
          </p:nvPr>
        </p:nvSpPr>
        <p:spPr>
          <a:xfrm>
            <a:off x="609600" y="1600201"/>
            <a:ext cx="5384800" cy="4525963"/>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body" idx="2"/>
          </p:nvPr>
        </p:nvSpPr>
        <p:spPr>
          <a:xfrm>
            <a:off x="6197600" y="1600201"/>
            <a:ext cx="5384800" cy="4525963"/>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40317" y="365126"/>
            <a:ext cx="10515600" cy="1325563"/>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33" name="Shape 133"/>
          <p:cNvSpPr txBox="1">
            <a:spLocks noGrp="1"/>
          </p:cNvSpPr>
          <p:nvPr>
            <p:ph type="body" idx="1"/>
          </p:nvPr>
        </p:nvSpPr>
        <p:spPr>
          <a:xfrm>
            <a:off x="840318" y="1681163"/>
            <a:ext cx="5158316" cy="82391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ct val="100000"/>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ct val="100000"/>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ct val="100000"/>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body" idx="2"/>
          </p:nvPr>
        </p:nvSpPr>
        <p:spPr>
          <a:xfrm>
            <a:off x="840318" y="2505075"/>
            <a:ext cx="5158316" cy="3684588"/>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body" idx="3"/>
          </p:nvPr>
        </p:nvSpPr>
        <p:spPr>
          <a:xfrm>
            <a:off x="6172200" y="1681163"/>
            <a:ext cx="5183717" cy="82391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ct val="100000"/>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ct val="100000"/>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ct val="100000"/>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136" name="Shape 136"/>
          <p:cNvSpPr txBox="1">
            <a:spLocks noGrp="1"/>
          </p:cNvSpPr>
          <p:nvPr>
            <p:ph type="body" idx="4"/>
          </p:nvPr>
        </p:nvSpPr>
        <p:spPr>
          <a:xfrm>
            <a:off x="6172200" y="2505075"/>
            <a:ext cx="5183717" cy="3684588"/>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38" name="Shape 138"/>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09600" y="274638"/>
            <a:ext cx="10972800" cy="1143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42" name="Shape 142"/>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5"/>
        <p:cNvGrpSpPr/>
        <p:nvPr/>
      </p:nvGrpSpPr>
      <p:grpSpPr>
        <a:xfrm>
          <a:off x="0" y="0"/>
          <a:ext cx="0" cy="0"/>
          <a:chOff x="0" y="0"/>
          <a:chExt cx="0" cy="0"/>
        </a:xfrm>
      </p:grpSpPr>
      <p:sp>
        <p:nvSpPr>
          <p:cNvPr id="146" name="Shape 146"/>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47" name="Shape 147"/>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74639"/>
            <a:ext cx="109728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5867"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2" name="Shape 32"/>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40318" y="457200"/>
            <a:ext cx="3932767" cy="1600200"/>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ct val="43750"/>
              <a:buNone/>
              <a:defRPr sz="32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51" name="Shape 151"/>
          <p:cNvSpPr txBox="1">
            <a:spLocks noGrp="1"/>
          </p:cNvSpPr>
          <p:nvPr>
            <p:ph type="body" idx="1"/>
          </p:nvPr>
        </p:nvSpPr>
        <p:spPr>
          <a:xfrm>
            <a:off x="5183717" y="987426"/>
            <a:ext cx="6172200" cy="4873625"/>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2" name="Shape 152"/>
          <p:cNvSpPr txBox="1">
            <a:spLocks noGrp="1"/>
          </p:cNvSpPr>
          <p:nvPr>
            <p:ph type="body" idx="2"/>
          </p:nvPr>
        </p:nvSpPr>
        <p:spPr>
          <a:xfrm>
            <a:off x="840318" y="2057400"/>
            <a:ext cx="3932767" cy="3811588"/>
          </a:xfrm>
          <a:prstGeom prst="rect">
            <a:avLst/>
          </a:prstGeom>
          <a:noFill/>
          <a:ln>
            <a:noFill/>
          </a:ln>
        </p:spPr>
        <p:txBody>
          <a:bodyPr wrap="square" lIns="91425" tIns="91425" rIns="91425" bIns="91425" anchor="t" anchorCtr="0"/>
          <a:lstStyle>
            <a:lvl1pPr marL="0" marR="0" lvl="0" indent="0" algn="l" rtl="0">
              <a:spcBef>
                <a:spcPts val="320"/>
              </a:spcBef>
              <a:spcAft>
                <a:spcPts val="0"/>
              </a:spcAft>
              <a:buClr>
                <a:schemeClr val="dk1"/>
              </a:buClr>
              <a:buSzPct val="1000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280"/>
              </a:spcBef>
              <a:spcAft>
                <a:spcPts val="0"/>
              </a:spcAft>
              <a:buClr>
                <a:schemeClr val="dk1"/>
              </a:buClr>
              <a:buSzPct val="100000"/>
              <a:buFont typeface="Arial"/>
              <a:buNone/>
              <a:defRPr sz="1400" b="0" i="0" u="none" strike="noStrike" cap="none">
                <a:solidFill>
                  <a:schemeClr val="dk1"/>
                </a:solidFill>
                <a:latin typeface="Arial"/>
                <a:ea typeface="Arial"/>
                <a:cs typeface="Arial"/>
                <a:sym typeface="Arial"/>
              </a:defRPr>
            </a:lvl2pPr>
            <a:lvl3pPr marL="914400" marR="0" lvl="2" indent="0" algn="l" rtl="0">
              <a:spcBef>
                <a:spcPts val="240"/>
              </a:spcBef>
              <a:spcAft>
                <a:spcPts val="0"/>
              </a:spcAft>
              <a:buClr>
                <a:schemeClr val="dk1"/>
              </a:buClr>
              <a:buSzPct val="100000"/>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200"/>
              </a:spcBef>
              <a:spcAft>
                <a:spcPts val="0"/>
              </a:spcAft>
              <a:buClr>
                <a:schemeClr val="dk1"/>
              </a:buClr>
              <a:buSzPct val="100000"/>
              <a:buFont typeface="Arial"/>
              <a:buNone/>
              <a:defRPr sz="1000" b="0" i="0" u="none" strike="noStrike" cap="none">
                <a:solidFill>
                  <a:schemeClr val="dk1"/>
                </a:solidFill>
                <a:latin typeface="Arial"/>
                <a:ea typeface="Arial"/>
                <a:cs typeface="Arial"/>
                <a:sym typeface="Arial"/>
              </a:defRPr>
            </a:lvl4pPr>
            <a:lvl5pPr marL="1828800" marR="0" lvl="4" indent="0" algn="l" rtl="0">
              <a:spcBef>
                <a:spcPts val="200"/>
              </a:spcBef>
              <a:spcAft>
                <a:spcPts val="0"/>
              </a:spcAft>
              <a:buClr>
                <a:schemeClr val="dk1"/>
              </a:buClr>
              <a:buSzPct val="100000"/>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9pPr>
          </a:lstStyle>
          <a:p>
            <a:endParaRPr/>
          </a:p>
        </p:txBody>
      </p:sp>
      <p:sp>
        <p:nvSpPr>
          <p:cNvPr id="153" name="Shape 153"/>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54" name="Shape 154"/>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840318" y="457200"/>
            <a:ext cx="3932767" cy="1600200"/>
          </a:xfrm>
          <a:prstGeom prst="rect">
            <a:avLst/>
          </a:prstGeom>
          <a:noFill/>
          <a:ln>
            <a:noFill/>
          </a:ln>
        </p:spPr>
        <p:txBody>
          <a:bodyPr wrap="square" lIns="91425" tIns="91425" rIns="91425" bIns="91425" anchor="b" anchorCtr="0"/>
          <a:lstStyle>
            <a:lvl1pPr marL="0" marR="0" lvl="0" indent="0" algn="ctr" rtl="0">
              <a:spcBef>
                <a:spcPts val="0"/>
              </a:spcBef>
              <a:spcAft>
                <a:spcPts val="0"/>
              </a:spcAft>
              <a:buSzPct val="43750"/>
              <a:buNone/>
              <a:defRPr sz="32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58" name="Shape 158"/>
          <p:cNvSpPr>
            <a:spLocks noGrp="1"/>
          </p:cNvSpPr>
          <p:nvPr>
            <p:ph type="pic" idx="2"/>
          </p:nvPr>
        </p:nvSpPr>
        <p:spPr>
          <a:xfrm>
            <a:off x="5183717" y="987426"/>
            <a:ext cx="6172200" cy="4873625"/>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ct val="1000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ct val="1000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ct val="1000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ct val="1000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ct val="1000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ct val="100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ct val="100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ct val="100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ct val="100000"/>
              <a:buFont typeface="Arial"/>
              <a:buNone/>
              <a:defRPr sz="2000" b="0"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body" idx="1"/>
          </p:nvPr>
        </p:nvSpPr>
        <p:spPr>
          <a:xfrm>
            <a:off x="840318" y="2057400"/>
            <a:ext cx="3932767" cy="3811588"/>
          </a:xfrm>
          <a:prstGeom prst="rect">
            <a:avLst/>
          </a:prstGeom>
          <a:noFill/>
          <a:ln>
            <a:noFill/>
          </a:ln>
        </p:spPr>
        <p:txBody>
          <a:bodyPr wrap="square" lIns="91425" tIns="91425" rIns="91425" bIns="91425" anchor="t" anchorCtr="0"/>
          <a:lstStyle>
            <a:lvl1pPr marL="0" marR="0" lvl="0" indent="0" algn="l" rtl="0">
              <a:spcBef>
                <a:spcPts val="320"/>
              </a:spcBef>
              <a:spcAft>
                <a:spcPts val="0"/>
              </a:spcAft>
              <a:buClr>
                <a:schemeClr val="dk1"/>
              </a:buClr>
              <a:buSzPct val="100000"/>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280"/>
              </a:spcBef>
              <a:spcAft>
                <a:spcPts val="0"/>
              </a:spcAft>
              <a:buClr>
                <a:schemeClr val="dk1"/>
              </a:buClr>
              <a:buSzPct val="100000"/>
              <a:buFont typeface="Arial"/>
              <a:buNone/>
              <a:defRPr sz="1400" b="0" i="0" u="none" strike="noStrike" cap="none">
                <a:solidFill>
                  <a:schemeClr val="dk1"/>
                </a:solidFill>
                <a:latin typeface="Arial"/>
                <a:ea typeface="Arial"/>
                <a:cs typeface="Arial"/>
                <a:sym typeface="Arial"/>
              </a:defRPr>
            </a:lvl2pPr>
            <a:lvl3pPr marL="914400" marR="0" lvl="2" indent="0" algn="l" rtl="0">
              <a:spcBef>
                <a:spcPts val="240"/>
              </a:spcBef>
              <a:spcAft>
                <a:spcPts val="0"/>
              </a:spcAft>
              <a:buClr>
                <a:schemeClr val="dk1"/>
              </a:buClr>
              <a:buSzPct val="100000"/>
              <a:buFont typeface="Arial"/>
              <a:buNone/>
              <a:defRPr sz="1200" b="0" i="0" u="none" strike="noStrike" cap="none">
                <a:solidFill>
                  <a:schemeClr val="dk1"/>
                </a:solidFill>
                <a:latin typeface="Arial"/>
                <a:ea typeface="Arial"/>
                <a:cs typeface="Arial"/>
                <a:sym typeface="Arial"/>
              </a:defRPr>
            </a:lvl3pPr>
            <a:lvl4pPr marL="1371600" marR="0" lvl="3" indent="0" algn="l" rtl="0">
              <a:spcBef>
                <a:spcPts val="200"/>
              </a:spcBef>
              <a:spcAft>
                <a:spcPts val="0"/>
              </a:spcAft>
              <a:buClr>
                <a:schemeClr val="dk1"/>
              </a:buClr>
              <a:buSzPct val="100000"/>
              <a:buFont typeface="Arial"/>
              <a:buNone/>
              <a:defRPr sz="1000" b="0" i="0" u="none" strike="noStrike" cap="none">
                <a:solidFill>
                  <a:schemeClr val="dk1"/>
                </a:solidFill>
                <a:latin typeface="Arial"/>
                <a:ea typeface="Arial"/>
                <a:cs typeface="Arial"/>
                <a:sym typeface="Arial"/>
              </a:defRPr>
            </a:lvl4pPr>
            <a:lvl5pPr marL="1828800" marR="0" lvl="4" indent="0" algn="l" rtl="0">
              <a:spcBef>
                <a:spcPts val="200"/>
              </a:spcBef>
              <a:spcAft>
                <a:spcPts val="0"/>
              </a:spcAft>
              <a:buClr>
                <a:schemeClr val="dk1"/>
              </a:buClr>
              <a:buSzPct val="100000"/>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61" name="Shape 161"/>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62" name="Shape 162"/>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609600" y="274638"/>
            <a:ext cx="10972800" cy="1143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65" name="Shape 165"/>
          <p:cNvSpPr txBox="1">
            <a:spLocks noGrp="1"/>
          </p:cNvSpPr>
          <p:nvPr>
            <p:ph type="body" idx="1"/>
          </p:nvPr>
        </p:nvSpPr>
        <p:spPr>
          <a:xfrm rot="5400000">
            <a:off x="3833019" y="-1623217"/>
            <a:ext cx="4525963" cy="10972800"/>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6" name="Shape 166"/>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67" name="Shape 167"/>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68" name="Shape 168"/>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rot="5400000">
            <a:off x="7285037" y="1828802"/>
            <a:ext cx="5851525" cy="27432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71" name="Shape 171"/>
          <p:cNvSpPr txBox="1">
            <a:spLocks noGrp="1"/>
          </p:cNvSpPr>
          <p:nvPr>
            <p:ph type="body" idx="1"/>
          </p:nvPr>
        </p:nvSpPr>
        <p:spPr>
          <a:xfrm rot="5400000">
            <a:off x="1697037" y="-812799"/>
            <a:ext cx="5851525" cy="8026400"/>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2" name="Shape 172"/>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73" name="Shape 173"/>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74" name="Shape 174"/>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09600" y="274639"/>
            <a:ext cx="109728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5867"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7" name="Shape 37"/>
          <p:cNvSpPr txBox="1">
            <a:spLocks noGrp="1"/>
          </p:cNvSpPr>
          <p:nvPr>
            <p:ph type="body" idx="1"/>
          </p:nvPr>
        </p:nvSpPr>
        <p:spPr>
          <a:xfrm>
            <a:off x="609600" y="1600201"/>
            <a:ext cx="5384800" cy="4525963"/>
          </a:xfrm>
          <a:prstGeom prst="rect">
            <a:avLst/>
          </a:prstGeom>
          <a:noFill/>
          <a:ln>
            <a:noFill/>
          </a:ln>
        </p:spPr>
        <p:txBody>
          <a:bodyPr wrap="square" lIns="91425" tIns="91425" rIns="91425" bIns="91425" anchor="t" anchorCtr="0"/>
          <a:lstStyle>
            <a:lvl1pPr marL="457189" marR="0" lvl="0" indent="-220143"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1pPr>
            <a:lvl2pPr marL="990575" marR="0" lvl="1" indent="-190475"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2"/>
          </p:nvPr>
        </p:nvSpPr>
        <p:spPr>
          <a:xfrm>
            <a:off x="6197600" y="1600201"/>
            <a:ext cx="5384800" cy="4525963"/>
          </a:xfrm>
          <a:prstGeom prst="rect">
            <a:avLst/>
          </a:prstGeom>
          <a:noFill/>
          <a:ln>
            <a:noFill/>
          </a:ln>
        </p:spPr>
        <p:txBody>
          <a:bodyPr wrap="square" lIns="91425" tIns="91425" rIns="91425" bIns="91425" anchor="t" anchorCtr="0"/>
          <a:lstStyle>
            <a:lvl1pPr marL="457189" marR="0" lvl="0" indent="-220143"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1pPr>
            <a:lvl2pPr marL="990575" marR="0" lvl="1" indent="-190475"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598621" y="1800147"/>
            <a:ext cx="7533447" cy="2036067"/>
          </a:xfrm>
          <a:prstGeom prst="rect">
            <a:avLst/>
          </a:prstGeom>
          <a:noFill/>
          <a:ln>
            <a:noFill/>
          </a:ln>
          <a:effectLst>
            <a:outerShdw blurRad="50800" dist="38100" dir="2700000" algn="tl" rotWithShape="0">
              <a:srgbClr val="000000">
                <a:alpha val="40000"/>
              </a:srgbClr>
            </a:outerShdw>
          </a:effectLst>
        </p:spPr>
        <p:txBody>
          <a:bodyPr wrap="square" lIns="91425" tIns="91425" rIns="91425" bIns="91425" anchor="ctr" anchorCtr="0"/>
          <a:lstStyle>
            <a:lvl1pPr marL="0" marR="0" lvl="0" indent="0" algn="l" rtl="0">
              <a:spcBef>
                <a:spcPts val="0"/>
              </a:spcBef>
              <a:buClr>
                <a:schemeClr val="lt1"/>
              </a:buClr>
              <a:buSzPct val="100000"/>
              <a:buFont typeface="Calibri"/>
              <a:buNone/>
              <a:defRPr sz="4800" b="0" i="0" u="none" strike="noStrike" cap="none">
                <a:solidFill>
                  <a:schemeClr val="lt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4" name="Shape 44"/>
          <p:cNvSpPr txBox="1">
            <a:spLocks noGrp="1"/>
          </p:cNvSpPr>
          <p:nvPr>
            <p:ph type="subTitle" idx="1"/>
          </p:nvPr>
        </p:nvSpPr>
        <p:spPr>
          <a:xfrm>
            <a:off x="598621" y="3836213"/>
            <a:ext cx="7533447" cy="814427"/>
          </a:xfrm>
          <a:prstGeom prst="rect">
            <a:avLst/>
          </a:prstGeom>
          <a:noFill/>
          <a:ln>
            <a:noFill/>
          </a:ln>
        </p:spPr>
        <p:txBody>
          <a:bodyPr wrap="square" lIns="91425" tIns="91425" rIns="91425" bIns="91425" anchor="t" anchorCtr="0"/>
          <a:lstStyle>
            <a:lvl1pPr marL="0" marR="0" lvl="0" indent="0" algn="l" rtl="0">
              <a:spcBef>
                <a:spcPts val="747"/>
              </a:spcBef>
              <a:buClr>
                <a:schemeClr val="dk1"/>
              </a:buClr>
              <a:buSzPct val="100000"/>
              <a:buFont typeface="Arial"/>
              <a:buNone/>
              <a:defRPr sz="3733" b="0" i="0" u="none" strike="noStrike" cap="none">
                <a:solidFill>
                  <a:schemeClr val="dk1"/>
                </a:solidFill>
                <a:latin typeface="Calibri"/>
                <a:ea typeface="Calibri"/>
                <a:cs typeface="Calibri"/>
                <a:sym typeface="Calibri"/>
              </a:defRPr>
            </a:lvl1pPr>
            <a:lvl2pPr marL="609585" marR="0" lvl="1" indent="-12684" algn="ctr" rtl="0">
              <a:spcBef>
                <a:spcPts val="747"/>
              </a:spcBef>
              <a:buClr>
                <a:srgbClr val="888888"/>
              </a:buClr>
              <a:buSzPct val="100000"/>
              <a:buFont typeface="Arial"/>
              <a:buNone/>
              <a:defRPr sz="3733" b="0" i="0" u="none" strike="noStrike" cap="none">
                <a:solidFill>
                  <a:srgbClr val="888888"/>
                </a:solidFill>
                <a:latin typeface="Calibri"/>
                <a:ea typeface="Calibri"/>
                <a:cs typeface="Calibri"/>
                <a:sym typeface="Calibri"/>
              </a:defRPr>
            </a:lvl2pPr>
            <a:lvl3pPr marL="1219170" marR="0" lvl="2" indent="-12669" algn="ctr" rtl="0">
              <a:spcBef>
                <a:spcPts val="640"/>
              </a:spcBef>
              <a:buClr>
                <a:srgbClr val="888888"/>
              </a:buClr>
              <a:buSzPct val="100000"/>
              <a:buFont typeface="Arial"/>
              <a:buNone/>
              <a:defRPr sz="3200" b="0" i="0" u="none" strike="noStrike" cap="none">
                <a:solidFill>
                  <a:srgbClr val="888888"/>
                </a:solidFill>
                <a:latin typeface="Calibri"/>
                <a:ea typeface="Calibri"/>
                <a:cs typeface="Calibri"/>
                <a:sym typeface="Calibri"/>
              </a:defRPr>
            </a:lvl3pPr>
            <a:lvl4pPr marL="1828754" marR="0" lvl="3" indent="-12654" algn="ctr" rtl="0">
              <a:spcBef>
                <a:spcPts val="533"/>
              </a:spcBef>
              <a:buClr>
                <a:srgbClr val="888888"/>
              </a:buClr>
              <a:buSzPct val="100000"/>
              <a:buFont typeface="Arial"/>
              <a:buNone/>
              <a:defRPr sz="2667" b="0" i="0" u="none" strike="noStrike" cap="none">
                <a:solidFill>
                  <a:srgbClr val="888888"/>
                </a:solidFill>
                <a:latin typeface="Calibri"/>
                <a:ea typeface="Calibri"/>
                <a:cs typeface="Calibri"/>
                <a:sym typeface="Calibri"/>
              </a:defRPr>
            </a:lvl4pPr>
            <a:lvl5pPr marL="2438339" marR="0" lvl="4" indent="-12638" algn="ctr" rtl="0">
              <a:spcBef>
                <a:spcPts val="533"/>
              </a:spcBef>
              <a:buClr>
                <a:srgbClr val="888888"/>
              </a:buClr>
              <a:buSzPct val="100000"/>
              <a:buFont typeface="Arial"/>
              <a:buNone/>
              <a:defRPr sz="2667" b="0" i="0" u="none" strike="noStrike" cap="none">
                <a:solidFill>
                  <a:srgbClr val="888888"/>
                </a:solidFill>
                <a:latin typeface="Calibri"/>
                <a:ea typeface="Calibri"/>
                <a:cs typeface="Calibri"/>
                <a:sym typeface="Calibri"/>
              </a:defRPr>
            </a:lvl5pPr>
            <a:lvl6pPr marL="3047924" marR="0" lvl="5" indent="-12624" algn="ctr" rtl="0">
              <a:spcBef>
                <a:spcPts val="533"/>
              </a:spcBef>
              <a:buClr>
                <a:srgbClr val="888888"/>
              </a:buClr>
              <a:buSzPct val="100000"/>
              <a:buFont typeface="Arial"/>
              <a:buNone/>
              <a:defRPr sz="2667" b="0" i="0" u="none" strike="noStrike" cap="none">
                <a:solidFill>
                  <a:srgbClr val="888888"/>
                </a:solidFill>
                <a:latin typeface="Calibri"/>
                <a:ea typeface="Calibri"/>
                <a:cs typeface="Calibri"/>
                <a:sym typeface="Calibri"/>
              </a:defRPr>
            </a:lvl6pPr>
            <a:lvl7pPr marL="3657509" marR="0" lvl="6" indent="-12608" algn="ctr" rtl="0">
              <a:spcBef>
                <a:spcPts val="533"/>
              </a:spcBef>
              <a:buClr>
                <a:srgbClr val="888888"/>
              </a:buClr>
              <a:buSzPct val="100000"/>
              <a:buFont typeface="Arial"/>
              <a:buNone/>
              <a:defRPr sz="2667" b="0" i="0" u="none" strike="noStrike" cap="none">
                <a:solidFill>
                  <a:srgbClr val="888888"/>
                </a:solidFill>
                <a:latin typeface="Calibri"/>
                <a:ea typeface="Calibri"/>
                <a:cs typeface="Calibri"/>
                <a:sym typeface="Calibri"/>
              </a:defRPr>
            </a:lvl7pPr>
            <a:lvl8pPr marL="4267093" marR="0" lvl="7" indent="-12593" algn="ctr" rtl="0">
              <a:spcBef>
                <a:spcPts val="533"/>
              </a:spcBef>
              <a:buClr>
                <a:srgbClr val="888888"/>
              </a:buClr>
              <a:buSzPct val="100000"/>
              <a:buFont typeface="Arial"/>
              <a:buNone/>
              <a:defRPr sz="2667" b="0" i="0" u="none" strike="noStrike" cap="none">
                <a:solidFill>
                  <a:srgbClr val="888888"/>
                </a:solidFill>
                <a:latin typeface="Calibri"/>
                <a:ea typeface="Calibri"/>
                <a:cs typeface="Calibri"/>
                <a:sym typeface="Calibri"/>
              </a:defRPr>
            </a:lvl8pPr>
            <a:lvl9pPr marL="4876678" marR="0" lvl="8" indent="-12577" algn="ctr" rtl="0">
              <a:spcBef>
                <a:spcPts val="533"/>
              </a:spcBef>
              <a:buClr>
                <a:srgbClr val="888888"/>
              </a:buClr>
              <a:buSzPct val="100000"/>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45" name="Shape 45"/>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bg>
      <p:bgPr>
        <a:blipFill rotWithShape="1">
          <a:blip r:embed="rId2">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598620" y="374900"/>
            <a:ext cx="8144267" cy="763525"/>
          </a:xfrm>
          <a:prstGeom prst="rect">
            <a:avLst/>
          </a:prstGeom>
          <a:noFill/>
          <a:ln>
            <a:noFill/>
          </a:ln>
        </p:spPr>
        <p:txBody>
          <a:bodyPr wrap="square" lIns="91425" tIns="91425" rIns="91425" bIns="91425" anchor="ctr" anchorCtr="0"/>
          <a:lstStyle>
            <a:lvl1pPr marL="0" marR="0" lvl="0" indent="0" algn="l" rtl="0">
              <a:spcBef>
                <a:spcPts val="0"/>
              </a:spcBef>
              <a:buClr>
                <a:srgbClr val="00B050"/>
              </a:buClr>
              <a:buSzPct val="100000"/>
              <a:buFont typeface="Calibri"/>
              <a:buNone/>
              <a:defRPr sz="4800" b="0" i="0" u="none" strike="noStrike" cap="none">
                <a:solidFill>
                  <a:srgbClr val="00B050"/>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0" name="Shape 50"/>
          <p:cNvSpPr txBox="1">
            <a:spLocks noGrp="1"/>
          </p:cNvSpPr>
          <p:nvPr>
            <p:ph type="body" idx="1"/>
          </p:nvPr>
        </p:nvSpPr>
        <p:spPr>
          <a:xfrm>
            <a:off x="598620" y="1392935"/>
            <a:ext cx="8144267" cy="4885021"/>
          </a:xfrm>
          <a:prstGeom prst="rect">
            <a:avLst/>
          </a:prstGeom>
          <a:noFill/>
          <a:ln>
            <a:noFill/>
          </a:ln>
        </p:spPr>
        <p:txBody>
          <a:bodyPr wrap="square" lIns="91425" tIns="91425" rIns="91425" bIns="91425" anchor="t" anchorCtr="0"/>
          <a:lstStyle>
            <a:lvl1pPr marL="457189" marR="0" lvl="0" indent="-220143"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1pPr>
            <a:lvl2pPr marL="990575" marR="0" lvl="1" indent="-156629"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142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48092"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4807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4806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4804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4803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48015"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963084" y="4406901"/>
            <a:ext cx="103632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ct val="100000"/>
              <a:buFont typeface="Calibri"/>
              <a:buNone/>
              <a:defRPr sz="5333" b="1"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6" name="Shape 56"/>
          <p:cNvSpPr txBox="1">
            <a:spLocks noGrp="1"/>
          </p:cNvSpPr>
          <p:nvPr>
            <p:ph type="body" idx="1"/>
          </p:nvPr>
        </p:nvSpPr>
        <p:spPr>
          <a:xfrm>
            <a:off x="963084" y="2906713"/>
            <a:ext cx="10363200" cy="1500187"/>
          </a:xfrm>
          <a:prstGeom prst="rect">
            <a:avLst/>
          </a:prstGeom>
          <a:noFill/>
          <a:ln>
            <a:noFill/>
          </a:ln>
        </p:spPr>
        <p:txBody>
          <a:bodyPr wrap="square" lIns="91425" tIns="91425" rIns="91425" bIns="91425" anchor="b" anchorCtr="0"/>
          <a:lstStyle>
            <a:lvl1pPr marL="0" marR="0" lvl="0" indent="0" algn="l" rtl="0">
              <a:spcBef>
                <a:spcPts val="533"/>
              </a:spcBef>
              <a:buClr>
                <a:srgbClr val="888888"/>
              </a:buClr>
              <a:buSzPct val="100000"/>
              <a:buFont typeface="Arial"/>
              <a:buNone/>
              <a:defRPr sz="2667" b="0" i="0" u="none" strike="noStrike" cap="none">
                <a:solidFill>
                  <a:srgbClr val="888888"/>
                </a:solidFill>
                <a:latin typeface="Calibri"/>
                <a:ea typeface="Calibri"/>
                <a:cs typeface="Calibri"/>
                <a:sym typeface="Calibri"/>
              </a:defRPr>
            </a:lvl1pPr>
            <a:lvl2pPr marL="609585" marR="0" lvl="1" indent="-12684" algn="l" rtl="0">
              <a:spcBef>
                <a:spcPts val="480"/>
              </a:spcBef>
              <a:buClr>
                <a:srgbClr val="888888"/>
              </a:buClr>
              <a:buSzPct val="100000"/>
              <a:buFont typeface="Arial"/>
              <a:buNone/>
              <a:defRPr sz="2400" b="0" i="0" u="none" strike="noStrike" cap="none">
                <a:solidFill>
                  <a:srgbClr val="888888"/>
                </a:solidFill>
                <a:latin typeface="Calibri"/>
                <a:ea typeface="Calibri"/>
                <a:cs typeface="Calibri"/>
                <a:sym typeface="Calibri"/>
              </a:defRPr>
            </a:lvl2pPr>
            <a:lvl3pPr marL="1219170" marR="0" lvl="2" indent="-12669" algn="l" rtl="0">
              <a:spcBef>
                <a:spcPts val="427"/>
              </a:spcBef>
              <a:buClr>
                <a:srgbClr val="888888"/>
              </a:buClr>
              <a:buSzPct val="100000"/>
              <a:buFont typeface="Arial"/>
              <a:buNone/>
              <a:defRPr sz="2133" b="0" i="0" u="none" strike="noStrike" cap="none">
                <a:solidFill>
                  <a:srgbClr val="888888"/>
                </a:solidFill>
                <a:latin typeface="Calibri"/>
                <a:ea typeface="Calibri"/>
                <a:cs typeface="Calibri"/>
                <a:sym typeface="Calibri"/>
              </a:defRPr>
            </a:lvl3pPr>
            <a:lvl4pPr marL="1828754" marR="0" lvl="3" indent="-12654" algn="l" rtl="0">
              <a:spcBef>
                <a:spcPts val="373"/>
              </a:spcBef>
              <a:buClr>
                <a:srgbClr val="888888"/>
              </a:buClr>
              <a:buSzPct val="100000"/>
              <a:buFont typeface="Arial"/>
              <a:buNone/>
              <a:defRPr sz="1867" b="0" i="0" u="none" strike="noStrike" cap="none">
                <a:solidFill>
                  <a:srgbClr val="888888"/>
                </a:solidFill>
                <a:latin typeface="Calibri"/>
                <a:ea typeface="Calibri"/>
                <a:cs typeface="Calibri"/>
                <a:sym typeface="Calibri"/>
              </a:defRPr>
            </a:lvl4pPr>
            <a:lvl5pPr marL="2438339" marR="0" lvl="4" indent="-12638" algn="l" rtl="0">
              <a:spcBef>
                <a:spcPts val="373"/>
              </a:spcBef>
              <a:buClr>
                <a:srgbClr val="888888"/>
              </a:buClr>
              <a:buSzPct val="100000"/>
              <a:buFont typeface="Arial"/>
              <a:buNone/>
              <a:defRPr sz="1867" b="0" i="0" u="none" strike="noStrike" cap="none">
                <a:solidFill>
                  <a:srgbClr val="888888"/>
                </a:solidFill>
                <a:latin typeface="Calibri"/>
                <a:ea typeface="Calibri"/>
                <a:cs typeface="Calibri"/>
                <a:sym typeface="Calibri"/>
              </a:defRPr>
            </a:lvl5pPr>
            <a:lvl6pPr marL="3047924" marR="0" lvl="5" indent="-12624" algn="l" rtl="0">
              <a:spcBef>
                <a:spcPts val="373"/>
              </a:spcBef>
              <a:buClr>
                <a:srgbClr val="888888"/>
              </a:buClr>
              <a:buSzPct val="100000"/>
              <a:buFont typeface="Arial"/>
              <a:buNone/>
              <a:defRPr sz="1867" b="0" i="0" u="none" strike="noStrike" cap="none">
                <a:solidFill>
                  <a:srgbClr val="888888"/>
                </a:solidFill>
                <a:latin typeface="Calibri"/>
                <a:ea typeface="Calibri"/>
                <a:cs typeface="Calibri"/>
                <a:sym typeface="Calibri"/>
              </a:defRPr>
            </a:lvl6pPr>
            <a:lvl7pPr marL="3657509" marR="0" lvl="6" indent="-12608" algn="l" rtl="0">
              <a:spcBef>
                <a:spcPts val="373"/>
              </a:spcBef>
              <a:buClr>
                <a:srgbClr val="888888"/>
              </a:buClr>
              <a:buSzPct val="100000"/>
              <a:buFont typeface="Arial"/>
              <a:buNone/>
              <a:defRPr sz="1867" b="0" i="0" u="none" strike="noStrike" cap="none">
                <a:solidFill>
                  <a:srgbClr val="888888"/>
                </a:solidFill>
                <a:latin typeface="Calibri"/>
                <a:ea typeface="Calibri"/>
                <a:cs typeface="Calibri"/>
                <a:sym typeface="Calibri"/>
              </a:defRPr>
            </a:lvl7pPr>
            <a:lvl8pPr marL="4267093" marR="0" lvl="7" indent="-12593" algn="l" rtl="0">
              <a:spcBef>
                <a:spcPts val="373"/>
              </a:spcBef>
              <a:buClr>
                <a:srgbClr val="888888"/>
              </a:buClr>
              <a:buSzPct val="100000"/>
              <a:buFont typeface="Arial"/>
              <a:buNone/>
              <a:defRPr sz="1867" b="0" i="0" u="none" strike="noStrike" cap="none">
                <a:solidFill>
                  <a:srgbClr val="888888"/>
                </a:solidFill>
                <a:latin typeface="Calibri"/>
                <a:ea typeface="Calibri"/>
                <a:cs typeface="Calibri"/>
                <a:sym typeface="Calibri"/>
              </a:defRPr>
            </a:lvl8pPr>
            <a:lvl9pPr marL="4876678" marR="0" lvl="8" indent="-12577" algn="l" rtl="0">
              <a:spcBef>
                <a:spcPts val="373"/>
              </a:spcBef>
              <a:buClr>
                <a:srgbClr val="888888"/>
              </a:buClr>
              <a:buSzPct val="100000"/>
              <a:buFont typeface="Arial"/>
              <a:buNone/>
              <a:defRPr sz="1867" b="0" i="0" u="none" strike="noStrike" cap="none">
                <a:solidFill>
                  <a:srgbClr val="888888"/>
                </a:solidFill>
                <a:latin typeface="Calibri"/>
                <a:ea typeface="Calibri"/>
                <a:cs typeface="Calibri"/>
                <a:sym typeface="Calibri"/>
              </a:defRPr>
            </a:lvl9pPr>
          </a:lstStyle>
          <a:p>
            <a:endParaRPr/>
          </a:p>
        </p:txBody>
      </p:sp>
      <p:sp>
        <p:nvSpPr>
          <p:cNvPr id="57" name="Shape 57"/>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98621" y="374900"/>
            <a:ext cx="10791153" cy="814427"/>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SzPct val="100000"/>
              <a:buFont typeface="Calibri"/>
              <a:buNone/>
              <a:defRPr sz="4800" b="0" i="0" u="none" strike="noStrike" cap="none">
                <a:solidFill>
                  <a:schemeClr val="lt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2" name="Shape 62"/>
          <p:cNvSpPr txBox="1">
            <a:spLocks noGrp="1"/>
          </p:cNvSpPr>
          <p:nvPr>
            <p:ph type="body" idx="1"/>
          </p:nvPr>
        </p:nvSpPr>
        <p:spPr>
          <a:xfrm>
            <a:off x="715840" y="2188317"/>
            <a:ext cx="5386917" cy="639763"/>
          </a:xfrm>
          <a:prstGeom prst="rect">
            <a:avLst/>
          </a:prstGeom>
          <a:noFill/>
          <a:ln>
            <a:noFill/>
          </a:ln>
        </p:spPr>
        <p:txBody>
          <a:bodyPr wrap="square" lIns="91425" tIns="91425" rIns="91425" bIns="91425" anchor="b" anchorCtr="0"/>
          <a:lstStyle>
            <a:lvl1pPr marL="0" marR="0" lvl="0" indent="0" algn="ctr" rtl="0">
              <a:spcBef>
                <a:spcPts val="640"/>
              </a:spcBef>
              <a:buClr>
                <a:schemeClr val="dk1"/>
              </a:buClr>
              <a:buSzPct val="100000"/>
              <a:buFont typeface="Arial"/>
              <a:buNone/>
              <a:defRPr sz="3200" b="1" i="0" u="none" strike="noStrike" cap="none">
                <a:solidFill>
                  <a:schemeClr val="dk1"/>
                </a:solidFill>
                <a:latin typeface="Calibri"/>
                <a:ea typeface="Calibri"/>
                <a:cs typeface="Calibri"/>
                <a:sym typeface="Calibri"/>
              </a:defRPr>
            </a:lvl1pPr>
            <a:lvl2pPr marL="609585" marR="0" lvl="1" indent="-12684" algn="l" rtl="0">
              <a:spcBef>
                <a:spcPts val="533"/>
              </a:spcBef>
              <a:buClr>
                <a:schemeClr val="dk1"/>
              </a:buClr>
              <a:buSzPct val="100000"/>
              <a:buFont typeface="Arial"/>
              <a:buNone/>
              <a:defRPr sz="2667" b="1" i="0" u="none" strike="noStrike" cap="none">
                <a:solidFill>
                  <a:schemeClr val="dk1"/>
                </a:solidFill>
                <a:latin typeface="Calibri"/>
                <a:ea typeface="Calibri"/>
                <a:cs typeface="Calibri"/>
                <a:sym typeface="Calibri"/>
              </a:defRPr>
            </a:lvl2pPr>
            <a:lvl3pPr marL="1219170" marR="0" lvl="2" indent="-12669" algn="l" rtl="0">
              <a:spcBef>
                <a:spcPts val="480"/>
              </a:spcBef>
              <a:buClr>
                <a:schemeClr val="dk1"/>
              </a:buClr>
              <a:buSzPct val="100000"/>
              <a:buFont typeface="Arial"/>
              <a:buNone/>
              <a:defRPr sz="2400" b="1" i="0" u="none" strike="noStrike" cap="none">
                <a:solidFill>
                  <a:schemeClr val="dk1"/>
                </a:solidFill>
                <a:latin typeface="Calibri"/>
                <a:ea typeface="Calibri"/>
                <a:cs typeface="Calibri"/>
                <a:sym typeface="Calibri"/>
              </a:defRPr>
            </a:lvl3pPr>
            <a:lvl4pPr marL="1828754" marR="0" lvl="3" indent="-12654"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4pPr>
            <a:lvl5pPr marL="2438339" marR="0" lvl="4" indent="-12638"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5pPr>
            <a:lvl6pPr marL="3047924" marR="0" lvl="5" indent="-12624"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6pPr>
            <a:lvl7pPr marL="3657509" marR="0" lvl="6" indent="-12608"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7pPr>
            <a:lvl8pPr marL="4267093" marR="0" lvl="7" indent="-12593"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8pPr>
            <a:lvl9pPr marL="4876678" marR="0" lvl="8" indent="-12577"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2"/>
          </p:nvPr>
        </p:nvSpPr>
        <p:spPr>
          <a:xfrm>
            <a:off x="715840" y="2818180"/>
            <a:ext cx="5386917" cy="3035059"/>
          </a:xfrm>
          <a:prstGeom prst="rect">
            <a:avLst/>
          </a:prstGeom>
          <a:noFill/>
          <a:ln>
            <a:noFill/>
          </a:ln>
        </p:spPr>
        <p:txBody>
          <a:bodyPr wrap="square" lIns="91425" tIns="91425" rIns="91425" bIns="91425" anchor="t" anchorCtr="0"/>
          <a:lstStyle>
            <a:lvl1pPr marL="457189" marR="0" lvl="0" indent="-253989" algn="ctr"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990575" marR="0" lvl="1" indent="-224320" algn="ctr"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2pPr>
            <a:lvl3pPr marL="1523962" marR="0" lvl="2" indent="-165062" algn="ctr"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133547" marR="0" lvl="3" indent="-182001" algn="ctr"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4pPr>
            <a:lvl5pPr marL="2743131" marR="0" lvl="4" indent="-181985" algn="ctr"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5pPr>
            <a:lvl6pPr marL="3352716" marR="0" lvl="5" indent="-181970"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6pPr>
            <a:lvl7pPr marL="3962301" marR="0" lvl="6" indent="-181955"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7pPr>
            <a:lvl8pPr marL="4571886" marR="0" lvl="7" indent="-181940"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8pPr>
            <a:lvl9pPr marL="5181470" marR="0" lvl="8" indent="-181924"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3"/>
          </p:nvPr>
        </p:nvSpPr>
        <p:spPr>
          <a:xfrm>
            <a:off x="6096002" y="2188317"/>
            <a:ext cx="5389033" cy="639763"/>
          </a:xfrm>
          <a:prstGeom prst="rect">
            <a:avLst/>
          </a:prstGeom>
          <a:noFill/>
          <a:ln>
            <a:noFill/>
          </a:ln>
        </p:spPr>
        <p:txBody>
          <a:bodyPr wrap="square" lIns="91425" tIns="91425" rIns="91425" bIns="91425" anchor="b" anchorCtr="0"/>
          <a:lstStyle>
            <a:lvl1pPr marL="0" marR="0" lvl="0" indent="0" algn="ctr" rtl="0">
              <a:spcBef>
                <a:spcPts val="640"/>
              </a:spcBef>
              <a:buClr>
                <a:schemeClr val="dk1"/>
              </a:buClr>
              <a:buSzPct val="100000"/>
              <a:buFont typeface="Arial"/>
              <a:buNone/>
              <a:defRPr sz="3200" b="1" i="0" u="none" strike="noStrike" cap="none">
                <a:solidFill>
                  <a:schemeClr val="dk1"/>
                </a:solidFill>
                <a:latin typeface="Calibri"/>
                <a:ea typeface="Calibri"/>
                <a:cs typeface="Calibri"/>
                <a:sym typeface="Calibri"/>
              </a:defRPr>
            </a:lvl1pPr>
            <a:lvl2pPr marL="609585" marR="0" lvl="1" indent="-12684" algn="l" rtl="0">
              <a:spcBef>
                <a:spcPts val="533"/>
              </a:spcBef>
              <a:buClr>
                <a:schemeClr val="dk1"/>
              </a:buClr>
              <a:buSzPct val="100000"/>
              <a:buFont typeface="Arial"/>
              <a:buNone/>
              <a:defRPr sz="2667" b="1" i="0" u="none" strike="noStrike" cap="none">
                <a:solidFill>
                  <a:schemeClr val="dk1"/>
                </a:solidFill>
                <a:latin typeface="Calibri"/>
                <a:ea typeface="Calibri"/>
                <a:cs typeface="Calibri"/>
                <a:sym typeface="Calibri"/>
              </a:defRPr>
            </a:lvl2pPr>
            <a:lvl3pPr marL="1219170" marR="0" lvl="2" indent="-12669" algn="l" rtl="0">
              <a:spcBef>
                <a:spcPts val="480"/>
              </a:spcBef>
              <a:buClr>
                <a:schemeClr val="dk1"/>
              </a:buClr>
              <a:buSzPct val="100000"/>
              <a:buFont typeface="Arial"/>
              <a:buNone/>
              <a:defRPr sz="2400" b="1" i="0" u="none" strike="noStrike" cap="none">
                <a:solidFill>
                  <a:schemeClr val="dk1"/>
                </a:solidFill>
                <a:latin typeface="Calibri"/>
                <a:ea typeface="Calibri"/>
                <a:cs typeface="Calibri"/>
                <a:sym typeface="Calibri"/>
              </a:defRPr>
            </a:lvl3pPr>
            <a:lvl4pPr marL="1828754" marR="0" lvl="3" indent="-12654"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4pPr>
            <a:lvl5pPr marL="2438339" marR="0" lvl="4" indent="-12638"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5pPr>
            <a:lvl6pPr marL="3047924" marR="0" lvl="5" indent="-12624"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6pPr>
            <a:lvl7pPr marL="3657509" marR="0" lvl="6" indent="-12608"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7pPr>
            <a:lvl8pPr marL="4267093" marR="0" lvl="7" indent="-12593"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8pPr>
            <a:lvl9pPr marL="4876678" marR="0" lvl="8" indent="-12577" algn="l" rtl="0">
              <a:spcBef>
                <a:spcPts val="427"/>
              </a:spcBef>
              <a:buClr>
                <a:schemeClr val="dk1"/>
              </a:buClr>
              <a:buSzPct val="100000"/>
              <a:buFont typeface="Arial"/>
              <a:buNone/>
              <a:defRPr sz="2133" b="1"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4"/>
          </p:nvPr>
        </p:nvSpPr>
        <p:spPr>
          <a:xfrm>
            <a:off x="6096002" y="2818180"/>
            <a:ext cx="5389033" cy="3035059"/>
          </a:xfrm>
          <a:prstGeom prst="rect">
            <a:avLst/>
          </a:prstGeom>
          <a:noFill/>
          <a:ln>
            <a:noFill/>
          </a:ln>
        </p:spPr>
        <p:txBody>
          <a:bodyPr wrap="square" lIns="91425" tIns="91425" rIns="91425" bIns="91425" anchor="t" anchorCtr="0"/>
          <a:lstStyle>
            <a:lvl1pPr marL="457189" marR="0" lvl="0" indent="-253989" algn="ctr"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990575" marR="0" lvl="1" indent="-224320" algn="ctr"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2pPr>
            <a:lvl3pPr marL="1523962" marR="0" lvl="2" indent="-165062" algn="ctr"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2133547" marR="0" lvl="3" indent="-182001" algn="ctr"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4pPr>
            <a:lvl5pPr marL="2743131" marR="0" lvl="4" indent="-181985" algn="ctr"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5pPr>
            <a:lvl6pPr marL="3352716" marR="0" lvl="5" indent="-181970"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6pPr>
            <a:lvl7pPr marL="3962301" marR="0" lvl="6" indent="-181955"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7pPr>
            <a:lvl8pPr marL="4571886" marR="0" lvl="7" indent="-181940"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8pPr>
            <a:lvl9pPr marL="5181470" marR="0" lvl="8" indent="-181924" algn="l" rtl="0">
              <a:spcBef>
                <a:spcPts val="427"/>
              </a:spcBef>
              <a:buClr>
                <a:schemeClr val="dk1"/>
              </a:buClr>
              <a:buSzPct val="100000"/>
              <a:buFont typeface="Arial"/>
              <a:buChar char="•"/>
              <a:defRPr sz="2133"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
        <p:nvSpPr>
          <p:cNvPr id="70" name="Shape 70"/>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09602" y="273049"/>
            <a:ext cx="4011084" cy="1162051"/>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2667" b="1"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75" name="Shape 75"/>
          <p:cNvSpPr txBox="1">
            <a:spLocks noGrp="1"/>
          </p:cNvSpPr>
          <p:nvPr>
            <p:ph type="body" idx="1"/>
          </p:nvPr>
        </p:nvSpPr>
        <p:spPr>
          <a:xfrm>
            <a:off x="4766733" y="273052"/>
            <a:ext cx="6815667" cy="5853113"/>
          </a:xfrm>
          <a:prstGeom prst="rect">
            <a:avLst/>
          </a:prstGeom>
          <a:noFill/>
          <a:ln>
            <a:noFill/>
          </a:ln>
        </p:spPr>
        <p:txBody>
          <a:bodyPr wrap="square" lIns="91425" tIns="91425" rIns="91425" bIns="91425" anchor="t" anchorCtr="0"/>
          <a:lstStyle>
            <a:lvl1pPr marL="457189" marR="0" lvl="0" indent="-186234"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56629"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142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48092"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4807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4806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4804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4803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48015"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2"/>
          </p:nvPr>
        </p:nvSpPr>
        <p:spPr>
          <a:xfrm>
            <a:off x="609602" y="1435102"/>
            <a:ext cx="4011084" cy="4691063"/>
          </a:xfrm>
          <a:prstGeom prst="rect">
            <a:avLst/>
          </a:prstGeom>
          <a:noFill/>
          <a:ln>
            <a:noFill/>
          </a:ln>
        </p:spPr>
        <p:txBody>
          <a:bodyPr wrap="square" lIns="91425" tIns="91425" rIns="91425" bIns="91425" anchor="t" anchorCtr="0"/>
          <a:lstStyle>
            <a:lvl1pPr marL="0" marR="0" lvl="0" indent="0" algn="l" rtl="0">
              <a:spcBef>
                <a:spcPts val="373"/>
              </a:spcBef>
              <a:buClr>
                <a:schemeClr val="dk1"/>
              </a:buClr>
              <a:buSzPct val="100000"/>
              <a:buFont typeface="Arial"/>
              <a:buNone/>
              <a:defRPr sz="1867" b="0" i="0" u="none" strike="noStrike" cap="none">
                <a:solidFill>
                  <a:schemeClr val="dk1"/>
                </a:solidFill>
                <a:latin typeface="Calibri"/>
                <a:ea typeface="Calibri"/>
                <a:cs typeface="Calibri"/>
                <a:sym typeface="Calibri"/>
              </a:defRPr>
            </a:lvl1pPr>
            <a:lvl2pPr marL="609585" marR="0" lvl="1" indent="-12684" algn="l" rtl="0">
              <a:spcBef>
                <a:spcPts val="320"/>
              </a:spcBef>
              <a:buClr>
                <a:schemeClr val="dk1"/>
              </a:buClr>
              <a:buSzPct val="100000"/>
              <a:buFont typeface="Arial"/>
              <a:buNone/>
              <a:defRPr sz="1600" b="0" i="0" u="none" strike="noStrike" cap="none">
                <a:solidFill>
                  <a:schemeClr val="dk1"/>
                </a:solidFill>
                <a:latin typeface="Calibri"/>
                <a:ea typeface="Calibri"/>
                <a:cs typeface="Calibri"/>
                <a:sym typeface="Calibri"/>
              </a:defRPr>
            </a:lvl2pPr>
            <a:lvl3pPr marL="1219170" marR="0" lvl="2" indent="-12669" algn="l" rtl="0">
              <a:spcBef>
                <a:spcPts val="267"/>
              </a:spcBef>
              <a:buClr>
                <a:schemeClr val="dk1"/>
              </a:buClr>
              <a:buSzPct val="100000"/>
              <a:buFont typeface="Arial"/>
              <a:buNone/>
              <a:defRPr sz="1333" b="0" i="0" u="none" strike="noStrike" cap="none">
                <a:solidFill>
                  <a:schemeClr val="dk1"/>
                </a:solidFill>
                <a:latin typeface="Calibri"/>
                <a:ea typeface="Calibri"/>
                <a:cs typeface="Calibri"/>
                <a:sym typeface="Calibri"/>
              </a:defRPr>
            </a:lvl3pPr>
            <a:lvl4pPr marL="1828754" marR="0" lvl="3" indent="-12654"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4pPr>
            <a:lvl5pPr marL="2438339" marR="0" lvl="4" indent="-12638"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5pPr>
            <a:lvl6pPr marL="3047924" marR="0" lvl="5" indent="-12624"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6pPr>
            <a:lvl7pPr marL="3657509" marR="0" lvl="6" indent="-12608"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7pPr>
            <a:lvl8pPr marL="4267093" marR="0" lvl="7" indent="-12593"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8pPr>
            <a:lvl9pPr marL="4876678" marR="0" lvl="8" indent="-12577"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a:solidFill>
                  <a:srgbClr val="888888"/>
                </a:solidFill>
                <a:latin typeface="Calibri"/>
                <a:ea typeface="Calibri"/>
                <a:cs typeface="Calibri"/>
                <a:sym typeface="Calibri"/>
              </a:rPr>
              <a:t>‹#›</a:t>
            </a:fld>
            <a:endParaRPr lang="en-US" sz="16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stretch>
            <a:fillRect/>
          </a:stretch>
        </a:blip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09600" y="274639"/>
            <a:ext cx="109728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5867"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9" name="Shape 19"/>
          <p:cNvSpPr txBox="1">
            <a:spLocks noGrp="1"/>
          </p:cNvSpPr>
          <p:nvPr>
            <p:ph type="body" idx="1"/>
          </p:nvPr>
        </p:nvSpPr>
        <p:spPr>
          <a:xfrm>
            <a:off x="609600" y="1600201"/>
            <a:ext cx="10972800" cy="4525963"/>
          </a:xfrm>
          <a:prstGeom prst="rect">
            <a:avLst/>
          </a:prstGeom>
          <a:noFill/>
          <a:ln>
            <a:noFill/>
          </a:ln>
        </p:spPr>
        <p:txBody>
          <a:bodyPr wrap="square" lIns="91425" tIns="91425" rIns="91425" bIns="91425" anchor="t" anchorCtr="0"/>
          <a:lstStyle>
            <a:lvl1pPr marL="457189" marR="0" lvl="0" indent="-186234"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56629"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14262"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48092"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4807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4806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48046"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48031"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48015"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609600" y="6356351"/>
            <a:ext cx="2844800" cy="365125"/>
          </a:xfrm>
          <a:prstGeom prst="rect">
            <a:avLst/>
          </a:prstGeom>
          <a:noFill/>
          <a:ln>
            <a:noFill/>
          </a:ln>
        </p:spPr>
        <p:txBody>
          <a:bodyPr wrap="square" lIns="91425" tIns="91425" rIns="91425" bIns="91425" anchor="ctr" anchorCtr="0"/>
          <a:lstStyle>
            <a:lvl1pPr marL="0" marR="0" lvl="0" indent="0" algn="l" rtl="0">
              <a:spcBef>
                <a:spcPts val="0"/>
              </a:spcBef>
              <a:buSzPct val="87500"/>
              <a:buNone/>
              <a:defRPr sz="16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165600" y="6356351"/>
            <a:ext cx="3860800" cy="365125"/>
          </a:xfrm>
          <a:prstGeom prst="rect">
            <a:avLst/>
          </a:prstGeom>
          <a:noFill/>
          <a:ln>
            <a:noFill/>
          </a:ln>
        </p:spPr>
        <p:txBody>
          <a:bodyPr wrap="square" lIns="91425" tIns="91425" rIns="91425" bIns="91425" anchor="ctr" anchorCtr="0"/>
          <a:lstStyle>
            <a:lvl1pPr marL="0" marR="0" lvl="0" indent="0" algn="ctr" rtl="0">
              <a:spcBef>
                <a:spcPts val="0"/>
              </a:spcBef>
              <a:buSzPct val="87500"/>
              <a:buNone/>
              <a:defRPr sz="16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737600" y="6356351"/>
            <a:ext cx="28448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600" b="0" i="0" u="none" strike="noStrike" cap="none">
                <a:solidFill>
                  <a:srgbClr val="888888"/>
                </a:solidFill>
                <a:latin typeface="Calibri"/>
                <a:ea typeface="Calibri"/>
                <a:cs typeface="Calibri"/>
                <a:sym typeface="Calibri"/>
              </a:rPr>
              <a:t>‹#›</a:t>
            </a:fld>
            <a:endParaRPr lang="en-US" sz="1600" b="0" i="0" u="none" strike="noStrike" cap="none">
              <a:solidFill>
                <a:srgbClr val="888888"/>
              </a:solidFill>
              <a:latin typeface="Calibri"/>
              <a:ea typeface="Calibri"/>
              <a:cs typeface="Calibri"/>
              <a:sym typeface="Calibri"/>
            </a:endParaRPr>
          </a:p>
        </p:txBody>
      </p:sp>
      <p:sp>
        <p:nvSpPr>
          <p:cNvPr id="23" name="Shape 23"/>
          <p:cNvSpPr txBox="1"/>
          <p:nvPr/>
        </p:nvSpPr>
        <p:spPr>
          <a:xfrm>
            <a:off x="-12200" y="6951663"/>
            <a:ext cx="11186167" cy="6669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67" b="0" i="0" u="none" strike="noStrike" cap="none">
                <a:solidFill>
                  <a:srgbClr val="A5A5A5"/>
                </a:solidFill>
                <a:latin typeface="Calibri"/>
                <a:ea typeface="Calibri"/>
                <a:cs typeface="Calibri"/>
                <a:sym typeface="Calibri"/>
              </a:rPr>
              <a:t>This presentation uses a free template provided by FPPT.com</a:t>
            </a:r>
          </a:p>
          <a:p>
            <a:pPr marL="0" marR="0" lvl="0" indent="0" algn="l" rtl="0">
              <a:spcBef>
                <a:spcPts val="0"/>
              </a:spcBef>
              <a:buSzPct val="25000"/>
              <a:buNone/>
            </a:pPr>
            <a:r>
              <a:rPr lang="en-US" sz="1867">
                <a:solidFill>
                  <a:srgbClr val="A5A5A5"/>
                </a:solidFill>
                <a:latin typeface="Calibri"/>
                <a:ea typeface="Calibri"/>
                <a:cs typeface="Calibri"/>
                <a:sym typeface="Calibri"/>
              </a:rPr>
              <a:t>www.free-power-point-templates.com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09600" y="274638"/>
            <a:ext cx="10972800" cy="1143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SzPct val="31818"/>
              <a:buNone/>
              <a:defRPr sz="4400" b="0" i="0" u="none" strike="noStrike" cap="none">
                <a:solidFill>
                  <a:schemeClr val="dk2"/>
                </a:solidFill>
                <a:latin typeface="Arial"/>
                <a:ea typeface="Arial"/>
                <a:cs typeface="Arial"/>
                <a:sym typeface="Arial"/>
              </a:defRPr>
            </a:lvl9pPr>
          </a:lstStyle>
          <a:p>
            <a:endParaRPr/>
          </a:p>
        </p:txBody>
      </p:sp>
      <p:sp>
        <p:nvSpPr>
          <p:cNvPr id="102" name="Shape 102"/>
          <p:cNvSpPr txBox="1">
            <a:spLocks noGrp="1"/>
          </p:cNvSpPr>
          <p:nvPr>
            <p:ph type="body" idx="1"/>
          </p:nvPr>
        </p:nvSpPr>
        <p:spPr>
          <a:xfrm>
            <a:off x="609600" y="1600201"/>
            <a:ext cx="10972800" cy="4525963"/>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dt" idx="10"/>
          </p:nvPr>
        </p:nvSpPr>
        <p:spPr>
          <a:xfrm>
            <a:off x="609600" y="6245225"/>
            <a:ext cx="2844800" cy="476250"/>
          </a:xfrm>
          <a:prstGeom prst="rect">
            <a:avLst/>
          </a:prstGeom>
          <a:noFill/>
          <a:ln>
            <a:noFill/>
          </a:ln>
        </p:spPr>
        <p:txBody>
          <a:bodyPr wrap="square" lIns="91425" tIns="91425" rIns="91425" bIns="91425" anchor="t" anchorCtr="0"/>
          <a:lstStyle>
            <a:lvl1pPr marL="0" marR="0" lvl="0" indent="0" algn="l"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4165600" y="6245225"/>
            <a:ext cx="3860800" cy="476250"/>
          </a:xfrm>
          <a:prstGeom prst="rect">
            <a:avLst/>
          </a:prstGeom>
          <a:noFill/>
          <a:ln>
            <a:noFill/>
          </a:ln>
        </p:spPr>
        <p:txBody>
          <a:bodyPr wrap="square" lIns="91425" tIns="91425" rIns="91425" bIns="91425" anchor="t" anchorCtr="0"/>
          <a:lstStyle>
            <a:lvl1pPr marL="0" marR="0" lvl="0" indent="0" algn="ctr" rtl="0">
              <a:spcBef>
                <a:spcPts val="0"/>
              </a:spcBef>
              <a:buSzPct val="100000"/>
              <a:buNone/>
              <a:defRPr sz="1400">
                <a:solidFill>
                  <a:schemeClr val="dk1"/>
                </a:solidFill>
                <a:latin typeface="Arial"/>
                <a:ea typeface="Arial"/>
                <a:cs typeface="Arial"/>
                <a:sym typeface="Arial"/>
              </a:defRPr>
            </a:lvl1pPr>
            <a:lvl2pPr marL="457200" marR="0" lvl="1" indent="0" algn="l" rtl="0">
              <a:spcBef>
                <a:spcPts val="0"/>
              </a:spcBef>
              <a:buSzPct val="77777"/>
              <a:buNone/>
              <a:defRPr sz="1800" b="0" i="0" u="none" strike="noStrike" cap="none">
                <a:solidFill>
                  <a:schemeClr val="dk1"/>
                </a:solidFill>
                <a:latin typeface="Arial"/>
                <a:ea typeface="Arial"/>
                <a:cs typeface="Arial"/>
                <a:sym typeface="Arial"/>
              </a:defRPr>
            </a:lvl2pPr>
            <a:lvl3pPr marL="914400" marR="0" lvl="2" indent="0" algn="l" rtl="0">
              <a:spcBef>
                <a:spcPts val="0"/>
              </a:spcBef>
              <a:buSzPct val="77777"/>
              <a:buNone/>
              <a:defRPr sz="1800" b="0" i="0" u="none" strike="noStrike" cap="none">
                <a:solidFill>
                  <a:schemeClr val="dk1"/>
                </a:solidFill>
                <a:latin typeface="Arial"/>
                <a:ea typeface="Arial"/>
                <a:cs typeface="Arial"/>
                <a:sym typeface="Arial"/>
              </a:defRPr>
            </a:lvl3pPr>
            <a:lvl4pPr marL="1371600" marR="0" lvl="3" indent="0" algn="l" rtl="0">
              <a:spcBef>
                <a:spcPts val="0"/>
              </a:spcBef>
              <a:buSzPct val="77777"/>
              <a:buNone/>
              <a:defRPr sz="1800" b="0" i="0" u="none" strike="noStrike" cap="none">
                <a:solidFill>
                  <a:schemeClr val="dk1"/>
                </a:solidFill>
                <a:latin typeface="Arial"/>
                <a:ea typeface="Arial"/>
                <a:cs typeface="Arial"/>
                <a:sym typeface="Arial"/>
              </a:defRPr>
            </a:lvl4pPr>
            <a:lvl5pPr marL="1828800" marR="0" lvl="4" indent="0" algn="l" rtl="0">
              <a:spcBef>
                <a:spcPts val="0"/>
              </a:spcBef>
              <a:buSzPct val="77777"/>
              <a:buNone/>
              <a:defRPr sz="1800" b="0" i="0" u="none" strike="noStrike" cap="none">
                <a:solidFill>
                  <a:schemeClr val="dk1"/>
                </a:solidFill>
                <a:latin typeface="Arial"/>
                <a:ea typeface="Arial"/>
                <a:cs typeface="Arial"/>
                <a:sym typeface="Arial"/>
              </a:defRPr>
            </a:lvl5pPr>
            <a:lvl6pPr marL="2286000" marR="0" lvl="5" indent="0" algn="l" rtl="0">
              <a:spcBef>
                <a:spcPts val="0"/>
              </a:spcBef>
              <a:buSzPct val="77777"/>
              <a:buNone/>
              <a:defRPr sz="1800" b="0" i="0" u="none" strike="noStrike" cap="none">
                <a:solidFill>
                  <a:schemeClr val="dk1"/>
                </a:solidFill>
                <a:latin typeface="Arial"/>
                <a:ea typeface="Arial"/>
                <a:cs typeface="Arial"/>
                <a:sym typeface="Arial"/>
              </a:defRPr>
            </a:lvl6pPr>
            <a:lvl7pPr marL="2743200" marR="0" lvl="6" indent="0" algn="l" rtl="0">
              <a:spcBef>
                <a:spcPts val="0"/>
              </a:spcBef>
              <a:buSzPct val="77777"/>
              <a:buNone/>
              <a:defRPr sz="1800" b="0" i="0" u="none" strike="noStrike" cap="none">
                <a:solidFill>
                  <a:schemeClr val="dk1"/>
                </a:solidFill>
                <a:latin typeface="Arial"/>
                <a:ea typeface="Arial"/>
                <a:cs typeface="Arial"/>
                <a:sym typeface="Arial"/>
              </a:defRPr>
            </a:lvl7pPr>
            <a:lvl8pPr marL="3200400" marR="0" lvl="7" indent="0" algn="l" rtl="0">
              <a:spcBef>
                <a:spcPts val="0"/>
              </a:spcBef>
              <a:buSzPct val="77777"/>
              <a:buNone/>
              <a:defRPr sz="1800" b="0" i="0" u="none" strike="noStrike" cap="none">
                <a:solidFill>
                  <a:schemeClr val="dk1"/>
                </a:solidFill>
                <a:latin typeface="Arial"/>
                <a:ea typeface="Arial"/>
                <a:cs typeface="Arial"/>
                <a:sym typeface="Arial"/>
              </a:defRPr>
            </a:lvl8pPr>
            <a:lvl9pPr marL="3657600" marR="0" lvl="8" indent="0" algn="l" rtl="0">
              <a:spcBef>
                <a:spcPts val="0"/>
              </a:spcBef>
              <a:buSzPct val="77777"/>
              <a:buNone/>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8737600" y="6245225"/>
            <a:ext cx="2844800" cy="47625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p:nvPr/>
        </p:nvSpPr>
        <p:spPr>
          <a:xfrm>
            <a:off x="870012" y="363984"/>
            <a:ext cx="5770485"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3600" b="1">
                <a:solidFill>
                  <a:schemeClr val="dk1"/>
                </a:solidFill>
                <a:latin typeface="Calibri"/>
                <a:ea typeface="Calibri"/>
                <a:cs typeface="Calibri"/>
                <a:sym typeface="Calibri"/>
              </a:rPr>
              <a:t>Introduction</a:t>
            </a:r>
          </a:p>
        </p:txBody>
      </p:sp>
      <p:sp>
        <p:nvSpPr>
          <p:cNvPr id="187" name="Shape 187"/>
          <p:cNvSpPr/>
          <p:nvPr/>
        </p:nvSpPr>
        <p:spPr>
          <a:xfrm>
            <a:off x="870012" y="1964326"/>
            <a:ext cx="9738804" cy="3954929"/>
          </a:xfrm>
          <a:prstGeom prst="rect">
            <a:avLst/>
          </a:prstGeom>
          <a:noFill/>
          <a:ln>
            <a:noFill/>
          </a:ln>
        </p:spPr>
        <p:txBody>
          <a:bodyPr wrap="square" lIns="91425" tIns="45700" rIns="91425" bIns="45700" anchor="t" anchorCtr="0">
            <a:noAutofit/>
          </a:bodyPr>
          <a:lstStyle/>
          <a:p>
            <a:pPr marL="0" marR="0" lvl="0" indent="0" algn="just" rtl="0">
              <a:spcBef>
                <a:spcPts val="0"/>
              </a:spcBef>
              <a:buSzPct val="25000"/>
              <a:buNone/>
            </a:pPr>
            <a:r>
              <a:rPr lang="en-US" sz="1800">
                <a:solidFill>
                  <a:schemeClr val="dk1"/>
                </a:solidFill>
                <a:latin typeface="Calibri"/>
                <a:ea typeface="Calibri"/>
                <a:cs typeface="Calibri"/>
                <a:sym typeface="Calibri"/>
              </a:rPr>
              <a:t>We all have our favorite sports, but which sports are the most popular around the world? Soccer is widely popular game across all sports in the world. It is being followed by over 30 billion people.</a:t>
            </a:r>
          </a:p>
          <a:p>
            <a:pPr marL="0" marR="0" lvl="0" indent="0" algn="just" rtl="0">
              <a:spcBef>
                <a:spcPts val="0"/>
              </a:spcBef>
              <a:buSzPct val="25000"/>
              <a:buNone/>
            </a:pPr>
            <a:endParaRPr sz="1800">
              <a:solidFill>
                <a:schemeClr val="dk1"/>
              </a:solidFill>
              <a:latin typeface="Calibri"/>
              <a:ea typeface="Calibri"/>
              <a:cs typeface="Calibri"/>
              <a:sym typeface="Calibri"/>
            </a:endParaRPr>
          </a:p>
          <a:p>
            <a:pPr marL="0" marR="0" lvl="0" indent="0" algn="just" rtl="0">
              <a:spcBef>
                <a:spcPts val="0"/>
              </a:spcBef>
              <a:buSzPct val="25000"/>
              <a:buNone/>
            </a:pPr>
            <a:r>
              <a:rPr lang="en-US" sz="1800">
                <a:solidFill>
                  <a:schemeClr val="dk1"/>
                </a:solidFill>
                <a:latin typeface="Calibri"/>
                <a:ea typeface="Calibri"/>
                <a:cs typeface="Calibri"/>
                <a:sym typeface="Calibri"/>
              </a:rPr>
              <a:t>This Data Set Includes:</a:t>
            </a:r>
          </a:p>
          <a:p>
            <a:pPr marL="0" marR="0" lvl="0" indent="0" algn="just" rtl="0">
              <a:spcBef>
                <a:spcPts val="0"/>
              </a:spcBef>
              <a:buSzPct val="25000"/>
              <a:buNone/>
            </a:pPr>
            <a:endParaRPr sz="500">
              <a:solidFill>
                <a:schemeClr val="dk1"/>
              </a:solidFill>
              <a:latin typeface="Calibri"/>
              <a:ea typeface="Calibri"/>
              <a:cs typeface="Calibri"/>
              <a:sym typeface="Calibri"/>
            </a:endParaRPr>
          </a:p>
          <a:p>
            <a:pPr marL="285750" marR="0" lvl="0" indent="-285750" algn="just"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+25,000 matches</a:t>
            </a:r>
          </a:p>
          <a:p>
            <a:pPr marL="0" marR="0" lvl="0" indent="0" algn="just" rtl="0">
              <a:spcBef>
                <a:spcPts val="0"/>
              </a:spcBef>
              <a:buSzPct val="25000"/>
              <a:buNone/>
            </a:pPr>
            <a:endParaRPr sz="500">
              <a:solidFill>
                <a:schemeClr val="dk1"/>
              </a:solidFill>
              <a:latin typeface="Calibri"/>
              <a:ea typeface="Calibri"/>
              <a:cs typeface="Calibri"/>
              <a:sym typeface="Calibri"/>
            </a:endParaRPr>
          </a:p>
          <a:p>
            <a:pPr marL="285750" marR="0" lvl="0" indent="-285750" algn="just"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+10,000 players</a:t>
            </a:r>
          </a:p>
          <a:p>
            <a:pPr marL="0" marR="0" lvl="0" indent="0" algn="just" rtl="0">
              <a:spcBef>
                <a:spcPts val="0"/>
              </a:spcBef>
              <a:buSzPct val="25000"/>
              <a:buNone/>
            </a:pPr>
            <a:endParaRPr sz="500">
              <a:solidFill>
                <a:schemeClr val="dk1"/>
              </a:solidFill>
              <a:latin typeface="Calibri"/>
              <a:ea typeface="Calibri"/>
              <a:cs typeface="Calibri"/>
              <a:sym typeface="Calibri"/>
            </a:endParaRPr>
          </a:p>
          <a:p>
            <a:pPr marL="285750" marR="0" lvl="0" indent="-285750" algn="just"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11 European Countries with their lead championship</a:t>
            </a:r>
          </a:p>
          <a:p>
            <a:pPr marL="0" marR="0" lvl="0" indent="0" algn="just" rtl="0">
              <a:spcBef>
                <a:spcPts val="0"/>
              </a:spcBef>
              <a:buSzPct val="25000"/>
              <a:buNone/>
            </a:pPr>
            <a:endParaRPr sz="500">
              <a:solidFill>
                <a:schemeClr val="dk1"/>
              </a:solidFill>
              <a:latin typeface="Calibri"/>
              <a:ea typeface="Calibri"/>
              <a:cs typeface="Calibri"/>
              <a:sym typeface="Calibri"/>
            </a:endParaRPr>
          </a:p>
          <a:p>
            <a:pPr marL="285750" marR="0" lvl="0" indent="-285750" algn="just"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Seasons 2008 to 2016</a:t>
            </a:r>
          </a:p>
          <a:p>
            <a:pPr marL="0" marR="0" lvl="0" indent="0" algn="just" rtl="0">
              <a:spcBef>
                <a:spcPts val="0"/>
              </a:spcBef>
              <a:buSzPct val="25000"/>
              <a:buNone/>
            </a:pPr>
            <a:endParaRPr sz="500">
              <a:solidFill>
                <a:schemeClr val="dk1"/>
              </a:solidFill>
              <a:latin typeface="Calibri"/>
              <a:ea typeface="Calibri"/>
              <a:cs typeface="Calibri"/>
              <a:sym typeface="Calibri"/>
            </a:endParaRPr>
          </a:p>
          <a:p>
            <a:pPr marL="285750" marR="0" lvl="0" indent="-285750" algn="just"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Players and Teams' attributes* sourced from EA Sports' FIFA video game series, including the weekly updates</a:t>
            </a:r>
          </a:p>
          <a:p>
            <a:pPr marL="0" marR="0" lvl="0" indent="0" algn="just" rtl="0">
              <a:spcBef>
                <a:spcPts val="0"/>
              </a:spcBef>
              <a:buSzPct val="25000"/>
              <a:buNone/>
            </a:pPr>
            <a:endParaRPr sz="500">
              <a:solidFill>
                <a:schemeClr val="dk1"/>
              </a:solidFill>
              <a:latin typeface="Calibri"/>
              <a:ea typeface="Calibri"/>
              <a:cs typeface="Calibri"/>
              <a:sym typeface="Calibri"/>
            </a:endParaRPr>
          </a:p>
          <a:p>
            <a:pPr marL="285750" marR="0" lvl="0" indent="-285750" algn="just"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Team line up with squad formation</a:t>
            </a:r>
          </a:p>
          <a:p>
            <a:pPr marL="285750" marR="0" lvl="0" indent="-285750" algn="just" rtl="0">
              <a:spcBef>
                <a:spcPts val="0"/>
              </a:spcBef>
              <a:buClr>
                <a:schemeClr val="dk1"/>
              </a:buClr>
              <a:buSzPct val="100000"/>
              <a:buFont typeface="Calibri"/>
              <a:buChar char="•"/>
            </a:pPr>
            <a:r>
              <a:rPr lang="en-US" sz="1800">
                <a:solidFill>
                  <a:schemeClr val="dk1"/>
                </a:solidFill>
                <a:latin typeface="Calibri"/>
                <a:ea typeface="Calibri"/>
                <a:cs typeface="Calibri"/>
                <a:sym typeface="Calibri"/>
              </a:rPr>
              <a:t>Detailed match events (goal types, possession, corner, cross, fouls, cards etc...) for +10,000 matches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385600" y="404325"/>
            <a:ext cx="9258300" cy="855300"/>
          </a:xfrm>
          <a:prstGeom prst="rect">
            <a:avLst/>
          </a:prstGeom>
          <a:noFill/>
          <a:ln>
            <a:noFill/>
          </a:ln>
        </p:spPr>
        <p:txBody>
          <a:bodyPr wrap="square" lIns="91425" tIns="45700" rIns="91425" bIns="45700" anchor="ctr" anchorCtr="0">
            <a:noAutofit/>
          </a:bodyPr>
          <a:lstStyle/>
          <a:p>
            <a:pPr lvl="0" rtl="0">
              <a:spcBef>
                <a:spcPts val="0"/>
              </a:spcBef>
              <a:buClr>
                <a:schemeClr val="dk1"/>
              </a:buClr>
              <a:buSzPct val="80000"/>
              <a:buFont typeface="Calibri"/>
              <a:buNone/>
            </a:pPr>
            <a:r>
              <a:rPr lang="en-US" sz="3000" b="1"/>
              <a:t>Highest BuildUpPlaySpeed per Year</a:t>
            </a:r>
          </a:p>
          <a:p>
            <a:pPr marL="0" marR="0" lvl="0" indent="-152400" rtl="0">
              <a:spcBef>
                <a:spcPts val="0"/>
              </a:spcBef>
              <a:buClr>
                <a:schemeClr val="dk1"/>
              </a:buClr>
              <a:buSzPct val="100000"/>
              <a:buFont typeface="Calibri"/>
              <a:buNone/>
            </a:pPr>
            <a:endParaRPr sz="2400" b="1"/>
          </a:p>
        </p:txBody>
      </p:sp>
      <p:pic>
        <p:nvPicPr>
          <p:cNvPr id="256" name="Shape 256"/>
          <p:cNvPicPr preferRelativeResize="0"/>
          <p:nvPr/>
        </p:nvPicPr>
        <p:blipFill>
          <a:blip r:embed="rId3">
            <a:alphaModFix/>
          </a:blip>
          <a:stretch>
            <a:fillRect/>
          </a:stretch>
        </p:blipFill>
        <p:spPr>
          <a:xfrm>
            <a:off x="540327" y="2278287"/>
            <a:ext cx="10399222" cy="3996637"/>
          </a:xfrm>
          <a:prstGeom prst="rect">
            <a:avLst/>
          </a:prstGeom>
          <a:noFill/>
          <a:ln>
            <a:noFill/>
          </a:ln>
        </p:spPr>
      </p:pic>
      <p:sp>
        <p:nvSpPr>
          <p:cNvPr id="257" name="Shape 257"/>
          <p:cNvSpPr txBox="1"/>
          <p:nvPr/>
        </p:nvSpPr>
        <p:spPr>
          <a:xfrm>
            <a:off x="3724102" y="1612668"/>
            <a:ext cx="2854098" cy="665619"/>
          </a:xfrm>
          <a:prstGeom prst="rect">
            <a:avLst/>
          </a:prstGeom>
          <a:noFill/>
          <a:ln>
            <a:noFill/>
          </a:ln>
        </p:spPr>
        <p:txBody>
          <a:bodyPr wrap="square" lIns="91425" tIns="91425" rIns="91425" bIns="91425" anchor="t" anchorCtr="0">
            <a:noAutofit/>
          </a:bodyPr>
          <a:lstStyle/>
          <a:p>
            <a:pPr lvl="0" algn="ctr">
              <a:spcBef>
                <a:spcPts val="0"/>
              </a:spcBef>
              <a:buNone/>
            </a:pPr>
            <a:r>
              <a:rPr lang="en-US" sz="1800" b="1" dirty="0">
                <a:latin typeface="Calibri"/>
                <a:ea typeface="Calibri"/>
                <a:cs typeface="Calibri"/>
                <a:sym typeface="Calibri"/>
              </a:rPr>
              <a:t>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p:nvPr/>
        </p:nvSpPr>
        <p:spPr>
          <a:xfrm>
            <a:off x="157525" y="1925125"/>
            <a:ext cx="5914800" cy="3875100"/>
          </a:xfrm>
          <a:prstGeom prst="rect">
            <a:avLst/>
          </a:prstGeom>
          <a:noFill/>
          <a:ln>
            <a:noFill/>
          </a:ln>
        </p:spPr>
        <p:txBody>
          <a:bodyPr wrap="square" lIns="91425" tIns="91425" rIns="91425" bIns="91425" anchor="t" anchorCtr="0">
            <a:noAutofit/>
          </a:bodyPr>
          <a:lstStyle/>
          <a:p>
            <a:pPr lvl="0">
              <a:spcBef>
                <a:spcPts val="0"/>
              </a:spcBef>
              <a:buClr>
                <a:schemeClr val="dk1"/>
              </a:buClr>
              <a:buSzPct val="68750"/>
              <a:buFont typeface="Arial"/>
              <a:buNone/>
            </a:pPr>
            <a:r>
              <a:rPr lang="en-US" sz="1600" b="1" dirty="0">
                <a:latin typeface="Calibri"/>
                <a:ea typeface="Calibri"/>
                <a:cs typeface="Calibri"/>
                <a:sym typeface="Calibri"/>
              </a:rPr>
              <a:t>SELECT </a:t>
            </a:r>
          </a:p>
          <a:p>
            <a:pPr lvl="0">
              <a:spcBef>
                <a:spcPts val="0"/>
              </a:spcBef>
              <a:buClr>
                <a:schemeClr val="dk1"/>
              </a:buClr>
              <a:buSzPct val="68750"/>
              <a:buFont typeface="Arial"/>
              <a:buNone/>
            </a:pPr>
            <a:r>
              <a:rPr lang="en-US" sz="1600" b="1" dirty="0">
                <a:latin typeface="Calibri"/>
                <a:ea typeface="Calibri"/>
                <a:cs typeface="Calibri"/>
                <a:sym typeface="Calibri"/>
              </a:rPr>
              <a:t>    </a:t>
            </a:r>
            <a:r>
              <a:rPr lang="en-US" sz="1600" b="1" dirty="0" err="1">
                <a:latin typeface="Calibri"/>
                <a:ea typeface="Calibri"/>
                <a:cs typeface="Calibri"/>
                <a:sym typeface="Calibri"/>
              </a:rPr>
              <a:t>p.player_api_id</a:t>
            </a:r>
            <a:r>
              <a:rPr lang="en-US" sz="1600" b="1" dirty="0">
                <a:latin typeface="Calibri"/>
                <a:ea typeface="Calibri"/>
                <a:cs typeface="Calibri"/>
                <a:sym typeface="Calibri"/>
              </a:rPr>
              <a:t>, </a:t>
            </a:r>
            <a:r>
              <a:rPr lang="en-US" sz="1600" b="1" dirty="0" err="1">
                <a:latin typeface="Calibri"/>
                <a:ea typeface="Calibri"/>
                <a:cs typeface="Calibri"/>
                <a:sym typeface="Calibri"/>
              </a:rPr>
              <a:t>p.player_name</a:t>
            </a:r>
            <a:r>
              <a:rPr lang="en-US" sz="1600" b="1" dirty="0">
                <a:latin typeface="Calibri"/>
                <a:ea typeface="Calibri"/>
                <a:cs typeface="Calibri"/>
                <a:sym typeface="Calibri"/>
              </a:rPr>
              <a:t>, </a:t>
            </a:r>
            <a:r>
              <a:rPr lang="en-US" sz="1600" b="1" dirty="0" err="1">
                <a:latin typeface="Calibri"/>
                <a:ea typeface="Calibri"/>
                <a:cs typeface="Calibri"/>
                <a:sym typeface="Calibri"/>
              </a:rPr>
              <a:t>k.avg_tackle</a:t>
            </a:r>
            <a:endParaRPr lang="en-US" sz="1600" b="1" dirty="0">
              <a:latin typeface="Calibri"/>
              <a:ea typeface="Calibri"/>
              <a:cs typeface="Calibri"/>
              <a:sym typeface="Calibri"/>
            </a:endParaRPr>
          </a:p>
          <a:p>
            <a:pPr lvl="0">
              <a:spcBef>
                <a:spcPts val="0"/>
              </a:spcBef>
              <a:buClr>
                <a:schemeClr val="dk1"/>
              </a:buClr>
              <a:buSzPct val="68750"/>
              <a:buFont typeface="Arial"/>
              <a:buNone/>
            </a:pPr>
            <a:r>
              <a:rPr lang="en-US" sz="1600" b="1" dirty="0">
                <a:latin typeface="Calibri"/>
                <a:ea typeface="Calibri"/>
                <a:cs typeface="Calibri"/>
                <a:sym typeface="Calibri"/>
              </a:rPr>
              <a:t>FROM</a:t>
            </a:r>
          </a:p>
          <a:p>
            <a:pPr lvl="0">
              <a:spcBef>
                <a:spcPts val="0"/>
              </a:spcBef>
              <a:buClr>
                <a:schemeClr val="dk1"/>
              </a:buClr>
              <a:buSzPct val="68750"/>
              <a:buFont typeface="Arial"/>
              <a:buNone/>
            </a:pPr>
            <a:r>
              <a:rPr lang="en-US" sz="1600" b="1" dirty="0">
                <a:latin typeface="Calibri"/>
                <a:ea typeface="Calibri"/>
                <a:cs typeface="Calibri"/>
                <a:sym typeface="Calibri"/>
              </a:rPr>
              <a:t>    player p</a:t>
            </a:r>
          </a:p>
          <a:p>
            <a:pPr lvl="0">
              <a:spcBef>
                <a:spcPts val="0"/>
              </a:spcBef>
              <a:buClr>
                <a:schemeClr val="dk1"/>
              </a:buClr>
              <a:buSzPct val="68750"/>
              <a:buFont typeface="Arial"/>
              <a:buNone/>
            </a:pPr>
            <a:r>
              <a:rPr lang="en-US" sz="1600" b="1" dirty="0">
                <a:latin typeface="Calibri"/>
                <a:ea typeface="Calibri"/>
                <a:cs typeface="Calibri"/>
                <a:sym typeface="Calibri"/>
              </a:rPr>
              <a:t>        JOIN</a:t>
            </a:r>
          </a:p>
          <a:p>
            <a:pPr lvl="0">
              <a:spcBef>
                <a:spcPts val="0"/>
              </a:spcBef>
              <a:buClr>
                <a:schemeClr val="dk1"/>
              </a:buClr>
              <a:buSzPct val="68750"/>
              <a:buFont typeface="Arial"/>
              <a:buNone/>
            </a:pPr>
            <a:r>
              <a:rPr lang="en-US" sz="1600" b="1" dirty="0">
                <a:latin typeface="Calibri"/>
                <a:ea typeface="Calibri"/>
                <a:cs typeface="Calibri"/>
                <a:sym typeface="Calibri"/>
              </a:rPr>
              <a:t>    (SELECT </a:t>
            </a:r>
          </a:p>
          <a:p>
            <a:pPr lvl="0">
              <a:spcBef>
                <a:spcPts val="0"/>
              </a:spcBef>
              <a:buClr>
                <a:schemeClr val="dk1"/>
              </a:buClr>
              <a:buSzPct val="68750"/>
              <a:buFont typeface="Arial"/>
              <a:buNone/>
            </a:pPr>
            <a:r>
              <a:rPr lang="en-US" sz="1600" b="1" dirty="0">
                <a:latin typeface="Calibri"/>
                <a:ea typeface="Calibri"/>
                <a:cs typeface="Calibri"/>
                <a:sym typeface="Calibri"/>
              </a:rPr>
              <a:t>        </a:t>
            </a:r>
            <a:r>
              <a:rPr lang="en-US" sz="1600" b="1" dirty="0" err="1">
                <a:latin typeface="Calibri"/>
                <a:ea typeface="Calibri"/>
                <a:cs typeface="Calibri"/>
                <a:sym typeface="Calibri"/>
              </a:rPr>
              <a:t>pa.player_api_id,pa.standing_tackle</a:t>
            </a:r>
            <a:r>
              <a:rPr lang="en-US" sz="1600" b="1" dirty="0">
                <a:latin typeface="Calibri"/>
                <a:ea typeface="Calibri"/>
                <a:cs typeface="Calibri"/>
                <a:sym typeface="Calibri"/>
              </a:rPr>
              <a:t> + </a:t>
            </a:r>
            <a:r>
              <a:rPr lang="en-US" sz="1600" b="1" dirty="0" err="1">
                <a:latin typeface="Calibri"/>
                <a:ea typeface="Calibri"/>
                <a:cs typeface="Calibri"/>
                <a:sym typeface="Calibri"/>
              </a:rPr>
              <a:t>pa.sliding_tackle</a:t>
            </a:r>
            <a:r>
              <a:rPr lang="en-US" sz="1600" b="1" dirty="0">
                <a:latin typeface="Calibri"/>
                <a:ea typeface="Calibri"/>
                <a:cs typeface="Calibri"/>
                <a:sym typeface="Calibri"/>
              </a:rPr>
              <a:t>,</a:t>
            </a:r>
          </a:p>
          <a:p>
            <a:pPr lvl="0">
              <a:spcBef>
                <a:spcPts val="0"/>
              </a:spcBef>
              <a:buClr>
                <a:schemeClr val="dk1"/>
              </a:buClr>
              <a:buSzPct val="68750"/>
              <a:buFont typeface="Arial"/>
              <a:buNone/>
            </a:pPr>
            <a:r>
              <a:rPr lang="en-US" sz="1600" b="1" dirty="0">
                <a:latin typeface="Calibri"/>
                <a:ea typeface="Calibri"/>
                <a:cs typeface="Calibri"/>
                <a:sym typeface="Calibri"/>
              </a:rPr>
              <a:t>            AVG((</a:t>
            </a:r>
            <a:r>
              <a:rPr lang="en-US" sz="1600" b="1" dirty="0" err="1">
                <a:latin typeface="Calibri"/>
                <a:ea typeface="Calibri"/>
                <a:cs typeface="Calibri"/>
                <a:sym typeface="Calibri"/>
              </a:rPr>
              <a:t>pa.standing_tackle</a:t>
            </a:r>
            <a:r>
              <a:rPr lang="en-US" sz="1600" b="1" dirty="0">
                <a:latin typeface="Calibri"/>
                <a:ea typeface="Calibri"/>
                <a:cs typeface="Calibri"/>
                <a:sym typeface="Calibri"/>
              </a:rPr>
              <a:t> + </a:t>
            </a:r>
            <a:r>
              <a:rPr lang="en-US" sz="1600" b="1" dirty="0" err="1">
                <a:latin typeface="Calibri"/>
                <a:ea typeface="Calibri"/>
                <a:cs typeface="Calibri"/>
                <a:sym typeface="Calibri"/>
              </a:rPr>
              <a:t>pa.sliding_tackle</a:t>
            </a:r>
            <a:r>
              <a:rPr lang="en-US" sz="1600" b="1" dirty="0">
                <a:latin typeface="Calibri"/>
                <a:ea typeface="Calibri"/>
                <a:cs typeface="Calibri"/>
                <a:sym typeface="Calibri"/>
              </a:rPr>
              <a:t>) * 0.5) AS </a:t>
            </a:r>
            <a:r>
              <a:rPr lang="en-US" sz="1600" b="1" dirty="0" err="1">
                <a:latin typeface="Calibri"/>
                <a:ea typeface="Calibri"/>
                <a:cs typeface="Calibri"/>
                <a:sym typeface="Calibri"/>
              </a:rPr>
              <a:t>avg_tackle</a:t>
            </a:r>
            <a:endParaRPr lang="en-US" sz="1600" b="1" dirty="0">
              <a:latin typeface="Calibri"/>
              <a:ea typeface="Calibri"/>
              <a:cs typeface="Calibri"/>
              <a:sym typeface="Calibri"/>
            </a:endParaRPr>
          </a:p>
          <a:p>
            <a:pPr lvl="0">
              <a:spcBef>
                <a:spcPts val="0"/>
              </a:spcBef>
              <a:buClr>
                <a:schemeClr val="dk1"/>
              </a:buClr>
              <a:buSzPct val="68750"/>
              <a:buFont typeface="Arial"/>
              <a:buNone/>
            </a:pPr>
            <a:r>
              <a:rPr lang="en-US" sz="1600" b="1" dirty="0">
                <a:latin typeface="Calibri"/>
                <a:ea typeface="Calibri"/>
                <a:cs typeface="Calibri"/>
                <a:sym typeface="Calibri"/>
              </a:rPr>
              <a:t>    FROM</a:t>
            </a:r>
          </a:p>
          <a:p>
            <a:pPr lvl="0">
              <a:spcBef>
                <a:spcPts val="0"/>
              </a:spcBef>
              <a:buClr>
                <a:schemeClr val="dk1"/>
              </a:buClr>
              <a:buSzPct val="68750"/>
              <a:buFont typeface="Arial"/>
              <a:buNone/>
            </a:pPr>
            <a:r>
              <a:rPr lang="en-US" sz="1600" b="1" dirty="0">
                <a:latin typeface="Calibri"/>
                <a:ea typeface="Calibri"/>
                <a:cs typeface="Calibri"/>
                <a:sym typeface="Calibri"/>
              </a:rPr>
              <a:t>        </a:t>
            </a:r>
            <a:r>
              <a:rPr lang="en-US" sz="1600" b="1" dirty="0" err="1">
                <a:latin typeface="Calibri"/>
                <a:ea typeface="Calibri"/>
                <a:cs typeface="Calibri"/>
                <a:sym typeface="Calibri"/>
              </a:rPr>
              <a:t>player_attributes</a:t>
            </a:r>
            <a:r>
              <a:rPr lang="en-US" sz="1600" b="1" dirty="0">
                <a:latin typeface="Calibri"/>
                <a:ea typeface="Calibri"/>
                <a:cs typeface="Calibri"/>
                <a:sym typeface="Calibri"/>
              </a:rPr>
              <a:t> pa</a:t>
            </a:r>
          </a:p>
          <a:p>
            <a:pPr lvl="0">
              <a:spcBef>
                <a:spcPts val="0"/>
              </a:spcBef>
              <a:buClr>
                <a:schemeClr val="dk1"/>
              </a:buClr>
              <a:buSzPct val="68750"/>
              <a:buFont typeface="Arial"/>
              <a:buNone/>
            </a:pPr>
            <a:r>
              <a:rPr lang="en-US" sz="1600" b="1" dirty="0">
                <a:latin typeface="Calibri"/>
                <a:ea typeface="Calibri"/>
                <a:cs typeface="Calibri"/>
                <a:sym typeface="Calibri"/>
              </a:rPr>
              <a:t>    WHERE</a:t>
            </a:r>
          </a:p>
          <a:p>
            <a:pPr lvl="0">
              <a:spcBef>
                <a:spcPts val="0"/>
              </a:spcBef>
              <a:buClr>
                <a:schemeClr val="dk1"/>
              </a:buClr>
              <a:buSzPct val="68750"/>
              <a:buFont typeface="Arial"/>
              <a:buNone/>
            </a:pPr>
            <a:r>
              <a:rPr lang="en-US" sz="1600" b="1" dirty="0">
                <a:latin typeface="Calibri"/>
                <a:ea typeface="Calibri"/>
                <a:cs typeface="Calibri"/>
                <a:sym typeface="Calibri"/>
              </a:rPr>
              <a:t>        </a:t>
            </a:r>
            <a:r>
              <a:rPr lang="en-US" sz="1600" b="1" dirty="0" err="1">
                <a:latin typeface="Calibri"/>
                <a:ea typeface="Calibri"/>
                <a:cs typeface="Calibri"/>
                <a:sym typeface="Calibri"/>
              </a:rPr>
              <a:t>pa.sliding_tackle</a:t>
            </a:r>
            <a:r>
              <a:rPr lang="en-US" sz="1600" b="1" dirty="0">
                <a:latin typeface="Calibri"/>
                <a:ea typeface="Calibri"/>
                <a:cs typeface="Calibri"/>
                <a:sym typeface="Calibri"/>
              </a:rPr>
              <a:t> &gt; 90</a:t>
            </a:r>
          </a:p>
          <a:p>
            <a:pPr lvl="0">
              <a:spcBef>
                <a:spcPts val="0"/>
              </a:spcBef>
              <a:buClr>
                <a:schemeClr val="dk1"/>
              </a:buClr>
              <a:buSzPct val="68750"/>
              <a:buFont typeface="Arial"/>
              <a:buNone/>
            </a:pPr>
            <a:r>
              <a:rPr lang="en-US" sz="1600" b="1" dirty="0">
                <a:latin typeface="Calibri"/>
                <a:ea typeface="Calibri"/>
                <a:cs typeface="Calibri"/>
                <a:sym typeface="Calibri"/>
              </a:rPr>
              <a:t>            AND </a:t>
            </a:r>
            <a:r>
              <a:rPr lang="en-US" sz="1600" b="1" dirty="0" err="1">
                <a:latin typeface="Calibri"/>
                <a:ea typeface="Calibri"/>
                <a:cs typeface="Calibri"/>
                <a:sym typeface="Calibri"/>
              </a:rPr>
              <a:t>pa.standing_tackle</a:t>
            </a:r>
            <a:r>
              <a:rPr lang="en-US" sz="1600" b="1" dirty="0">
                <a:latin typeface="Calibri"/>
                <a:ea typeface="Calibri"/>
                <a:cs typeface="Calibri"/>
                <a:sym typeface="Calibri"/>
              </a:rPr>
              <a:t> &gt; 80</a:t>
            </a:r>
          </a:p>
          <a:p>
            <a:pPr lvl="0">
              <a:spcBef>
                <a:spcPts val="0"/>
              </a:spcBef>
              <a:buClr>
                <a:schemeClr val="dk1"/>
              </a:buClr>
              <a:buSzPct val="68750"/>
              <a:buFont typeface="Arial"/>
              <a:buNone/>
            </a:pPr>
            <a:r>
              <a:rPr lang="en-US" sz="1600" b="1" dirty="0">
                <a:latin typeface="Calibri"/>
                <a:ea typeface="Calibri"/>
                <a:cs typeface="Calibri"/>
                <a:sym typeface="Calibri"/>
              </a:rPr>
              <a:t>    GROUP BY </a:t>
            </a:r>
            <a:r>
              <a:rPr lang="en-US" sz="1600" b="1" dirty="0" err="1">
                <a:latin typeface="Calibri"/>
                <a:ea typeface="Calibri"/>
                <a:cs typeface="Calibri"/>
                <a:sym typeface="Calibri"/>
              </a:rPr>
              <a:t>pa.player_fifa_api_id</a:t>
            </a:r>
            <a:endParaRPr lang="en-US" sz="1600" b="1" dirty="0">
              <a:latin typeface="Calibri"/>
              <a:ea typeface="Calibri"/>
              <a:cs typeface="Calibri"/>
              <a:sym typeface="Calibri"/>
            </a:endParaRPr>
          </a:p>
          <a:p>
            <a:pPr lvl="0">
              <a:spcBef>
                <a:spcPts val="0"/>
              </a:spcBef>
              <a:buClr>
                <a:schemeClr val="dk1"/>
              </a:buClr>
              <a:buSzPct val="68750"/>
              <a:buFont typeface="Arial"/>
              <a:buNone/>
            </a:pPr>
            <a:r>
              <a:rPr lang="en-US" sz="1600" b="1" dirty="0">
                <a:latin typeface="Calibri"/>
                <a:ea typeface="Calibri"/>
                <a:cs typeface="Calibri"/>
                <a:sym typeface="Calibri"/>
              </a:rPr>
              <a:t>    ) k ON </a:t>
            </a:r>
            <a:r>
              <a:rPr lang="en-US" sz="1600" b="1" dirty="0" err="1">
                <a:latin typeface="Calibri"/>
                <a:ea typeface="Calibri"/>
                <a:cs typeface="Calibri"/>
                <a:sym typeface="Calibri"/>
              </a:rPr>
              <a:t>p.player_api_id</a:t>
            </a:r>
            <a:r>
              <a:rPr lang="en-US" sz="1600" b="1" dirty="0">
                <a:latin typeface="Calibri"/>
                <a:ea typeface="Calibri"/>
                <a:cs typeface="Calibri"/>
                <a:sym typeface="Calibri"/>
              </a:rPr>
              <a:t> = </a:t>
            </a:r>
            <a:r>
              <a:rPr lang="en-US" sz="1600" b="1" dirty="0" err="1">
                <a:latin typeface="Calibri"/>
                <a:ea typeface="Calibri"/>
                <a:cs typeface="Calibri"/>
                <a:sym typeface="Calibri"/>
              </a:rPr>
              <a:t>k.player_api_id</a:t>
            </a:r>
            <a:endParaRPr lang="en-US" sz="1600" b="1" dirty="0">
              <a:latin typeface="Calibri"/>
              <a:ea typeface="Calibri"/>
              <a:cs typeface="Calibri"/>
              <a:sym typeface="Calibri"/>
            </a:endParaRPr>
          </a:p>
          <a:p>
            <a:pPr lvl="0">
              <a:spcBef>
                <a:spcPts val="0"/>
              </a:spcBef>
              <a:buClr>
                <a:schemeClr val="dk1"/>
              </a:buClr>
              <a:buSzPct val="68750"/>
              <a:buFont typeface="Arial"/>
              <a:buNone/>
            </a:pPr>
            <a:r>
              <a:rPr lang="en-US" sz="1600" b="1" dirty="0">
                <a:latin typeface="Calibri"/>
                <a:ea typeface="Calibri"/>
                <a:cs typeface="Calibri"/>
                <a:sym typeface="Calibri"/>
              </a:rPr>
              <a:t>ORDER BY </a:t>
            </a:r>
            <a:r>
              <a:rPr lang="en-US" sz="1600" b="1" dirty="0" err="1">
                <a:latin typeface="Calibri"/>
                <a:ea typeface="Calibri"/>
                <a:cs typeface="Calibri"/>
                <a:sym typeface="Calibri"/>
              </a:rPr>
              <a:t>avg_tackle</a:t>
            </a:r>
            <a:r>
              <a:rPr lang="en-US" sz="1600" b="1" dirty="0">
                <a:latin typeface="Calibri"/>
                <a:ea typeface="Calibri"/>
                <a:cs typeface="Calibri"/>
                <a:sym typeface="Calibri"/>
              </a:rPr>
              <a:t> DESC</a:t>
            </a:r>
          </a:p>
          <a:p>
            <a:pPr lvl="0">
              <a:spcBef>
                <a:spcPts val="0"/>
              </a:spcBef>
              <a:buClr>
                <a:schemeClr val="dk1"/>
              </a:buClr>
              <a:buSzPct val="68750"/>
              <a:buFont typeface="Arial"/>
              <a:buNone/>
            </a:pPr>
            <a:r>
              <a:rPr lang="en-US" sz="1600" b="1" dirty="0">
                <a:latin typeface="Calibri"/>
                <a:ea typeface="Calibri"/>
                <a:cs typeface="Calibri"/>
                <a:sym typeface="Calibri"/>
              </a:rPr>
              <a:t>LIMIT 5;</a:t>
            </a:r>
          </a:p>
          <a:p>
            <a:pPr lvl="0">
              <a:spcBef>
                <a:spcPts val="0"/>
              </a:spcBef>
              <a:buNone/>
            </a:pPr>
            <a:endParaRPr b="1" dirty="0">
              <a:latin typeface="Calibri"/>
              <a:ea typeface="Calibri"/>
              <a:cs typeface="Calibri"/>
              <a:sym typeface="Calibri"/>
            </a:endParaRPr>
          </a:p>
        </p:txBody>
      </p:sp>
      <p:sp>
        <p:nvSpPr>
          <p:cNvPr id="263" name="Shape 263"/>
          <p:cNvSpPr txBox="1"/>
          <p:nvPr/>
        </p:nvSpPr>
        <p:spPr>
          <a:xfrm>
            <a:off x="5707775" y="1966850"/>
            <a:ext cx="4691100" cy="3148200"/>
          </a:xfrm>
          <a:prstGeom prst="rect">
            <a:avLst/>
          </a:prstGeom>
          <a:noFill/>
          <a:ln>
            <a:noFill/>
          </a:ln>
        </p:spPr>
        <p:txBody>
          <a:bodyPr wrap="square" lIns="91425" tIns="91425" rIns="91425" bIns="91425" anchor="t" anchorCtr="0">
            <a:noAutofit/>
          </a:bodyPr>
          <a:lstStyle/>
          <a:p>
            <a:pPr lvl="0">
              <a:spcBef>
                <a:spcPts val="0"/>
              </a:spcBef>
              <a:buNone/>
            </a:pPr>
            <a:endParaRPr/>
          </a:p>
        </p:txBody>
      </p:sp>
      <p:pic>
        <p:nvPicPr>
          <p:cNvPr id="264" name="Shape 264"/>
          <p:cNvPicPr preferRelativeResize="0"/>
          <p:nvPr/>
        </p:nvPicPr>
        <p:blipFill>
          <a:blip r:embed="rId3">
            <a:alphaModFix/>
          </a:blip>
          <a:stretch>
            <a:fillRect/>
          </a:stretch>
        </p:blipFill>
        <p:spPr>
          <a:xfrm>
            <a:off x="5915825" y="2560320"/>
            <a:ext cx="4639900" cy="2258418"/>
          </a:xfrm>
          <a:prstGeom prst="rect">
            <a:avLst/>
          </a:prstGeom>
          <a:noFill/>
          <a:ln>
            <a:noFill/>
          </a:ln>
        </p:spPr>
      </p:pic>
      <p:sp>
        <p:nvSpPr>
          <p:cNvPr id="265" name="Shape 265"/>
          <p:cNvSpPr txBox="1"/>
          <p:nvPr/>
        </p:nvSpPr>
        <p:spPr>
          <a:xfrm>
            <a:off x="-764075" y="312775"/>
            <a:ext cx="7291500" cy="917700"/>
          </a:xfrm>
          <a:prstGeom prst="rect">
            <a:avLst/>
          </a:prstGeom>
          <a:noFill/>
          <a:ln>
            <a:noFill/>
          </a:ln>
        </p:spPr>
        <p:txBody>
          <a:bodyPr wrap="square" lIns="91425" tIns="91425" rIns="91425" bIns="91425" anchor="t" anchorCtr="0">
            <a:noAutofit/>
          </a:bodyPr>
          <a:lstStyle/>
          <a:p>
            <a:pPr lvl="0" algn="ctr">
              <a:spcBef>
                <a:spcPts val="0"/>
              </a:spcBef>
              <a:buNone/>
            </a:pPr>
            <a:r>
              <a:rPr lang="en-US" sz="3000" b="1">
                <a:latin typeface="Calibri"/>
                <a:ea typeface="Calibri"/>
                <a:cs typeface="Calibri"/>
                <a:sym typeface="Calibri"/>
              </a:rPr>
              <a:t>Players with best tackling rate</a:t>
            </a:r>
          </a:p>
        </p:txBody>
      </p:sp>
      <p:sp>
        <p:nvSpPr>
          <p:cNvPr id="266" name="Shape 266"/>
          <p:cNvSpPr txBox="1"/>
          <p:nvPr/>
        </p:nvSpPr>
        <p:spPr>
          <a:xfrm>
            <a:off x="157513" y="1393156"/>
            <a:ext cx="4146000" cy="369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SQL SCRIPT:</a:t>
            </a:r>
          </a:p>
        </p:txBody>
      </p:sp>
      <p:sp>
        <p:nvSpPr>
          <p:cNvPr id="267" name="Shape 267"/>
          <p:cNvSpPr txBox="1"/>
          <p:nvPr/>
        </p:nvSpPr>
        <p:spPr>
          <a:xfrm>
            <a:off x="5915825" y="2118034"/>
            <a:ext cx="4146000" cy="29110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dirty="0">
                <a:solidFill>
                  <a:schemeClr val="dk1"/>
                </a:solidFill>
                <a:latin typeface="Calibri"/>
                <a:ea typeface="Calibri"/>
                <a:cs typeface="Calibri"/>
                <a:sym typeface="Calibri"/>
              </a:rPr>
              <a:t>RESULT:</a:t>
            </a:r>
          </a:p>
        </p:txBody>
      </p:sp>
      <p:sp>
        <p:nvSpPr>
          <p:cNvPr id="268" name="Shape 268"/>
          <p:cNvSpPr txBox="1"/>
          <p:nvPr/>
        </p:nvSpPr>
        <p:spPr>
          <a:xfrm>
            <a:off x="5707775" y="5462375"/>
            <a:ext cx="6475500" cy="580200"/>
          </a:xfrm>
          <a:prstGeom prst="rect">
            <a:avLst/>
          </a:prstGeom>
          <a:noFill/>
          <a:ln>
            <a:noFill/>
          </a:ln>
        </p:spPr>
        <p:txBody>
          <a:bodyPr wrap="square" lIns="91425" tIns="91425" rIns="91425" bIns="91425" anchor="t" anchorCtr="0">
            <a:noAutofit/>
          </a:bodyPr>
          <a:lstStyle/>
          <a:p>
            <a:pPr lvl="0">
              <a:spcBef>
                <a:spcPts val="0"/>
              </a:spcBef>
              <a:buNone/>
            </a:pPr>
            <a:r>
              <a:rPr lang="en-US" sz="1800" b="1" dirty="0">
                <a:solidFill>
                  <a:schemeClr val="accent3">
                    <a:lumMod val="50000"/>
                  </a:schemeClr>
                </a:solidFill>
              </a:rPr>
              <a:t>Tackling determines the </a:t>
            </a:r>
            <a:r>
              <a:rPr lang="en-US" sz="1800" b="1" dirty="0" err="1">
                <a:solidFill>
                  <a:schemeClr val="accent3">
                    <a:lumMod val="50000"/>
                  </a:schemeClr>
                </a:solidFill>
              </a:rPr>
              <a:t>defence</a:t>
            </a:r>
            <a:r>
              <a:rPr lang="en-US" sz="1800" b="1" dirty="0">
                <a:solidFill>
                  <a:schemeClr val="accent3">
                    <a:lumMod val="50000"/>
                  </a:schemeClr>
                </a:solidFill>
              </a:rPr>
              <a:t>  of a team</a:t>
            </a:r>
          </a:p>
          <a:p>
            <a:pPr lv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p:cNvPicPr preferRelativeResize="0"/>
          <p:nvPr/>
        </p:nvPicPr>
        <p:blipFill>
          <a:blip r:embed="rId3">
            <a:alphaModFix/>
          </a:blip>
          <a:stretch>
            <a:fillRect/>
          </a:stretch>
        </p:blipFill>
        <p:spPr>
          <a:xfrm>
            <a:off x="1082842" y="2438400"/>
            <a:ext cx="10160827" cy="4230958"/>
          </a:xfrm>
          <a:prstGeom prst="rect">
            <a:avLst/>
          </a:prstGeom>
          <a:noFill/>
          <a:ln>
            <a:noFill/>
          </a:ln>
        </p:spPr>
      </p:pic>
      <p:sp>
        <p:nvSpPr>
          <p:cNvPr id="274" name="Shape 274"/>
          <p:cNvSpPr txBox="1"/>
          <p:nvPr/>
        </p:nvSpPr>
        <p:spPr>
          <a:xfrm>
            <a:off x="0" y="155500"/>
            <a:ext cx="5598300" cy="1119600"/>
          </a:xfrm>
          <a:prstGeom prst="rect">
            <a:avLst/>
          </a:prstGeom>
          <a:noFill/>
          <a:ln>
            <a:noFill/>
          </a:ln>
        </p:spPr>
        <p:txBody>
          <a:bodyPr wrap="square" lIns="91425" tIns="91425" rIns="91425" bIns="91425" anchor="ctr" anchorCtr="0">
            <a:noAutofit/>
          </a:bodyPr>
          <a:lstStyle/>
          <a:p>
            <a:pPr lvl="0" algn="ctr" rtl="0">
              <a:spcBef>
                <a:spcPts val="0"/>
              </a:spcBef>
              <a:buNone/>
            </a:pPr>
            <a:r>
              <a:rPr lang="en-US" sz="3000" b="1">
                <a:solidFill>
                  <a:schemeClr val="dk1"/>
                </a:solidFill>
                <a:latin typeface="Calibri"/>
                <a:ea typeface="Calibri"/>
                <a:cs typeface="Calibri"/>
                <a:sym typeface="Calibri"/>
              </a:rPr>
              <a:t>Players with best tackling rate</a:t>
            </a:r>
          </a:p>
        </p:txBody>
      </p:sp>
      <p:sp>
        <p:nvSpPr>
          <p:cNvPr id="275" name="Shape 275"/>
          <p:cNvSpPr txBox="1"/>
          <p:nvPr/>
        </p:nvSpPr>
        <p:spPr>
          <a:xfrm>
            <a:off x="3035441" y="1702431"/>
            <a:ext cx="5598300" cy="626400"/>
          </a:xfrm>
          <a:prstGeom prst="rect">
            <a:avLst/>
          </a:prstGeom>
          <a:noFill/>
          <a:ln>
            <a:noFill/>
          </a:ln>
        </p:spPr>
        <p:txBody>
          <a:bodyPr wrap="square" lIns="91425" tIns="91425" rIns="91425" bIns="91425" anchor="ctr" anchorCtr="0">
            <a:noAutofit/>
          </a:bodyPr>
          <a:lstStyle/>
          <a:p>
            <a:pPr lvl="0" algn="ctr" rtl="0">
              <a:spcBef>
                <a:spcPts val="0"/>
              </a:spcBef>
              <a:buNone/>
            </a:pPr>
            <a:r>
              <a:rPr lang="en-US" sz="1800" b="1" dirty="0">
                <a:solidFill>
                  <a:schemeClr val="dk1"/>
                </a:solidFill>
                <a:latin typeface="Calibri"/>
                <a:ea typeface="Calibri"/>
                <a:cs typeface="Calibri"/>
                <a:sym typeface="Calibri"/>
              </a:rPr>
              <a:t>VISUALIZATION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598620" y="374901"/>
            <a:ext cx="10994700" cy="814500"/>
          </a:xfrm>
          <a:prstGeom prst="rect">
            <a:avLst/>
          </a:prstGeom>
          <a:ln>
            <a:noFill/>
          </a:ln>
        </p:spPr>
        <p:txBody>
          <a:bodyPr wrap="square" lIns="91425" tIns="91425" rIns="91425" bIns="91425" anchor="ctr" anchorCtr="0">
            <a:noAutofit/>
          </a:bodyPr>
          <a:lstStyle/>
          <a:p>
            <a:pPr lvl="0">
              <a:spcBef>
                <a:spcPts val="0"/>
              </a:spcBef>
              <a:buNone/>
            </a:pPr>
            <a:r>
              <a:rPr lang="en-US" sz="3000" b="1">
                <a:solidFill>
                  <a:srgbClr val="000000"/>
                </a:solidFill>
              </a:rPr>
              <a:t>Players with best ball control rate</a:t>
            </a:r>
          </a:p>
        </p:txBody>
      </p:sp>
      <p:sp>
        <p:nvSpPr>
          <p:cNvPr id="281" name="Shape 281"/>
          <p:cNvSpPr txBox="1"/>
          <p:nvPr/>
        </p:nvSpPr>
        <p:spPr>
          <a:xfrm>
            <a:off x="484400" y="2039550"/>
            <a:ext cx="5889300" cy="44871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282" name="Shape 282"/>
          <p:cNvSpPr txBox="1"/>
          <p:nvPr/>
        </p:nvSpPr>
        <p:spPr>
          <a:xfrm>
            <a:off x="362250" y="1928000"/>
            <a:ext cx="5698200" cy="4181100"/>
          </a:xfrm>
          <a:prstGeom prst="rect">
            <a:avLst/>
          </a:prstGeom>
          <a:noFill/>
          <a:ln>
            <a:noFill/>
          </a:ln>
        </p:spPr>
        <p:txBody>
          <a:bodyPr wrap="square" lIns="91425" tIns="91425" rIns="91425" bIns="91425" anchor="t" anchorCtr="0">
            <a:noAutofit/>
          </a:bodyPr>
          <a:lstStyle/>
          <a:p>
            <a:pPr lvl="0" rtl="0">
              <a:spcBef>
                <a:spcPts val="0"/>
              </a:spcBef>
              <a:buNone/>
            </a:pPr>
            <a:r>
              <a:rPr lang="en-US" sz="1600" b="1">
                <a:latin typeface="Calibri"/>
                <a:ea typeface="Calibri"/>
                <a:cs typeface="Calibri"/>
                <a:sym typeface="Calibri"/>
              </a:rPr>
              <a:t>SELECT </a:t>
            </a:r>
          </a:p>
          <a:p>
            <a:pPr lvl="0">
              <a:spcBef>
                <a:spcPts val="0"/>
              </a:spcBef>
              <a:buClr>
                <a:schemeClr val="dk1"/>
              </a:buClr>
              <a:buSzPct val="68750"/>
              <a:buFont typeface="Arial"/>
              <a:buNone/>
            </a:pPr>
            <a:r>
              <a:rPr lang="en-US" sz="1600" b="1">
                <a:latin typeface="Calibri"/>
                <a:ea typeface="Calibri"/>
                <a:cs typeface="Calibri"/>
                <a:sym typeface="Calibri"/>
              </a:rPr>
              <a:t>    p.player_name,</a:t>
            </a:r>
          </a:p>
          <a:p>
            <a:pPr lvl="0">
              <a:spcBef>
                <a:spcPts val="0"/>
              </a:spcBef>
              <a:buClr>
                <a:schemeClr val="dk1"/>
              </a:buClr>
              <a:buSzPct val="68750"/>
              <a:buFont typeface="Arial"/>
              <a:buNone/>
            </a:pPr>
            <a:r>
              <a:rPr lang="en-US" sz="1600" b="1">
                <a:latin typeface="Calibri"/>
                <a:ea typeface="Calibri"/>
                <a:cs typeface="Calibri"/>
                <a:sym typeface="Calibri"/>
              </a:rPr>
              <a:t>    pa.player_api_id,</a:t>
            </a:r>
          </a:p>
          <a:p>
            <a:pPr lvl="0">
              <a:spcBef>
                <a:spcPts val="0"/>
              </a:spcBef>
              <a:buClr>
                <a:schemeClr val="dk1"/>
              </a:buClr>
              <a:buSzPct val="68750"/>
              <a:buFont typeface="Arial"/>
              <a:buNone/>
            </a:pPr>
            <a:r>
              <a:rPr lang="en-US" sz="1600" b="1">
                <a:latin typeface="Calibri"/>
                <a:ea typeface="Calibri"/>
                <a:cs typeface="Calibri"/>
                <a:sym typeface="Calibri"/>
              </a:rPr>
              <a:t>    AVG(pa.ball_control) AS ball_control</a:t>
            </a:r>
          </a:p>
          <a:p>
            <a:pPr lvl="0">
              <a:spcBef>
                <a:spcPts val="0"/>
              </a:spcBef>
              <a:buClr>
                <a:schemeClr val="dk1"/>
              </a:buClr>
              <a:buSzPct val="68750"/>
              <a:buFont typeface="Arial"/>
              <a:buNone/>
            </a:pPr>
            <a:r>
              <a:rPr lang="en-US" sz="1600" b="1">
                <a:latin typeface="Calibri"/>
                <a:ea typeface="Calibri"/>
                <a:cs typeface="Calibri"/>
                <a:sym typeface="Calibri"/>
              </a:rPr>
              <a:t>FROM</a:t>
            </a:r>
          </a:p>
          <a:p>
            <a:pPr lvl="0">
              <a:spcBef>
                <a:spcPts val="0"/>
              </a:spcBef>
              <a:buClr>
                <a:schemeClr val="dk1"/>
              </a:buClr>
              <a:buSzPct val="68750"/>
              <a:buFont typeface="Arial"/>
              <a:buNone/>
            </a:pPr>
            <a:r>
              <a:rPr lang="en-US" sz="1600" b="1">
                <a:latin typeface="Calibri"/>
                <a:ea typeface="Calibri"/>
                <a:cs typeface="Calibri"/>
                <a:sym typeface="Calibri"/>
              </a:rPr>
              <a:t>    player_attributes pa</a:t>
            </a:r>
          </a:p>
          <a:p>
            <a:pPr lvl="0">
              <a:spcBef>
                <a:spcPts val="0"/>
              </a:spcBef>
              <a:buClr>
                <a:schemeClr val="dk1"/>
              </a:buClr>
              <a:buSzPct val="68750"/>
              <a:buFont typeface="Arial"/>
              <a:buNone/>
            </a:pPr>
            <a:r>
              <a:rPr lang="en-US" sz="1600" b="1">
                <a:latin typeface="Calibri"/>
                <a:ea typeface="Calibri"/>
                <a:cs typeface="Calibri"/>
                <a:sym typeface="Calibri"/>
              </a:rPr>
              <a:t>        JOIN</a:t>
            </a:r>
          </a:p>
          <a:p>
            <a:pPr lvl="0">
              <a:spcBef>
                <a:spcPts val="0"/>
              </a:spcBef>
              <a:buClr>
                <a:schemeClr val="dk1"/>
              </a:buClr>
              <a:buSzPct val="68750"/>
              <a:buFont typeface="Arial"/>
              <a:buNone/>
            </a:pPr>
            <a:r>
              <a:rPr lang="en-US" sz="1600" b="1">
                <a:latin typeface="Calibri"/>
                <a:ea typeface="Calibri"/>
                <a:cs typeface="Calibri"/>
                <a:sym typeface="Calibri"/>
              </a:rPr>
              <a:t>    player p ON pa.player_api_id = p.player_api_id</a:t>
            </a:r>
          </a:p>
          <a:p>
            <a:pPr lvl="0">
              <a:spcBef>
                <a:spcPts val="0"/>
              </a:spcBef>
              <a:buClr>
                <a:schemeClr val="dk1"/>
              </a:buClr>
              <a:buSzPct val="68750"/>
              <a:buFont typeface="Arial"/>
              <a:buNone/>
            </a:pPr>
            <a:r>
              <a:rPr lang="en-US" sz="1600" b="1">
                <a:latin typeface="Calibri"/>
                <a:ea typeface="Calibri"/>
                <a:cs typeface="Calibri"/>
                <a:sym typeface="Calibri"/>
              </a:rPr>
              <a:t>WHERE</a:t>
            </a:r>
          </a:p>
          <a:p>
            <a:pPr lvl="0">
              <a:spcBef>
                <a:spcPts val="0"/>
              </a:spcBef>
              <a:buClr>
                <a:schemeClr val="dk1"/>
              </a:buClr>
              <a:buSzPct val="68750"/>
              <a:buFont typeface="Arial"/>
              <a:buNone/>
            </a:pPr>
            <a:r>
              <a:rPr lang="en-US" sz="1600" b="1">
                <a:latin typeface="Calibri"/>
                <a:ea typeface="Calibri"/>
                <a:cs typeface="Calibri"/>
                <a:sym typeface="Calibri"/>
              </a:rPr>
              <a:t>    pa.ball_control &gt; (SELECT </a:t>
            </a:r>
          </a:p>
          <a:p>
            <a:pPr lvl="0">
              <a:spcBef>
                <a:spcPts val="0"/>
              </a:spcBef>
              <a:buClr>
                <a:schemeClr val="dk1"/>
              </a:buClr>
              <a:buSzPct val="68750"/>
              <a:buFont typeface="Arial"/>
              <a:buNone/>
            </a:pPr>
            <a:r>
              <a:rPr lang="en-US" sz="1600" b="1">
                <a:latin typeface="Calibri"/>
                <a:ea typeface="Calibri"/>
                <a:cs typeface="Calibri"/>
                <a:sym typeface="Calibri"/>
              </a:rPr>
              <a:t>            AVG(paa.ball_control)</a:t>
            </a:r>
          </a:p>
          <a:p>
            <a:pPr lvl="0">
              <a:spcBef>
                <a:spcPts val="0"/>
              </a:spcBef>
              <a:buClr>
                <a:schemeClr val="dk1"/>
              </a:buClr>
              <a:buSzPct val="68750"/>
              <a:buFont typeface="Arial"/>
              <a:buNone/>
            </a:pPr>
            <a:r>
              <a:rPr lang="en-US" sz="1600" b="1">
                <a:latin typeface="Calibri"/>
                <a:ea typeface="Calibri"/>
                <a:cs typeface="Calibri"/>
                <a:sym typeface="Calibri"/>
              </a:rPr>
              <a:t>        FROM</a:t>
            </a:r>
          </a:p>
          <a:p>
            <a:pPr lvl="0">
              <a:spcBef>
                <a:spcPts val="0"/>
              </a:spcBef>
              <a:buClr>
                <a:schemeClr val="dk1"/>
              </a:buClr>
              <a:buSzPct val="68750"/>
              <a:buFont typeface="Arial"/>
              <a:buNone/>
            </a:pPr>
            <a:r>
              <a:rPr lang="en-US" sz="1600" b="1">
                <a:latin typeface="Calibri"/>
                <a:ea typeface="Calibri"/>
                <a:cs typeface="Calibri"/>
                <a:sym typeface="Calibri"/>
              </a:rPr>
              <a:t>            player_attributes paa</a:t>
            </a:r>
          </a:p>
          <a:p>
            <a:pPr lvl="0">
              <a:spcBef>
                <a:spcPts val="0"/>
              </a:spcBef>
              <a:buClr>
                <a:schemeClr val="dk1"/>
              </a:buClr>
              <a:buSzPct val="68750"/>
              <a:buFont typeface="Arial"/>
              <a:buNone/>
            </a:pPr>
            <a:r>
              <a:rPr lang="en-US" sz="1600" b="1">
                <a:latin typeface="Calibri"/>
                <a:ea typeface="Calibri"/>
                <a:cs typeface="Calibri"/>
                <a:sym typeface="Calibri"/>
              </a:rPr>
              <a:t>        WHERE</a:t>
            </a:r>
          </a:p>
          <a:p>
            <a:pPr lvl="0">
              <a:spcBef>
                <a:spcPts val="0"/>
              </a:spcBef>
              <a:buClr>
                <a:schemeClr val="dk1"/>
              </a:buClr>
              <a:buSzPct val="68750"/>
              <a:buFont typeface="Arial"/>
              <a:buNone/>
            </a:pPr>
            <a:r>
              <a:rPr lang="en-US" sz="1600" b="1">
                <a:latin typeface="Calibri"/>
                <a:ea typeface="Calibri"/>
                <a:cs typeface="Calibri"/>
                <a:sym typeface="Calibri"/>
              </a:rPr>
              <a:t>            player_api_id = 30955</a:t>
            </a:r>
          </a:p>
          <a:p>
            <a:pPr lvl="0">
              <a:spcBef>
                <a:spcPts val="0"/>
              </a:spcBef>
              <a:buClr>
                <a:schemeClr val="dk1"/>
              </a:buClr>
              <a:buSzPct val="68750"/>
              <a:buFont typeface="Arial"/>
              <a:buNone/>
            </a:pPr>
            <a:r>
              <a:rPr lang="en-US" sz="1600" b="1">
                <a:latin typeface="Calibri"/>
                <a:ea typeface="Calibri"/>
                <a:cs typeface="Calibri"/>
                <a:sym typeface="Calibri"/>
              </a:rPr>
              <a:t>        GROUP BY player_api_id)</a:t>
            </a:r>
          </a:p>
          <a:p>
            <a:pPr lvl="0">
              <a:spcBef>
                <a:spcPts val="0"/>
              </a:spcBef>
              <a:buClr>
                <a:schemeClr val="dk1"/>
              </a:buClr>
              <a:buSzPct val="68750"/>
              <a:buFont typeface="Arial"/>
              <a:buNone/>
            </a:pPr>
            <a:r>
              <a:rPr lang="en-US" sz="1600" b="1">
                <a:latin typeface="Calibri"/>
                <a:ea typeface="Calibri"/>
                <a:cs typeface="Calibri"/>
                <a:sym typeface="Calibri"/>
              </a:rPr>
              <a:t>GROUP BY pa.player_api_id</a:t>
            </a:r>
          </a:p>
          <a:p>
            <a:pPr lvl="0">
              <a:spcBef>
                <a:spcPts val="0"/>
              </a:spcBef>
              <a:buClr>
                <a:schemeClr val="dk1"/>
              </a:buClr>
              <a:buSzPct val="68750"/>
              <a:buFont typeface="Arial"/>
              <a:buNone/>
            </a:pPr>
            <a:r>
              <a:rPr lang="en-US" sz="1600" b="1">
                <a:latin typeface="Calibri"/>
                <a:ea typeface="Calibri"/>
                <a:cs typeface="Calibri"/>
                <a:sym typeface="Calibri"/>
              </a:rPr>
              <a:t>ORDER BY ball_control DESC</a:t>
            </a:r>
          </a:p>
          <a:p>
            <a:pPr lvl="0">
              <a:spcBef>
                <a:spcPts val="0"/>
              </a:spcBef>
              <a:buClr>
                <a:schemeClr val="dk1"/>
              </a:buClr>
              <a:buSzPct val="68750"/>
              <a:buFont typeface="Arial"/>
              <a:buNone/>
            </a:pPr>
            <a:r>
              <a:rPr lang="en-US" sz="1600" b="1">
                <a:latin typeface="Calibri"/>
                <a:ea typeface="Calibri"/>
                <a:cs typeface="Calibri"/>
                <a:sym typeface="Calibri"/>
              </a:rPr>
              <a:t>LIMIT 5;</a:t>
            </a:r>
          </a:p>
          <a:p>
            <a:pPr lvl="0">
              <a:spcBef>
                <a:spcPts val="0"/>
              </a:spcBef>
              <a:buNone/>
            </a:pPr>
            <a:endParaRPr/>
          </a:p>
        </p:txBody>
      </p:sp>
      <p:sp>
        <p:nvSpPr>
          <p:cNvPr id="283" name="Shape 283"/>
          <p:cNvSpPr txBox="1"/>
          <p:nvPr/>
        </p:nvSpPr>
        <p:spPr>
          <a:xfrm>
            <a:off x="6526575" y="1886575"/>
            <a:ext cx="4894800" cy="44871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284" name="Shape 284"/>
          <p:cNvSpPr txBox="1"/>
          <p:nvPr/>
        </p:nvSpPr>
        <p:spPr>
          <a:xfrm>
            <a:off x="6271625" y="1810100"/>
            <a:ext cx="5302800" cy="4041000"/>
          </a:xfrm>
          <a:prstGeom prst="rect">
            <a:avLst/>
          </a:prstGeom>
          <a:noFill/>
          <a:ln>
            <a:noFill/>
          </a:ln>
        </p:spPr>
        <p:txBody>
          <a:bodyPr wrap="square" lIns="91425" tIns="91425" rIns="91425" bIns="91425" anchor="t" anchorCtr="0">
            <a:noAutofit/>
          </a:bodyPr>
          <a:lstStyle/>
          <a:p>
            <a:pPr lvl="0">
              <a:spcBef>
                <a:spcPts val="0"/>
              </a:spcBef>
              <a:buNone/>
            </a:pPr>
            <a:endParaRPr/>
          </a:p>
        </p:txBody>
      </p:sp>
      <p:pic>
        <p:nvPicPr>
          <p:cNvPr id="285" name="Shape 285"/>
          <p:cNvPicPr preferRelativeResize="0"/>
          <p:nvPr/>
        </p:nvPicPr>
        <p:blipFill>
          <a:blip r:embed="rId3">
            <a:alphaModFix/>
          </a:blip>
          <a:stretch>
            <a:fillRect/>
          </a:stretch>
        </p:blipFill>
        <p:spPr>
          <a:xfrm>
            <a:off x="5910050" y="2824409"/>
            <a:ext cx="3920100" cy="1892029"/>
          </a:xfrm>
          <a:prstGeom prst="rect">
            <a:avLst/>
          </a:prstGeom>
          <a:noFill/>
          <a:ln>
            <a:noFill/>
          </a:ln>
        </p:spPr>
      </p:pic>
      <p:sp>
        <p:nvSpPr>
          <p:cNvPr id="286" name="Shape 286"/>
          <p:cNvSpPr txBox="1"/>
          <p:nvPr/>
        </p:nvSpPr>
        <p:spPr>
          <a:xfrm>
            <a:off x="0" y="1245188"/>
            <a:ext cx="5889300" cy="627000"/>
          </a:xfrm>
          <a:prstGeom prst="rect">
            <a:avLst/>
          </a:prstGeom>
          <a:noFill/>
          <a:ln>
            <a:noFill/>
          </a:ln>
        </p:spPr>
        <p:txBody>
          <a:bodyPr wrap="square" lIns="91425" tIns="91425" rIns="91425" bIns="91425" anchor="ctr" anchorCtr="0">
            <a:noAutofit/>
          </a:bodyPr>
          <a:lstStyle/>
          <a:p>
            <a:pPr lvl="0" rtl="0">
              <a:spcBef>
                <a:spcPts val="0"/>
              </a:spcBef>
              <a:buNone/>
            </a:pPr>
            <a:r>
              <a:rPr lang="en-US" sz="1800" b="1">
                <a:solidFill>
                  <a:schemeClr val="dk1"/>
                </a:solidFill>
                <a:latin typeface="Calibri"/>
                <a:ea typeface="Calibri"/>
                <a:cs typeface="Calibri"/>
                <a:sym typeface="Calibri"/>
              </a:rPr>
              <a:t>SQL SCRIPT:</a:t>
            </a:r>
          </a:p>
        </p:txBody>
      </p:sp>
      <p:sp>
        <p:nvSpPr>
          <p:cNvPr id="287" name="Shape 287"/>
          <p:cNvSpPr txBox="1"/>
          <p:nvPr/>
        </p:nvSpPr>
        <p:spPr>
          <a:xfrm>
            <a:off x="5889025" y="1612342"/>
            <a:ext cx="3558525" cy="1409825"/>
          </a:xfrm>
          <a:prstGeom prst="rect">
            <a:avLst/>
          </a:prstGeom>
          <a:noFill/>
          <a:ln>
            <a:noFill/>
          </a:ln>
        </p:spPr>
        <p:txBody>
          <a:bodyPr wrap="square" lIns="91425" tIns="91425" rIns="91425" bIns="91425" anchor="ctr" anchorCtr="0">
            <a:noAutofit/>
          </a:bodyPr>
          <a:lstStyle/>
          <a:p>
            <a:pPr lvl="0">
              <a:spcBef>
                <a:spcPts val="0"/>
              </a:spcBef>
              <a:buNone/>
            </a:pPr>
            <a:endParaRPr sz="1800" b="1" dirty="0">
              <a:solidFill>
                <a:schemeClr val="dk1"/>
              </a:solidFill>
              <a:latin typeface="Calibri"/>
              <a:ea typeface="Calibri"/>
              <a:cs typeface="Calibri"/>
              <a:sym typeface="Calibri"/>
            </a:endParaRPr>
          </a:p>
          <a:p>
            <a:pPr lvl="0">
              <a:spcBef>
                <a:spcPts val="0"/>
              </a:spcBef>
              <a:buNone/>
            </a:pPr>
            <a:endParaRPr sz="1800" b="1" dirty="0">
              <a:solidFill>
                <a:schemeClr val="dk1"/>
              </a:solidFill>
              <a:latin typeface="Calibri"/>
              <a:ea typeface="Calibri"/>
              <a:cs typeface="Calibri"/>
              <a:sym typeface="Calibri"/>
            </a:endParaRPr>
          </a:p>
          <a:p>
            <a:pPr lvl="0" rtl="0">
              <a:spcBef>
                <a:spcPts val="0"/>
              </a:spcBef>
              <a:buNone/>
            </a:pPr>
            <a:r>
              <a:rPr lang="en-US" sz="1800" b="1" dirty="0">
                <a:solidFill>
                  <a:schemeClr val="dk1"/>
                </a:solidFill>
                <a:latin typeface="Calibri"/>
                <a:ea typeface="Calibri"/>
                <a:cs typeface="Calibri"/>
                <a:sym typeface="Calibri"/>
              </a:rPr>
              <a:t>RESULT:</a:t>
            </a:r>
          </a:p>
        </p:txBody>
      </p:sp>
      <p:sp>
        <p:nvSpPr>
          <p:cNvPr id="288" name="Shape 288"/>
          <p:cNvSpPr txBox="1"/>
          <p:nvPr/>
        </p:nvSpPr>
        <p:spPr>
          <a:xfrm>
            <a:off x="5610825" y="5574500"/>
            <a:ext cx="6346200" cy="534600"/>
          </a:xfrm>
          <a:prstGeom prst="rect">
            <a:avLst/>
          </a:prstGeom>
          <a:noFill/>
          <a:ln>
            <a:noFill/>
          </a:ln>
        </p:spPr>
        <p:txBody>
          <a:bodyPr wrap="square" lIns="91425" tIns="91425" rIns="91425" bIns="91425" anchor="t" anchorCtr="0">
            <a:noAutofit/>
          </a:bodyPr>
          <a:lstStyle/>
          <a:p>
            <a:pPr lvl="0">
              <a:spcBef>
                <a:spcPts val="0"/>
              </a:spcBef>
              <a:buNone/>
            </a:pPr>
            <a:r>
              <a:rPr lang="en-US" sz="1800" b="1">
                <a:solidFill>
                  <a:srgbClr val="38761D"/>
                </a:solidFill>
                <a:latin typeface="Calibri"/>
                <a:ea typeface="Calibri"/>
                <a:cs typeface="Calibri"/>
                <a:sym typeface="Calibri"/>
              </a:rPr>
              <a:t>Ball control is the essential skill to be a effective player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Shape 293"/>
          <p:cNvPicPr preferRelativeResize="0"/>
          <p:nvPr/>
        </p:nvPicPr>
        <p:blipFill>
          <a:blip r:embed="rId3">
            <a:alphaModFix/>
          </a:blip>
          <a:stretch>
            <a:fillRect/>
          </a:stretch>
        </p:blipFill>
        <p:spPr>
          <a:xfrm>
            <a:off x="619529" y="2515304"/>
            <a:ext cx="10284806" cy="3852246"/>
          </a:xfrm>
          <a:prstGeom prst="rect">
            <a:avLst/>
          </a:prstGeom>
          <a:noFill/>
          <a:ln>
            <a:noFill/>
          </a:ln>
        </p:spPr>
      </p:pic>
      <p:sp>
        <p:nvSpPr>
          <p:cNvPr id="294" name="Shape 294"/>
          <p:cNvSpPr txBox="1"/>
          <p:nvPr/>
        </p:nvSpPr>
        <p:spPr>
          <a:xfrm>
            <a:off x="2608046" y="1743649"/>
            <a:ext cx="5676000" cy="668700"/>
          </a:xfrm>
          <a:prstGeom prst="rect">
            <a:avLst/>
          </a:prstGeom>
          <a:noFill/>
          <a:ln>
            <a:noFill/>
          </a:ln>
        </p:spPr>
        <p:txBody>
          <a:bodyPr wrap="square" lIns="91425" tIns="91425" rIns="91425" bIns="91425" anchor="ctr" anchorCtr="0">
            <a:noAutofit/>
          </a:bodyPr>
          <a:lstStyle/>
          <a:p>
            <a:pPr lvl="0" algn="ctr" rtl="0">
              <a:spcBef>
                <a:spcPts val="0"/>
              </a:spcBef>
              <a:buNone/>
            </a:pPr>
            <a:r>
              <a:rPr lang="en-US" sz="1800" b="1" dirty="0">
                <a:solidFill>
                  <a:schemeClr val="dk1"/>
                </a:solidFill>
                <a:latin typeface="Calibri"/>
                <a:ea typeface="Calibri"/>
                <a:cs typeface="Calibri"/>
                <a:sym typeface="Calibri"/>
              </a:rPr>
              <a:t>VISUALIZATION</a:t>
            </a:r>
          </a:p>
        </p:txBody>
      </p:sp>
      <p:sp>
        <p:nvSpPr>
          <p:cNvPr id="295" name="Shape 295"/>
          <p:cNvSpPr txBox="1"/>
          <p:nvPr/>
        </p:nvSpPr>
        <p:spPr>
          <a:xfrm>
            <a:off x="466550" y="108850"/>
            <a:ext cx="6391500" cy="1244100"/>
          </a:xfrm>
          <a:prstGeom prst="rect">
            <a:avLst/>
          </a:prstGeom>
          <a:noFill/>
          <a:ln>
            <a:noFill/>
          </a:ln>
        </p:spPr>
        <p:txBody>
          <a:bodyPr wrap="square" lIns="91425" tIns="91425" rIns="91425" bIns="91425" anchor="ctr" anchorCtr="0">
            <a:noAutofit/>
          </a:bodyPr>
          <a:lstStyle/>
          <a:p>
            <a:pPr lvl="0" rtl="0">
              <a:spcBef>
                <a:spcPts val="0"/>
              </a:spcBef>
              <a:buNone/>
            </a:pPr>
            <a:r>
              <a:rPr lang="en-US" sz="3000" b="1">
                <a:solidFill>
                  <a:schemeClr val="dk1"/>
                </a:solidFill>
                <a:latin typeface="Calibri"/>
                <a:ea typeface="Calibri"/>
                <a:cs typeface="Calibri"/>
                <a:sym typeface="Calibri"/>
              </a:rPr>
              <a:t>Players with best ball control rate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98620" y="374901"/>
            <a:ext cx="10994700" cy="814500"/>
          </a:xfrm>
          <a:prstGeom prst="rect">
            <a:avLst/>
          </a:prstGeom>
        </p:spPr>
        <p:txBody>
          <a:bodyPr wrap="square" lIns="91425" tIns="91425" rIns="91425" bIns="91425" anchor="ctr" anchorCtr="0">
            <a:noAutofit/>
          </a:bodyPr>
          <a:lstStyle/>
          <a:p>
            <a:pPr lvl="0" rtl="0">
              <a:spcBef>
                <a:spcPts val="0"/>
              </a:spcBef>
              <a:buClr>
                <a:srgbClr val="000000"/>
              </a:buClr>
              <a:buSzPct val="36666"/>
              <a:buFont typeface="Arial"/>
              <a:buNone/>
            </a:pPr>
            <a:r>
              <a:rPr lang="en-US" sz="3000" b="1">
                <a:solidFill>
                  <a:srgbClr val="000000"/>
                </a:solidFill>
              </a:rPr>
              <a:t>Player with best goal keeping attributes</a:t>
            </a:r>
          </a:p>
        </p:txBody>
      </p:sp>
      <p:sp>
        <p:nvSpPr>
          <p:cNvPr id="301" name="Shape 301"/>
          <p:cNvSpPr txBox="1">
            <a:spLocks noGrp="1"/>
          </p:cNvSpPr>
          <p:nvPr>
            <p:ph type="body" idx="1"/>
          </p:nvPr>
        </p:nvSpPr>
        <p:spPr>
          <a:xfrm>
            <a:off x="-166773" y="2103119"/>
            <a:ext cx="7562400" cy="4215606"/>
          </a:xfrm>
          <a:prstGeom prst="rect">
            <a:avLst/>
          </a:prstGeom>
        </p:spPr>
        <p:txBody>
          <a:bodyPr wrap="square" lIns="91425" tIns="91425" rIns="91425" bIns="91425" anchor="t" anchorCtr="0">
            <a:noAutofit/>
          </a:bodyPr>
          <a:lstStyle/>
          <a:p>
            <a:pPr lvl="0">
              <a:spcBef>
                <a:spcPts val="0"/>
              </a:spcBef>
              <a:buClr>
                <a:schemeClr val="dk1"/>
              </a:buClr>
              <a:buSzPct val="78571"/>
              <a:buFont typeface="Arial"/>
              <a:buNone/>
            </a:pPr>
            <a:r>
              <a:rPr lang="en-US" sz="1400" b="1" dirty="0"/>
              <a:t>SELECT </a:t>
            </a:r>
          </a:p>
          <a:p>
            <a:pPr lvl="0">
              <a:spcBef>
                <a:spcPts val="0"/>
              </a:spcBef>
              <a:buClr>
                <a:schemeClr val="dk1"/>
              </a:buClr>
              <a:buSzPct val="78571"/>
              <a:buFont typeface="Arial"/>
              <a:buNone/>
            </a:pPr>
            <a:r>
              <a:rPr lang="en-US" sz="1400" b="1" dirty="0"/>
              <a:t>    </a:t>
            </a:r>
            <a:r>
              <a:rPr lang="en-US" sz="1400" b="1" dirty="0" err="1"/>
              <a:t>p.player_api_id</a:t>
            </a:r>
            <a:r>
              <a:rPr lang="en-US" sz="1400" b="1" dirty="0"/>
              <a:t> AS 'Player ID',</a:t>
            </a:r>
          </a:p>
          <a:p>
            <a:pPr lvl="0">
              <a:spcBef>
                <a:spcPts val="0"/>
              </a:spcBef>
              <a:buClr>
                <a:schemeClr val="dk1"/>
              </a:buClr>
              <a:buSzPct val="78571"/>
              <a:buFont typeface="Arial"/>
              <a:buNone/>
            </a:pPr>
            <a:r>
              <a:rPr lang="en-US" sz="1400" b="1" dirty="0"/>
              <a:t>    </a:t>
            </a:r>
            <a:r>
              <a:rPr lang="en-US" sz="1400" b="1" dirty="0" err="1"/>
              <a:t>p.player_name</a:t>
            </a:r>
            <a:r>
              <a:rPr lang="en-US" sz="1400" b="1" dirty="0"/>
              <a:t> AS 'Player Name',</a:t>
            </a:r>
          </a:p>
          <a:p>
            <a:pPr lvl="0">
              <a:spcBef>
                <a:spcPts val="0"/>
              </a:spcBef>
              <a:buClr>
                <a:schemeClr val="dk1"/>
              </a:buClr>
              <a:buSzPct val="78571"/>
              <a:buFont typeface="Arial"/>
              <a:buNone/>
            </a:pPr>
            <a:r>
              <a:rPr lang="en-US" sz="1400" b="1" dirty="0"/>
              <a:t>    AVG((</a:t>
            </a:r>
            <a:r>
              <a:rPr lang="en-US" sz="1400" b="1" dirty="0" err="1"/>
              <a:t>pa.gk_diving</a:t>
            </a:r>
            <a:r>
              <a:rPr lang="en-US" sz="1400" b="1" dirty="0"/>
              <a:t> + </a:t>
            </a:r>
            <a:r>
              <a:rPr lang="en-US" sz="1400" b="1" dirty="0" err="1"/>
              <a:t>pa.gk_handling</a:t>
            </a:r>
            <a:r>
              <a:rPr lang="en-US" sz="1400" b="1" dirty="0"/>
              <a:t> + </a:t>
            </a:r>
            <a:r>
              <a:rPr lang="en-US" sz="1400" b="1" dirty="0" err="1"/>
              <a:t>pa.gk_kicking</a:t>
            </a:r>
            <a:r>
              <a:rPr lang="en-US" sz="1400" b="1" dirty="0"/>
              <a:t> + </a:t>
            </a:r>
            <a:r>
              <a:rPr lang="en-US" sz="1400" b="1" dirty="0" err="1"/>
              <a:t>pa.gk_positioning</a:t>
            </a:r>
            <a:r>
              <a:rPr lang="en-US" sz="1400" b="1" dirty="0"/>
              <a:t> + </a:t>
            </a:r>
            <a:r>
              <a:rPr lang="en-US" sz="1400" b="1" dirty="0" err="1"/>
              <a:t>pa.gk_reflexes</a:t>
            </a:r>
            <a:r>
              <a:rPr lang="en-US" sz="1400" b="1" dirty="0"/>
              <a:t>) / 5) AS 'Goal Statistics'</a:t>
            </a:r>
          </a:p>
          <a:p>
            <a:pPr lvl="0">
              <a:spcBef>
                <a:spcPts val="0"/>
              </a:spcBef>
              <a:buClr>
                <a:schemeClr val="dk1"/>
              </a:buClr>
              <a:buSzPct val="78571"/>
              <a:buFont typeface="Arial"/>
              <a:buNone/>
            </a:pPr>
            <a:r>
              <a:rPr lang="en-US" sz="1400" b="1" dirty="0"/>
              <a:t>FROM</a:t>
            </a:r>
          </a:p>
          <a:p>
            <a:pPr lvl="0">
              <a:spcBef>
                <a:spcPts val="0"/>
              </a:spcBef>
              <a:buClr>
                <a:schemeClr val="dk1"/>
              </a:buClr>
              <a:buSzPct val="78571"/>
              <a:buFont typeface="Arial"/>
              <a:buNone/>
            </a:pPr>
            <a:r>
              <a:rPr lang="en-US" sz="1400" b="1" dirty="0"/>
              <a:t>    player p,</a:t>
            </a:r>
          </a:p>
          <a:p>
            <a:pPr lvl="0">
              <a:spcBef>
                <a:spcPts val="0"/>
              </a:spcBef>
              <a:buClr>
                <a:schemeClr val="dk1"/>
              </a:buClr>
              <a:buSzPct val="78571"/>
              <a:buFont typeface="Arial"/>
              <a:buNone/>
            </a:pPr>
            <a:r>
              <a:rPr lang="en-US" sz="1400" b="1" dirty="0"/>
              <a:t>    </a:t>
            </a:r>
            <a:r>
              <a:rPr lang="en-US" sz="1400" b="1" dirty="0" err="1"/>
              <a:t>player_attributes</a:t>
            </a:r>
            <a:r>
              <a:rPr lang="en-US" sz="1400" b="1" dirty="0"/>
              <a:t> pa</a:t>
            </a:r>
          </a:p>
          <a:p>
            <a:pPr lvl="0">
              <a:spcBef>
                <a:spcPts val="0"/>
              </a:spcBef>
              <a:buClr>
                <a:schemeClr val="dk1"/>
              </a:buClr>
              <a:buSzPct val="78571"/>
              <a:buFont typeface="Arial"/>
              <a:buNone/>
            </a:pPr>
            <a:r>
              <a:rPr lang="en-US" sz="1400" b="1" dirty="0"/>
              <a:t>WHERE</a:t>
            </a:r>
          </a:p>
          <a:p>
            <a:pPr lvl="0">
              <a:spcBef>
                <a:spcPts val="0"/>
              </a:spcBef>
              <a:buClr>
                <a:schemeClr val="dk1"/>
              </a:buClr>
              <a:buSzPct val="78571"/>
              <a:buFont typeface="Arial"/>
              <a:buNone/>
            </a:pPr>
            <a:r>
              <a:rPr lang="en-US" sz="1400" b="1" dirty="0"/>
              <a:t>    </a:t>
            </a:r>
            <a:r>
              <a:rPr lang="en-US" sz="1400" b="1" dirty="0" err="1"/>
              <a:t>p.player_api_id</a:t>
            </a:r>
            <a:r>
              <a:rPr lang="en-US" sz="1400" b="1" dirty="0"/>
              <a:t> = </a:t>
            </a:r>
            <a:r>
              <a:rPr lang="en-US" sz="1400" b="1" dirty="0" err="1"/>
              <a:t>pa.player_api_id</a:t>
            </a:r>
            <a:endParaRPr lang="en-US" sz="1400" b="1" dirty="0"/>
          </a:p>
          <a:p>
            <a:pPr lvl="0">
              <a:spcBef>
                <a:spcPts val="0"/>
              </a:spcBef>
              <a:buClr>
                <a:schemeClr val="dk1"/>
              </a:buClr>
              <a:buSzPct val="78571"/>
              <a:buFont typeface="Arial"/>
              <a:buNone/>
            </a:pPr>
            <a:r>
              <a:rPr lang="en-US" sz="1400" b="1" dirty="0"/>
              <a:t>        AND </a:t>
            </a:r>
            <a:r>
              <a:rPr lang="en-US" sz="1400" b="1" dirty="0" err="1"/>
              <a:t>p.player_api_id</a:t>
            </a:r>
            <a:r>
              <a:rPr lang="en-US" sz="1400" b="1" dirty="0"/>
              <a:t> IN (SELECT </a:t>
            </a:r>
          </a:p>
          <a:p>
            <a:pPr lvl="0">
              <a:spcBef>
                <a:spcPts val="0"/>
              </a:spcBef>
              <a:buClr>
                <a:schemeClr val="dk1"/>
              </a:buClr>
              <a:buSzPct val="78571"/>
              <a:buFont typeface="Arial"/>
              <a:buNone/>
            </a:pPr>
            <a:r>
              <a:rPr lang="en-US" sz="1400" b="1" dirty="0"/>
              <a:t>            </a:t>
            </a:r>
            <a:r>
              <a:rPr lang="en-US" sz="1400" b="1" dirty="0" err="1"/>
              <a:t>player_api_id</a:t>
            </a:r>
            <a:endParaRPr lang="en-US" sz="1400" b="1" dirty="0"/>
          </a:p>
          <a:p>
            <a:pPr lvl="0">
              <a:spcBef>
                <a:spcPts val="0"/>
              </a:spcBef>
              <a:buClr>
                <a:schemeClr val="dk1"/>
              </a:buClr>
              <a:buSzPct val="78571"/>
              <a:buFont typeface="Arial"/>
              <a:buNone/>
            </a:pPr>
            <a:r>
              <a:rPr lang="en-US" sz="1400" b="1" dirty="0"/>
              <a:t>        FROM</a:t>
            </a:r>
          </a:p>
          <a:p>
            <a:pPr lvl="0">
              <a:spcBef>
                <a:spcPts val="0"/>
              </a:spcBef>
              <a:buClr>
                <a:schemeClr val="dk1"/>
              </a:buClr>
              <a:buSzPct val="78571"/>
              <a:buFont typeface="Arial"/>
              <a:buNone/>
            </a:pPr>
            <a:r>
              <a:rPr lang="en-US" sz="1400" b="1" dirty="0"/>
              <a:t>            </a:t>
            </a:r>
            <a:r>
              <a:rPr lang="en-US" sz="1400" b="1" dirty="0" err="1"/>
              <a:t>player_attributes</a:t>
            </a:r>
            <a:endParaRPr lang="en-US" sz="1400" b="1" dirty="0"/>
          </a:p>
          <a:p>
            <a:pPr lvl="0">
              <a:spcBef>
                <a:spcPts val="0"/>
              </a:spcBef>
              <a:buClr>
                <a:schemeClr val="dk1"/>
              </a:buClr>
              <a:buSzPct val="78571"/>
              <a:buFont typeface="Arial"/>
              <a:buNone/>
            </a:pPr>
            <a:r>
              <a:rPr lang="en-US" sz="1400" b="1" dirty="0"/>
              <a:t>        GROUP BY </a:t>
            </a:r>
            <a:r>
              <a:rPr lang="en-US" sz="1400" b="1" dirty="0" err="1"/>
              <a:t>player_api_id</a:t>
            </a:r>
            <a:endParaRPr lang="en-US" sz="1400" b="1" dirty="0"/>
          </a:p>
          <a:p>
            <a:pPr lvl="0">
              <a:spcBef>
                <a:spcPts val="0"/>
              </a:spcBef>
              <a:buClr>
                <a:schemeClr val="dk1"/>
              </a:buClr>
              <a:buSzPct val="78571"/>
              <a:buFont typeface="Arial"/>
              <a:buNone/>
            </a:pPr>
            <a:r>
              <a:rPr lang="en-US" sz="1400" b="1" dirty="0"/>
              <a:t>        HAVING AVG((</a:t>
            </a:r>
            <a:r>
              <a:rPr lang="en-US" sz="1400" b="1" dirty="0" err="1"/>
              <a:t>gk_diving</a:t>
            </a:r>
            <a:r>
              <a:rPr lang="en-US" sz="1400" b="1" dirty="0"/>
              <a:t> + </a:t>
            </a:r>
            <a:r>
              <a:rPr lang="en-US" sz="1400" b="1" dirty="0" err="1"/>
              <a:t>gk_handling</a:t>
            </a:r>
            <a:r>
              <a:rPr lang="en-US" sz="1400" b="1" dirty="0"/>
              <a:t> + </a:t>
            </a:r>
            <a:r>
              <a:rPr lang="en-US" sz="1400" b="1" dirty="0" err="1"/>
              <a:t>gk_kicking</a:t>
            </a:r>
            <a:r>
              <a:rPr lang="en-US" sz="1400" b="1" dirty="0"/>
              <a:t> + </a:t>
            </a:r>
            <a:r>
              <a:rPr lang="en-US" sz="1400" b="1" dirty="0" err="1"/>
              <a:t>gk_positioning</a:t>
            </a:r>
            <a:r>
              <a:rPr lang="en-US" sz="1400" b="1" dirty="0"/>
              <a:t> + </a:t>
            </a:r>
            <a:r>
              <a:rPr lang="en-US" sz="1400" b="1" dirty="0" err="1"/>
              <a:t>gk_reflexes</a:t>
            </a:r>
            <a:r>
              <a:rPr lang="en-US" sz="1400" b="1" dirty="0"/>
              <a:t>) / 5) &gt; 85</a:t>
            </a:r>
          </a:p>
          <a:p>
            <a:pPr lvl="0">
              <a:spcBef>
                <a:spcPts val="0"/>
              </a:spcBef>
              <a:buClr>
                <a:schemeClr val="dk1"/>
              </a:buClr>
              <a:buSzPct val="78571"/>
              <a:buFont typeface="Arial"/>
              <a:buNone/>
            </a:pPr>
            <a:r>
              <a:rPr lang="en-US" sz="1400" b="1" dirty="0"/>
              <a:t>        ORDER BY </a:t>
            </a:r>
            <a:r>
              <a:rPr lang="en-US" sz="1400" b="1" dirty="0" err="1"/>
              <a:t>player_api_id</a:t>
            </a:r>
            <a:r>
              <a:rPr lang="en-US" sz="1400" b="1" dirty="0"/>
              <a:t>);</a:t>
            </a:r>
          </a:p>
          <a:p>
            <a:pPr lvl="0">
              <a:spcBef>
                <a:spcPts val="0"/>
              </a:spcBef>
              <a:buClr>
                <a:schemeClr val="dk1"/>
              </a:buClr>
              <a:buSzPct val="68750"/>
              <a:buFont typeface="Arial"/>
              <a:buNone/>
            </a:pPr>
            <a:endParaRPr sz="1600" b="1" dirty="0"/>
          </a:p>
          <a:p>
            <a:pPr lvl="0">
              <a:spcBef>
                <a:spcPts val="0"/>
              </a:spcBef>
              <a:buNone/>
            </a:pPr>
            <a:endParaRPr sz="1600" b="1" dirty="0"/>
          </a:p>
        </p:txBody>
      </p:sp>
      <p:pic>
        <p:nvPicPr>
          <p:cNvPr id="302" name="Shape 302" descr="dd.PNG"/>
          <p:cNvPicPr preferRelativeResize="0"/>
          <p:nvPr/>
        </p:nvPicPr>
        <p:blipFill>
          <a:blip r:embed="rId3">
            <a:alphaModFix/>
          </a:blip>
          <a:stretch>
            <a:fillRect/>
          </a:stretch>
        </p:blipFill>
        <p:spPr>
          <a:xfrm>
            <a:off x="7873400" y="2528125"/>
            <a:ext cx="3595425" cy="1033500"/>
          </a:xfrm>
          <a:prstGeom prst="rect">
            <a:avLst/>
          </a:prstGeom>
          <a:noFill/>
          <a:ln>
            <a:noFill/>
          </a:ln>
        </p:spPr>
      </p:pic>
      <p:sp>
        <p:nvSpPr>
          <p:cNvPr id="303" name="Shape 303"/>
          <p:cNvSpPr txBox="1"/>
          <p:nvPr/>
        </p:nvSpPr>
        <p:spPr>
          <a:xfrm>
            <a:off x="0" y="540326"/>
            <a:ext cx="3000000" cy="2459673"/>
          </a:xfrm>
          <a:prstGeom prst="rect">
            <a:avLst/>
          </a:prstGeom>
          <a:noFill/>
          <a:ln>
            <a:noFill/>
          </a:ln>
        </p:spPr>
        <p:txBody>
          <a:bodyPr wrap="square" lIns="91425" tIns="91425" rIns="91425" bIns="91425" anchor="ctr" anchorCtr="0">
            <a:noAutofit/>
          </a:bodyPr>
          <a:lstStyle/>
          <a:p>
            <a:pPr lvl="0" rtl="0">
              <a:spcBef>
                <a:spcPts val="0"/>
              </a:spcBef>
              <a:buNone/>
            </a:pPr>
            <a:r>
              <a:rPr lang="en-US" sz="1800" b="1" dirty="0">
                <a:solidFill>
                  <a:schemeClr val="dk1"/>
                </a:solidFill>
                <a:latin typeface="Calibri"/>
                <a:ea typeface="Calibri"/>
                <a:cs typeface="Calibri"/>
                <a:sym typeface="Calibri"/>
              </a:rPr>
              <a:t>SQL SCRIPT:</a:t>
            </a:r>
          </a:p>
        </p:txBody>
      </p:sp>
      <p:sp>
        <p:nvSpPr>
          <p:cNvPr id="304" name="Shape 304"/>
          <p:cNvSpPr txBox="1"/>
          <p:nvPr/>
        </p:nvSpPr>
        <p:spPr>
          <a:xfrm>
            <a:off x="7780088" y="1822025"/>
            <a:ext cx="5096100" cy="814500"/>
          </a:xfrm>
          <a:prstGeom prst="rect">
            <a:avLst/>
          </a:prstGeom>
          <a:noFill/>
          <a:ln>
            <a:noFill/>
          </a:ln>
        </p:spPr>
        <p:txBody>
          <a:bodyPr wrap="square" lIns="91425" tIns="91425" rIns="91425" bIns="91425" anchor="ctr" anchorCtr="0">
            <a:noAutofit/>
          </a:bodyPr>
          <a:lstStyle/>
          <a:p>
            <a:pPr lvl="0" rtl="0">
              <a:spcBef>
                <a:spcPts val="0"/>
              </a:spcBef>
              <a:buNone/>
            </a:pPr>
            <a:r>
              <a:rPr lang="en-US" sz="1800" b="1">
                <a:solidFill>
                  <a:schemeClr val="dk1"/>
                </a:solidFill>
                <a:latin typeface="Calibri"/>
                <a:ea typeface="Calibri"/>
                <a:cs typeface="Calibri"/>
                <a:sym typeface="Calibri"/>
              </a:rPr>
              <a:t>RESULT:</a:t>
            </a:r>
          </a:p>
        </p:txBody>
      </p:sp>
      <p:sp>
        <p:nvSpPr>
          <p:cNvPr id="305" name="Shape 305"/>
          <p:cNvSpPr txBox="1"/>
          <p:nvPr/>
        </p:nvSpPr>
        <p:spPr>
          <a:xfrm>
            <a:off x="7873399" y="4089863"/>
            <a:ext cx="4401727" cy="3596630"/>
          </a:xfrm>
          <a:prstGeom prst="rect">
            <a:avLst/>
          </a:prstGeom>
          <a:noFill/>
          <a:ln>
            <a:noFill/>
          </a:ln>
        </p:spPr>
        <p:txBody>
          <a:bodyPr wrap="square" lIns="91425" tIns="91425" rIns="91425" bIns="91425" anchor="t" anchorCtr="0">
            <a:noAutofit/>
          </a:bodyPr>
          <a:lstStyle/>
          <a:p>
            <a:pPr lvl="0">
              <a:spcBef>
                <a:spcPts val="0"/>
              </a:spcBef>
              <a:buNone/>
            </a:pPr>
            <a:r>
              <a:rPr lang="en-US" sz="1800" b="1" dirty="0">
                <a:solidFill>
                  <a:srgbClr val="38761D"/>
                </a:solidFill>
                <a:latin typeface="Calibri"/>
                <a:ea typeface="Calibri"/>
                <a:cs typeface="Calibri"/>
                <a:sym typeface="Calibri"/>
              </a:rPr>
              <a:t>A goalkeeper is the only player between </a:t>
            </a:r>
          </a:p>
          <a:p>
            <a:pPr lvl="0">
              <a:spcBef>
                <a:spcPts val="0"/>
              </a:spcBef>
              <a:buNone/>
            </a:pPr>
            <a:r>
              <a:rPr lang="en-US" sz="1800" b="1" dirty="0">
                <a:solidFill>
                  <a:srgbClr val="38761D"/>
                </a:solidFill>
                <a:latin typeface="Calibri"/>
                <a:ea typeface="Calibri"/>
                <a:cs typeface="Calibri"/>
                <a:sym typeface="Calibri"/>
              </a:rPr>
              <a:t>the goal and the striker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2317100" y="1352950"/>
            <a:ext cx="5676000" cy="668700"/>
          </a:xfrm>
          <a:prstGeom prst="rect">
            <a:avLst/>
          </a:prstGeom>
          <a:noFill/>
          <a:ln>
            <a:noFill/>
          </a:ln>
        </p:spPr>
        <p:txBody>
          <a:bodyPr wrap="square" lIns="91425" tIns="91425" rIns="91425" bIns="91425" anchor="ctr" anchorCtr="0">
            <a:noAutofit/>
          </a:bodyPr>
          <a:lstStyle/>
          <a:p>
            <a:pPr lvl="0" algn="ctr" rtl="0">
              <a:spcBef>
                <a:spcPts val="0"/>
              </a:spcBef>
              <a:buNone/>
            </a:pPr>
            <a:r>
              <a:rPr lang="en-US" sz="1800" b="1">
                <a:solidFill>
                  <a:schemeClr val="dk1"/>
                </a:solidFill>
                <a:latin typeface="Calibri"/>
                <a:ea typeface="Calibri"/>
                <a:cs typeface="Calibri"/>
                <a:sym typeface="Calibri"/>
              </a:rPr>
              <a:t>VISUALIZATION</a:t>
            </a:r>
          </a:p>
        </p:txBody>
      </p:sp>
      <p:sp>
        <p:nvSpPr>
          <p:cNvPr id="311" name="Shape 311"/>
          <p:cNvSpPr txBox="1"/>
          <p:nvPr/>
        </p:nvSpPr>
        <p:spPr>
          <a:xfrm>
            <a:off x="311025" y="435425"/>
            <a:ext cx="7231200" cy="668700"/>
          </a:xfrm>
          <a:prstGeom prst="rect">
            <a:avLst/>
          </a:prstGeom>
          <a:noFill/>
          <a:ln>
            <a:noFill/>
          </a:ln>
        </p:spPr>
        <p:txBody>
          <a:bodyPr wrap="square" lIns="91425" tIns="91425" rIns="91425" bIns="91425" anchor="ctr" anchorCtr="0">
            <a:noAutofit/>
          </a:bodyPr>
          <a:lstStyle/>
          <a:p>
            <a:pPr lvl="0" rtl="0">
              <a:spcBef>
                <a:spcPts val="0"/>
              </a:spcBef>
              <a:buClr>
                <a:schemeClr val="dk1"/>
              </a:buClr>
              <a:buSzPct val="36666"/>
              <a:buFont typeface="Arial"/>
              <a:buNone/>
            </a:pPr>
            <a:r>
              <a:rPr lang="en-US" sz="3000" b="1">
                <a:solidFill>
                  <a:schemeClr val="dk1"/>
                </a:solidFill>
                <a:latin typeface="Calibri"/>
                <a:ea typeface="Calibri"/>
                <a:cs typeface="Calibri"/>
                <a:sym typeface="Calibri"/>
              </a:rPr>
              <a:t>Player with best goal keeping attributes</a:t>
            </a:r>
          </a:p>
          <a:p>
            <a:pPr lvl="0" rtl="0">
              <a:spcBef>
                <a:spcPts val="0"/>
              </a:spcBef>
              <a:buNone/>
            </a:pPr>
            <a:endParaRPr sz="3000" b="1">
              <a:solidFill>
                <a:schemeClr val="dk1"/>
              </a:solidFill>
              <a:latin typeface="Calibri"/>
              <a:ea typeface="Calibri"/>
              <a:cs typeface="Calibri"/>
              <a:sym typeface="Calibri"/>
            </a:endParaRPr>
          </a:p>
        </p:txBody>
      </p:sp>
      <p:pic>
        <p:nvPicPr>
          <p:cNvPr id="312" name="Shape 312"/>
          <p:cNvPicPr preferRelativeResize="0"/>
          <p:nvPr/>
        </p:nvPicPr>
        <p:blipFill>
          <a:blip r:embed="rId3">
            <a:alphaModFix/>
          </a:blip>
          <a:stretch>
            <a:fillRect/>
          </a:stretch>
        </p:blipFill>
        <p:spPr>
          <a:xfrm>
            <a:off x="1825183" y="2021650"/>
            <a:ext cx="8613471" cy="453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272875" y="374900"/>
            <a:ext cx="11320500" cy="814500"/>
          </a:xfrm>
          <a:prstGeom prst="rect">
            <a:avLst/>
          </a:prstGeom>
        </p:spPr>
        <p:txBody>
          <a:bodyPr wrap="square" lIns="91425" tIns="91425" rIns="91425" bIns="91425" anchor="ctr" anchorCtr="0">
            <a:noAutofit/>
          </a:bodyPr>
          <a:lstStyle/>
          <a:p>
            <a:pPr lvl="0">
              <a:spcBef>
                <a:spcPts val="0"/>
              </a:spcBef>
              <a:buNone/>
            </a:pPr>
            <a:r>
              <a:rPr lang="en-US" sz="3000" b="1">
                <a:solidFill>
                  <a:srgbClr val="000000"/>
                </a:solidFill>
              </a:rPr>
              <a:t>Players with high Attack and Defence work rate</a:t>
            </a:r>
          </a:p>
        </p:txBody>
      </p:sp>
      <p:sp>
        <p:nvSpPr>
          <p:cNvPr id="318" name="Shape 318"/>
          <p:cNvSpPr txBox="1">
            <a:spLocks noGrp="1"/>
          </p:cNvSpPr>
          <p:nvPr>
            <p:ph type="body" idx="1"/>
          </p:nvPr>
        </p:nvSpPr>
        <p:spPr>
          <a:xfrm>
            <a:off x="132100" y="2406317"/>
            <a:ext cx="4735500" cy="4310158"/>
          </a:xfrm>
          <a:prstGeom prst="rect">
            <a:avLst/>
          </a:prstGeom>
        </p:spPr>
        <p:txBody>
          <a:bodyPr wrap="square" lIns="91425" tIns="91425" rIns="91425" bIns="91425" anchor="t" anchorCtr="0">
            <a:noAutofit/>
          </a:bodyPr>
          <a:lstStyle/>
          <a:p>
            <a:pPr lvl="0" rtl="0">
              <a:spcBef>
                <a:spcPts val="0"/>
              </a:spcBef>
              <a:buClr>
                <a:schemeClr val="dk1"/>
              </a:buClr>
              <a:buSzPct val="68750"/>
              <a:buFont typeface="Arial"/>
              <a:buNone/>
            </a:pPr>
            <a:r>
              <a:rPr lang="en-US" sz="1600" b="1" dirty="0"/>
              <a:t>SELECT </a:t>
            </a:r>
            <a:r>
              <a:rPr lang="en-US" sz="1600" b="1" dirty="0" err="1"/>
              <a:t>p.player_name</a:t>
            </a:r>
            <a:r>
              <a:rPr lang="en-US" sz="1600" b="1" dirty="0"/>
              <a:t> AS 'Player Name', </a:t>
            </a:r>
            <a:r>
              <a:rPr lang="en-US" sz="1600" b="1" dirty="0" err="1"/>
              <a:t>pa.attacking_work_rate</a:t>
            </a:r>
            <a:r>
              <a:rPr lang="en-US" sz="1600" b="1" dirty="0"/>
              <a:t> AS 'Attacking Rate',</a:t>
            </a:r>
          </a:p>
          <a:p>
            <a:pPr lvl="0" rtl="0">
              <a:spcBef>
                <a:spcPts val="0"/>
              </a:spcBef>
              <a:buClr>
                <a:schemeClr val="dk1"/>
              </a:buClr>
              <a:buSzPct val="68750"/>
              <a:buFont typeface="Arial"/>
              <a:buNone/>
            </a:pPr>
            <a:r>
              <a:rPr lang="en-US" sz="1600" b="1" dirty="0"/>
              <a:t>       </a:t>
            </a:r>
            <a:r>
              <a:rPr lang="en-US" sz="1600" b="1" dirty="0" err="1"/>
              <a:t>pa.defensive_work_rate</a:t>
            </a:r>
            <a:r>
              <a:rPr lang="en-US" sz="1600" b="1" dirty="0"/>
              <a:t> AS 'Defensive Rate', </a:t>
            </a:r>
            <a:r>
              <a:rPr lang="en-US" sz="1600" b="1" dirty="0" err="1"/>
              <a:t>pa.potential</a:t>
            </a:r>
            <a:r>
              <a:rPr lang="en-US" sz="1600" b="1" dirty="0"/>
              <a:t> AS 'Potential'</a:t>
            </a:r>
          </a:p>
          <a:p>
            <a:pPr lvl="0" rtl="0">
              <a:spcBef>
                <a:spcPts val="0"/>
              </a:spcBef>
              <a:buClr>
                <a:schemeClr val="dk1"/>
              </a:buClr>
              <a:buSzPct val="68750"/>
              <a:buFont typeface="Arial"/>
              <a:buNone/>
            </a:pPr>
            <a:r>
              <a:rPr lang="en-US" sz="1600" b="1" dirty="0"/>
              <a:t>FROM player p, </a:t>
            </a:r>
            <a:r>
              <a:rPr lang="en-US" sz="1600" b="1" dirty="0" err="1"/>
              <a:t>player_attributes</a:t>
            </a:r>
            <a:r>
              <a:rPr lang="en-US" sz="1600" b="1" dirty="0"/>
              <a:t> pa</a:t>
            </a:r>
          </a:p>
          <a:p>
            <a:pPr lvl="0" rtl="0">
              <a:spcBef>
                <a:spcPts val="0"/>
              </a:spcBef>
              <a:buClr>
                <a:schemeClr val="dk1"/>
              </a:buClr>
              <a:buSzPct val="68750"/>
              <a:buFont typeface="Arial"/>
              <a:buNone/>
            </a:pPr>
            <a:r>
              <a:rPr lang="en-US" sz="1600" b="1" dirty="0"/>
              <a:t>WHERE </a:t>
            </a:r>
            <a:r>
              <a:rPr lang="en-US" sz="1600" b="1" dirty="0" err="1"/>
              <a:t>p.player_api_id</a:t>
            </a:r>
            <a:r>
              <a:rPr lang="en-US" sz="1600" b="1" dirty="0"/>
              <a:t> = </a:t>
            </a:r>
            <a:r>
              <a:rPr lang="en-US" sz="1600" b="1" dirty="0" err="1"/>
              <a:t>pa.player_api_id</a:t>
            </a:r>
            <a:r>
              <a:rPr lang="en-US" sz="1600" b="1" dirty="0"/>
              <a:t> and </a:t>
            </a:r>
            <a:r>
              <a:rPr lang="en-US" sz="1600" b="1" dirty="0" err="1"/>
              <a:t>pa.attacking_work_rate</a:t>
            </a:r>
            <a:r>
              <a:rPr lang="en-US" sz="1600" b="1" dirty="0"/>
              <a:t> = 'high' AND </a:t>
            </a:r>
            <a:r>
              <a:rPr lang="en-US" sz="1600" b="1" dirty="0" err="1"/>
              <a:t>pa.defensive_work_rate</a:t>
            </a:r>
            <a:r>
              <a:rPr lang="en-US" sz="1600" b="1" dirty="0"/>
              <a:t>='high'</a:t>
            </a:r>
          </a:p>
          <a:p>
            <a:pPr lvl="0" rtl="0">
              <a:spcBef>
                <a:spcPts val="0"/>
              </a:spcBef>
              <a:buClr>
                <a:schemeClr val="dk1"/>
              </a:buClr>
              <a:buSzPct val="68750"/>
              <a:buFont typeface="Arial"/>
              <a:buNone/>
            </a:pPr>
            <a:r>
              <a:rPr lang="en-US" sz="1600" b="1" dirty="0"/>
              <a:t>GROUP BY </a:t>
            </a:r>
            <a:r>
              <a:rPr lang="en-US" sz="1600" b="1" dirty="0" err="1"/>
              <a:t>player_name</a:t>
            </a:r>
            <a:r>
              <a:rPr lang="en-US" sz="1600" b="1" dirty="0"/>
              <a:t>                               </a:t>
            </a:r>
          </a:p>
          <a:p>
            <a:pPr lvl="0" rtl="0">
              <a:spcBef>
                <a:spcPts val="0"/>
              </a:spcBef>
              <a:buNone/>
            </a:pPr>
            <a:r>
              <a:rPr lang="en-US" sz="1600" b="1" dirty="0"/>
              <a:t>HAVING potential IN </a:t>
            </a:r>
          </a:p>
          <a:p>
            <a:pPr lvl="0" rtl="0">
              <a:spcBef>
                <a:spcPts val="0"/>
              </a:spcBef>
              <a:buClr>
                <a:schemeClr val="dk1"/>
              </a:buClr>
              <a:buSzPct val="68750"/>
              <a:buFont typeface="Arial"/>
              <a:buNone/>
            </a:pPr>
            <a:r>
              <a:rPr lang="en-US" sz="1600" b="1" dirty="0"/>
              <a:t>(SELECT potential </a:t>
            </a:r>
          </a:p>
          <a:p>
            <a:pPr lvl="0" rtl="0">
              <a:spcBef>
                <a:spcPts val="0"/>
              </a:spcBef>
              <a:buNone/>
            </a:pPr>
            <a:r>
              <a:rPr lang="en-US" sz="1600" b="1" dirty="0"/>
              <a:t>   FROM </a:t>
            </a:r>
            <a:r>
              <a:rPr lang="en-US" sz="1600" b="1" dirty="0" err="1"/>
              <a:t>player_attributes</a:t>
            </a:r>
            <a:r>
              <a:rPr lang="en-US" sz="1600" b="1" dirty="0"/>
              <a:t> pa </a:t>
            </a:r>
          </a:p>
          <a:p>
            <a:pPr lvl="0" rtl="0">
              <a:spcBef>
                <a:spcPts val="0"/>
              </a:spcBef>
              <a:buClr>
                <a:schemeClr val="dk1"/>
              </a:buClr>
              <a:buSzPct val="68750"/>
              <a:buFont typeface="Arial"/>
              <a:buNone/>
            </a:pPr>
            <a:r>
              <a:rPr lang="en-US" sz="1600" b="1" dirty="0"/>
              <a:t>   WHERE potential&gt;88 </a:t>
            </a:r>
          </a:p>
          <a:p>
            <a:pPr lvl="0" rtl="0">
              <a:spcBef>
                <a:spcPts val="0"/>
              </a:spcBef>
              <a:buClr>
                <a:schemeClr val="dk1"/>
              </a:buClr>
              <a:buSzPct val="68750"/>
              <a:buFont typeface="Arial"/>
              <a:buNone/>
            </a:pPr>
            <a:r>
              <a:rPr lang="en-US" sz="1600" b="1" dirty="0"/>
              <a:t>	ORDER BY potential DESC)</a:t>
            </a:r>
          </a:p>
          <a:p>
            <a:pPr lvl="0" rtl="0">
              <a:spcBef>
                <a:spcPts val="0"/>
              </a:spcBef>
              <a:buClr>
                <a:schemeClr val="dk1"/>
              </a:buClr>
              <a:buSzPct val="68750"/>
              <a:buFont typeface="Arial"/>
              <a:buNone/>
            </a:pPr>
            <a:r>
              <a:rPr lang="en-US" sz="1600" b="1" dirty="0"/>
              <a:t>   ORDER BY </a:t>
            </a:r>
            <a:r>
              <a:rPr lang="en-US" sz="1600" b="1" dirty="0" err="1"/>
              <a:t>pa.potential</a:t>
            </a:r>
            <a:r>
              <a:rPr lang="en-US" sz="1600" b="1" dirty="0"/>
              <a:t> DESC;</a:t>
            </a:r>
          </a:p>
          <a:p>
            <a:pPr lvl="0" rtl="0">
              <a:spcBef>
                <a:spcPts val="0"/>
              </a:spcBef>
              <a:buNone/>
            </a:pPr>
            <a:endParaRPr dirty="0"/>
          </a:p>
        </p:txBody>
      </p:sp>
      <p:pic>
        <p:nvPicPr>
          <p:cNvPr id="319" name="Shape 319" descr="mm.PNG"/>
          <p:cNvPicPr preferRelativeResize="0"/>
          <p:nvPr/>
        </p:nvPicPr>
        <p:blipFill>
          <a:blip r:embed="rId3">
            <a:alphaModFix/>
          </a:blip>
          <a:stretch>
            <a:fillRect/>
          </a:stretch>
        </p:blipFill>
        <p:spPr>
          <a:xfrm>
            <a:off x="6125550" y="2237900"/>
            <a:ext cx="5267325" cy="1891850"/>
          </a:xfrm>
          <a:prstGeom prst="rect">
            <a:avLst/>
          </a:prstGeom>
          <a:noFill/>
          <a:ln>
            <a:noFill/>
          </a:ln>
        </p:spPr>
      </p:pic>
      <p:sp>
        <p:nvSpPr>
          <p:cNvPr id="320" name="Shape 320"/>
          <p:cNvSpPr txBox="1"/>
          <p:nvPr/>
        </p:nvSpPr>
        <p:spPr>
          <a:xfrm>
            <a:off x="449178" y="1363578"/>
            <a:ext cx="2682921" cy="874321"/>
          </a:xfrm>
          <a:prstGeom prst="rect">
            <a:avLst/>
          </a:prstGeom>
          <a:noFill/>
          <a:ln>
            <a:noFill/>
          </a:ln>
        </p:spPr>
        <p:txBody>
          <a:bodyPr wrap="square" lIns="91425" tIns="91425" rIns="91425" bIns="91425" anchor="ctr" anchorCtr="0">
            <a:noAutofit/>
          </a:bodyPr>
          <a:lstStyle/>
          <a:p>
            <a:pPr lvl="0">
              <a:spcBef>
                <a:spcPts val="0"/>
              </a:spcBef>
              <a:buNone/>
            </a:pPr>
            <a:endParaRPr sz="1800" b="1" dirty="0">
              <a:solidFill>
                <a:schemeClr val="dk1"/>
              </a:solidFill>
              <a:latin typeface="Calibri"/>
              <a:ea typeface="Calibri"/>
              <a:cs typeface="Calibri"/>
              <a:sym typeface="Calibri"/>
            </a:endParaRPr>
          </a:p>
          <a:p>
            <a:pPr lvl="0">
              <a:spcBef>
                <a:spcPts val="0"/>
              </a:spcBef>
              <a:buNone/>
            </a:pPr>
            <a:endParaRPr sz="1800" b="1" dirty="0">
              <a:solidFill>
                <a:schemeClr val="dk1"/>
              </a:solidFill>
              <a:latin typeface="Calibri"/>
              <a:ea typeface="Calibri"/>
              <a:cs typeface="Calibri"/>
              <a:sym typeface="Calibri"/>
            </a:endParaRPr>
          </a:p>
          <a:p>
            <a:pPr lvl="0" rtl="0">
              <a:spcBef>
                <a:spcPts val="0"/>
              </a:spcBef>
              <a:buNone/>
            </a:pPr>
            <a:r>
              <a:rPr lang="en-US" sz="1800" b="1" dirty="0">
                <a:solidFill>
                  <a:schemeClr val="dk1"/>
                </a:solidFill>
                <a:latin typeface="Calibri"/>
                <a:ea typeface="Calibri"/>
                <a:cs typeface="Calibri"/>
                <a:sym typeface="Calibri"/>
              </a:rPr>
              <a:t>SQL SCRIPT:</a:t>
            </a:r>
          </a:p>
        </p:txBody>
      </p:sp>
      <p:sp>
        <p:nvSpPr>
          <p:cNvPr id="321" name="Shape 321"/>
          <p:cNvSpPr txBox="1"/>
          <p:nvPr/>
        </p:nvSpPr>
        <p:spPr>
          <a:xfrm>
            <a:off x="6217325" y="551300"/>
            <a:ext cx="3000000" cy="2021700"/>
          </a:xfrm>
          <a:prstGeom prst="rect">
            <a:avLst/>
          </a:prstGeom>
          <a:noFill/>
          <a:ln>
            <a:noFill/>
          </a:ln>
        </p:spPr>
        <p:txBody>
          <a:bodyPr wrap="square" lIns="91425" tIns="91425" rIns="91425" bIns="91425" anchor="ctr" anchorCtr="0">
            <a:noAutofit/>
          </a:bodyPr>
          <a:lstStyle/>
          <a:p>
            <a:pPr lvl="0">
              <a:spcBef>
                <a:spcPts val="0"/>
              </a:spcBef>
              <a:buNone/>
            </a:pPr>
            <a:endParaRPr sz="1800" b="1">
              <a:solidFill>
                <a:schemeClr val="dk1"/>
              </a:solidFill>
              <a:latin typeface="Calibri"/>
              <a:ea typeface="Calibri"/>
              <a:cs typeface="Calibri"/>
              <a:sym typeface="Calibri"/>
            </a:endParaRPr>
          </a:p>
          <a:p>
            <a:pPr lvl="0">
              <a:spcBef>
                <a:spcPts val="0"/>
              </a:spcBef>
              <a:buNone/>
            </a:pPr>
            <a:endParaRPr sz="1800" b="1">
              <a:solidFill>
                <a:schemeClr val="dk1"/>
              </a:solidFill>
              <a:latin typeface="Calibri"/>
              <a:ea typeface="Calibri"/>
              <a:cs typeface="Calibri"/>
              <a:sym typeface="Calibri"/>
            </a:endParaRPr>
          </a:p>
          <a:p>
            <a:pPr lvl="0">
              <a:spcBef>
                <a:spcPts val="0"/>
              </a:spcBef>
              <a:buNone/>
            </a:pPr>
            <a:endParaRPr sz="1800" b="1">
              <a:solidFill>
                <a:schemeClr val="dk1"/>
              </a:solidFill>
              <a:latin typeface="Calibri"/>
              <a:ea typeface="Calibri"/>
              <a:cs typeface="Calibri"/>
              <a:sym typeface="Calibri"/>
            </a:endParaRPr>
          </a:p>
          <a:p>
            <a:pPr lvl="0" rtl="0">
              <a:spcBef>
                <a:spcPts val="0"/>
              </a:spcBef>
              <a:buNone/>
            </a:pPr>
            <a:r>
              <a:rPr lang="en-US" sz="1800" b="1">
                <a:solidFill>
                  <a:schemeClr val="dk1"/>
                </a:solidFill>
                <a:latin typeface="Calibri"/>
                <a:ea typeface="Calibri"/>
                <a:cs typeface="Calibri"/>
                <a:sym typeface="Calibri"/>
              </a:rPr>
              <a:t>RESULT:</a:t>
            </a:r>
          </a:p>
        </p:txBody>
      </p:sp>
      <p:sp>
        <p:nvSpPr>
          <p:cNvPr id="322" name="Shape 322"/>
          <p:cNvSpPr txBox="1"/>
          <p:nvPr/>
        </p:nvSpPr>
        <p:spPr>
          <a:xfrm>
            <a:off x="6217325" y="4768700"/>
            <a:ext cx="5376000" cy="1351500"/>
          </a:xfrm>
          <a:prstGeom prst="rect">
            <a:avLst/>
          </a:prstGeom>
          <a:noFill/>
          <a:ln>
            <a:noFill/>
          </a:ln>
        </p:spPr>
        <p:txBody>
          <a:bodyPr wrap="square" lIns="91425" tIns="91425" rIns="91425" bIns="91425" anchor="t" anchorCtr="0">
            <a:noAutofit/>
          </a:bodyPr>
          <a:lstStyle/>
          <a:p>
            <a:pPr lvl="0">
              <a:spcBef>
                <a:spcPts val="0"/>
              </a:spcBef>
              <a:buNone/>
            </a:pPr>
            <a:r>
              <a:rPr lang="en-US" sz="1600" b="1" dirty="0">
                <a:solidFill>
                  <a:srgbClr val="38761D"/>
                </a:solidFill>
              </a:rPr>
              <a:t>Attack work rate and Defensive work rate of the players defines the range and positioning of the player during the match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272045" y="312701"/>
            <a:ext cx="10994700" cy="814500"/>
          </a:xfrm>
          <a:prstGeom prst="rect">
            <a:avLst/>
          </a:prstGeom>
        </p:spPr>
        <p:txBody>
          <a:bodyPr wrap="square" lIns="91425" tIns="91425" rIns="91425" bIns="91425" anchor="ctr" anchorCtr="0">
            <a:noAutofit/>
          </a:bodyPr>
          <a:lstStyle/>
          <a:p>
            <a:pPr lvl="0" rtl="0">
              <a:spcBef>
                <a:spcPts val="0"/>
              </a:spcBef>
              <a:buNone/>
            </a:pPr>
            <a:r>
              <a:rPr lang="en-US" sz="3000" b="1">
                <a:solidFill>
                  <a:srgbClr val="000000"/>
                </a:solidFill>
              </a:rPr>
              <a:t>Players with high Attack and Defence work rate</a:t>
            </a:r>
          </a:p>
        </p:txBody>
      </p:sp>
      <p:sp>
        <p:nvSpPr>
          <p:cNvPr id="328" name="Shape 328"/>
          <p:cNvSpPr txBox="1">
            <a:spLocks noGrp="1"/>
          </p:cNvSpPr>
          <p:nvPr>
            <p:ph type="body" idx="1"/>
          </p:nvPr>
        </p:nvSpPr>
        <p:spPr>
          <a:xfrm>
            <a:off x="-233275" y="1645413"/>
            <a:ext cx="7562400" cy="4665000"/>
          </a:xfrm>
          <a:prstGeom prst="rect">
            <a:avLst/>
          </a:prstGeom>
        </p:spPr>
        <p:txBody>
          <a:bodyPr wrap="square" lIns="91425" tIns="91425" rIns="91425" bIns="91425" anchor="t" anchorCtr="0">
            <a:noAutofit/>
          </a:bodyPr>
          <a:lstStyle/>
          <a:p>
            <a:pPr marL="0" lvl="0" indent="0" rtl="0">
              <a:spcBef>
                <a:spcPts val="0"/>
              </a:spcBef>
              <a:buNone/>
            </a:pPr>
            <a:endParaRPr sz="1400" b="1"/>
          </a:p>
          <a:p>
            <a:pPr lvl="0" rtl="0">
              <a:spcBef>
                <a:spcPts val="0"/>
              </a:spcBef>
              <a:buNone/>
            </a:pPr>
            <a:endParaRPr sz="1600" b="1"/>
          </a:p>
          <a:p>
            <a:pPr lvl="0" rtl="0">
              <a:spcBef>
                <a:spcPts val="0"/>
              </a:spcBef>
              <a:buNone/>
            </a:pPr>
            <a:endParaRPr sz="1600" b="1"/>
          </a:p>
        </p:txBody>
      </p:sp>
      <p:pic>
        <p:nvPicPr>
          <p:cNvPr id="329" name="Shape 329"/>
          <p:cNvPicPr preferRelativeResize="0"/>
          <p:nvPr/>
        </p:nvPicPr>
        <p:blipFill>
          <a:blip r:embed="rId3">
            <a:alphaModFix/>
          </a:blip>
          <a:stretch>
            <a:fillRect/>
          </a:stretch>
        </p:blipFill>
        <p:spPr>
          <a:xfrm>
            <a:off x="2048320" y="2163625"/>
            <a:ext cx="7991749" cy="4665000"/>
          </a:xfrm>
          <a:prstGeom prst="rect">
            <a:avLst/>
          </a:prstGeom>
          <a:noFill/>
          <a:ln>
            <a:noFill/>
          </a:ln>
        </p:spPr>
      </p:pic>
      <p:sp>
        <p:nvSpPr>
          <p:cNvPr id="330" name="Shape 330"/>
          <p:cNvSpPr txBox="1"/>
          <p:nvPr/>
        </p:nvSpPr>
        <p:spPr>
          <a:xfrm>
            <a:off x="2727330" y="1457725"/>
            <a:ext cx="5757000" cy="705900"/>
          </a:xfrm>
          <a:prstGeom prst="rect">
            <a:avLst/>
          </a:prstGeom>
          <a:noFill/>
          <a:ln>
            <a:noFill/>
          </a:ln>
        </p:spPr>
        <p:txBody>
          <a:bodyPr wrap="square" lIns="91425" tIns="91425" rIns="91425" bIns="91425" anchor="ctr" anchorCtr="0">
            <a:noAutofit/>
          </a:bodyPr>
          <a:lstStyle/>
          <a:p>
            <a:pPr lvl="0" algn="ctr" rtl="0">
              <a:spcBef>
                <a:spcPts val="0"/>
              </a:spcBef>
              <a:buNone/>
            </a:pPr>
            <a:r>
              <a:rPr lang="en-US" sz="1800" b="1" dirty="0">
                <a:latin typeface="Calibri"/>
                <a:ea typeface="Calibri"/>
                <a:cs typeface="Calibri"/>
                <a:sym typeface="Calibri"/>
              </a:rPr>
              <a:t>VISUALIZATION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272875" y="374900"/>
            <a:ext cx="11320500" cy="814500"/>
          </a:xfrm>
          <a:prstGeom prst="rect">
            <a:avLst/>
          </a:prstGeom>
        </p:spPr>
        <p:txBody>
          <a:bodyPr wrap="square" lIns="91425" tIns="91425" rIns="91425" bIns="91425" anchor="ctr" anchorCtr="0">
            <a:noAutofit/>
          </a:bodyPr>
          <a:lstStyle/>
          <a:p>
            <a:pPr lvl="0" rtl="0">
              <a:spcBef>
                <a:spcPts val="0"/>
              </a:spcBef>
              <a:buNone/>
            </a:pPr>
            <a:r>
              <a:rPr lang="en-US" sz="3000" b="1" dirty="0">
                <a:solidFill>
                  <a:srgbClr val="000000"/>
                </a:solidFill>
              </a:rPr>
              <a:t>Overall Goals made by each team</a:t>
            </a:r>
          </a:p>
        </p:txBody>
      </p:sp>
      <p:sp>
        <p:nvSpPr>
          <p:cNvPr id="336" name="Shape 336"/>
          <p:cNvSpPr txBox="1">
            <a:spLocks noGrp="1"/>
          </p:cNvSpPr>
          <p:nvPr>
            <p:ph type="body" idx="1"/>
          </p:nvPr>
        </p:nvSpPr>
        <p:spPr>
          <a:xfrm>
            <a:off x="0" y="2137684"/>
            <a:ext cx="8102100" cy="5583000"/>
          </a:xfrm>
          <a:prstGeom prst="rect">
            <a:avLst/>
          </a:prstGeom>
        </p:spPr>
        <p:txBody>
          <a:bodyPr wrap="square" lIns="91425" tIns="91425" rIns="91425" bIns="91425" anchor="t" anchorCtr="0">
            <a:noAutofit/>
          </a:bodyPr>
          <a:lstStyle/>
          <a:p>
            <a:pPr lvl="0">
              <a:spcBef>
                <a:spcPts val="0"/>
              </a:spcBef>
              <a:buClr>
                <a:schemeClr val="dk1"/>
              </a:buClr>
              <a:buSzPct val="73333"/>
              <a:buFont typeface="Arial"/>
              <a:buNone/>
            </a:pPr>
            <a:r>
              <a:rPr lang="en-US" sz="1500" b="1" dirty="0"/>
              <a:t>SELECT </a:t>
            </a:r>
            <a:r>
              <a:rPr lang="en-US" sz="1500" b="1" dirty="0" err="1"/>
              <a:t>t.team_long_name</a:t>
            </a:r>
            <a:r>
              <a:rPr lang="en-US" sz="1500" b="1" dirty="0"/>
              <a:t> AS 'Team Name', </a:t>
            </a:r>
          </a:p>
          <a:p>
            <a:pPr lvl="0">
              <a:spcBef>
                <a:spcPts val="0"/>
              </a:spcBef>
              <a:buClr>
                <a:schemeClr val="dk1"/>
              </a:buClr>
              <a:buSzPct val="73333"/>
              <a:buFont typeface="Arial"/>
              <a:buNone/>
            </a:pPr>
            <a:r>
              <a:rPr lang="en-US" sz="1500" b="1" dirty="0"/>
              <a:t>        </a:t>
            </a:r>
            <a:r>
              <a:rPr lang="en-US" sz="1500" b="1" dirty="0" err="1"/>
              <a:t>M.Goals</a:t>
            </a:r>
            <a:r>
              <a:rPr lang="en-US" sz="1500" b="1" dirty="0"/>
              <a:t> AS 'Total Goals Scored'</a:t>
            </a:r>
          </a:p>
          <a:p>
            <a:pPr lvl="0">
              <a:spcBef>
                <a:spcPts val="0"/>
              </a:spcBef>
              <a:buClr>
                <a:schemeClr val="dk1"/>
              </a:buClr>
              <a:buSzPct val="73333"/>
              <a:buFont typeface="Arial"/>
              <a:buNone/>
            </a:pPr>
            <a:r>
              <a:rPr lang="en-US" sz="1500" b="1" dirty="0"/>
              <a:t>        FROM games g</a:t>
            </a:r>
          </a:p>
          <a:p>
            <a:pPr lvl="0">
              <a:spcBef>
                <a:spcPts val="0"/>
              </a:spcBef>
              <a:buClr>
                <a:schemeClr val="dk1"/>
              </a:buClr>
              <a:buSzPct val="73333"/>
              <a:buFont typeface="Arial"/>
              <a:buNone/>
            </a:pPr>
            <a:r>
              <a:rPr lang="en-US" sz="1500" b="1" dirty="0"/>
              <a:t>JOIN team t</a:t>
            </a:r>
          </a:p>
          <a:p>
            <a:pPr lvl="0">
              <a:spcBef>
                <a:spcPts val="0"/>
              </a:spcBef>
              <a:buClr>
                <a:schemeClr val="dk1"/>
              </a:buClr>
              <a:buSzPct val="73333"/>
              <a:buFont typeface="Arial"/>
              <a:buNone/>
            </a:pPr>
            <a:r>
              <a:rPr lang="en-US" sz="1500" b="1" dirty="0"/>
              <a:t>ON </a:t>
            </a:r>
            <a:r>
              <a:rPr lang="en-US" sz="1500" b="1" dirty="0" err="1"/>
              <a:t>g.home_team_api_id</a:t>
            </a:r>
            <a:r>
              <a:rPr lang="en-US" sz="1500" b="1" dirty="0"/>
              <a:t> = </a:t>
            </a:r>
            <a:r>
              <a:rPr lang="en-US" sz="1500" b="1" dirty="0" err="1"/>
              <a:t>t.team_api_id</a:t>
            </a:r>
            <a:endParaRPr lang="en-US" sz="1500" b="1" dirty="0"/>
          </a:p>
          <a:p>
            <a:pPr lvl="0">
              <a:spcBef>
                <a:spcPts val="0"/>
              </a:spcBef>
              <a:buClr>
                <a:schemeClr val="dk1"/>
              </a:buClr>
              <a:buSzPct val="73333"/>
              <a:buFont typeface="Arial"/>
              <a:buNone/>
            </a:pPr>
            <a:r>
              <a:rPr lang="en-US" sz="1500" b="1" dirty="0"/>
              <a:t>OR </a:t>
            </a:r>
            <a:r>
              <a:rPr lang="en-US" sz="1500" b="1" dirty="0" err="1"/>
              <a:t>g.away_team_api_id</a:t>
            </a:r>
            <a:r>
              <a:rPr lang="en-US" sz="1500" b="1" dirty="0"/>
              <a:t> = </a:t>
            </a:r>
            <a:r>
              <a:rPr lang="en-US" sz="1500" b="1" dirty="0" err="1"/>
              <a:t>t.team_api_id</a:t>
            </a:r>
            <a:endParaRPr lang="en-US" sz="1500" b="1" dirty="0"/>
          </a:p>
          <a:p>
            <a:pPr lvl="0">
              <a:spcBef>
                <a:spcPts val="0"/>
              </a:spcBef>
              <a:buClr>
                <a:schemeClr val="dk1"/>
              </a:buClr>
              <a:buSzPct val="73333"/>
              <a:buFont typeface="Arial"/>
              <a:buNone/>
            </a:pPr>
            <a:r>
              <a:rPr lang="en-US" sz="1500" b="1" dirty="0"/>
              <a:t>JOIN ( SELECT </a:t>
            </a:r>
            <a:r>
              <a:rPr lang="en-US" sz="1500" b="1" dirty="0" err="1"/>
              <a:t>t.team_api_id</a:t>
            </a:r>
            <a:r>
              <a:rPr lang="en-US" sz="1500" b="1" dirty="0"/>
              <a:t>, (SUM(</a:t>
            </a:r>
            <a:r>
              <a:rPr lang="en-US" sz="1500" b="1" dirty="0" err="1"/>
              <a:t>g.away_team_goal</a:t>
            </a:r>
            <a:r>
              <a:rPr lang="en-US" sz="1500" b="1" dirty="0"/>
              <a:t>) + SUM(</a:t>
            </a:r>
            <a:r>
              <a:rPr lang="en-US" sz="1500" b="1" dirty="0" err="1"/>
              <a:t>g.home_team_goal</a:t>
            </a:r>
            <a:r>
              <a:rPr lang="en-US" sz="1500" b="1" dirty="0"/>
              <a:t>)) as 'Goals'</a:t>
            </a:r>
          </a:p>
          <a:p>
            <a:pPr lvl="0">
              <a:spcBef>
                <a:spcPts val="0"/>
              </a:spcBef>
              <a:buClr>
                <a:schemeClr val="dk1"/>
              </a:buClr>
              <a:buSzPct val="73333"/>
              <a:buFont typeface="Arial"/>
              <a:buNone/>
            </a:pPr>
            <a:r>
              <a:rPr lang="en-US" sz="1500" b="1" dirty="0"/>
              <a:t>					FROM games g, team t</a:t>
            </a:r>
          </a:p>
          <a:p>
            <a:pPr lvl="0">
              <a:spcBef>
                <a:spcPts val="0"/>
              </a:spcBef>
              <a:buClr>
                <a:schemeClr val="dk1"/>
              </a:buClr>
              <a:buSzPct val="73333"/>
              <a:buFont typeface="Arial"/>
              <a:buNone/>
            </a:pPr>
            <a:r>
              <a:rPr lang="en-US" sz="1500" b="1" dirty="0"/>
              <a:t>					WHERE </a:t>
            </a:r>
            <a:r>
              <a:rPr lang="en-US" sz="1500" b="1" dirty="0" err="1"/>
              <a:t>g.home_team_api_id</a:t>
            </a:r>
            <a:r>
              <a:rPr lang="en-US" sz="1500" b="1" dirty="0"/>
              <a:t> = </a:t>
            </a:r>
            <a:r>
              <a:rPr lang="en-US" sz="1500" b="1" dirty="0" err="1"/>
              <a:t>t.team_api_id</a:t>
            </a:r>
            <a:endParaRPr lang="en-US" sz="1500" b="1" dirty="0"/>
          </a:p>
          <a:p>
            <a:pPr lvl="0">
              <a:spcBef>
                <a:spcPts val="0"/>
              </a:spcBef>
              <a:buClr>
                <a:schemeClr val="dk1"/>
              </a:buClr>
              <a:buSzPct val="73333"/>
              <a:buFont typeface="Arial"/>
              <a:buNone/>
            </a:pPr>
            <a:r>
              <a:rPr lang="en-US" sz="1500" b="1" dirty="0"/>
              <a:t>					OR </a:t>
            </a:r>
            <a:r>
              <a:rPr lang="en-US" sz="1500" b="1" dirty="0" err="1"/>
              <a:t>g.away_team_api_id</a:t>
            </a:r>
            <a:r>
              <a:rPr lang="en-US" sz="1500" b="1" dirty="0"/>
              <a:t> = </a:t>
            </a:r>
            <a:r>
              <a:rPr lang="en-US" sz="1500" b="1" dirty="0" err="1"/>
              <a:t>t.team_api_id</a:t>
            </a:r>
            <a:endParaRPr lang="en-US" sz="1500" b="1" dirty="0"/>
          </a:p>
          <a:p>
            <a:pPr lvl="0">
              <a:spcBef>
                <a:spcPts val="0"/>
              </a:spcBef>
              <a:buClr>
                <a:schemeClr val="dk1"/>
              </a:buClr>
              <a:buSzPct val="73333"/>
              <a:buFont typeface="Arial"/>
              <a:buNone/>
            </a:pPr>
            <a:r>
              <a:rPr lang="en-US" sz="1500" b="1" dirty="0"/>
              <a:t>					GROUP BY </a:t>
            </a:r>
            <a:r>
              <a:rPr lang="en-US" sz="1500" b="1" dirty="0" err="1"/>
              <a:t>t.team_api_id</a:t>
            </a:r>
            <a:endParaRPr lang="en-US" sz="1500" b="1" dirty="0"/>
          </a:p>
          <a:p>
            <a:pPr lvl="0">
              <a:spcBef>
                <a:spcPts val="0"/>
              </a:spcBef>
              <a:buClr>
                <a:schemeClr val="dk1"/>
              </a:buClr>
              <a:buSzPct val="73333"/>
              <a:buFont typeface="Arial"/>
              <a:buNone/>
            </a:pPr>
            <a:r>
              <a:rPr lang="en-US" sz="1500" b="1" dirty="0"/>
              <a:t>					ORDER BY (SUM(</a:t>
            </a:r>
            <a:r>
              <a:rPr lang="en-US" sz="1500" b="1" dirty="0" err="1"/>
              <a:t>g.away_team_goal</a:t>
            </a:r>
            <a:r>
              <a:rPr lang="en-US" sz="1500" b="1" dirty="0"/>
              <a:t>) + SUM(</a:t>
            </a:r>
            <a:r>
              <a:rPr lang="en-US" sz="1500" b="1" dirty="0" err="1"/>
              <a:t>g.home_team_goal</a:t>
            </a:r>
            <a:r>
              <a:rPr lang="en-US" sz="1500" b="1" dirty="0"/>
              <a:t>)) DESC) M                 </a:t>
            </a:r>
          </a:p>
          <a:p>
            <a:pPr lvl="0">
              <a:spcBef>
                <a:spcPts val="0"/>
              </a:spcBef>
              <a:buClr>
                <a:schemeClr val="dk1"/>
              </a:buClr>
              <a:buSzPct val="73333"/>
              <a:buFont typeface="Arial"/>
              <a:buNone/>
            </a:pPr>
            <a:r>
              <a:rPr lang="en-US" sz="1500" b="1" dirty="0"/>
              <a:t>ON </a:t>
            </a:r>
            <a:r>
              <a:rPr lang="en-US" sz="1500" b="1" dirty="0" err="1"/>
              <a:t>t.team_api_id</a:t>
            </a:r>
            <a:r>
              <a:rPr lang="en-US" sz="1500" b="1" dirty="0"/>
              <a:t> = </a:t>
            </a:r>
            <a:r>
              <a:rPr lang="en-US" sz="1500" b="1" dirty="0" err="1"/>
              <a:t>M.team_api_id</a:t>
            </a:r>
            <a:endParaRPr lang="en-US" sz="1500" b="1" dirty="0"/>
          </a:p>
          <a:p>
            <a:pPr lvl="0">
              <a:spcBef>
                <a:spcPts val="0"/>
              </a:spcBef>
              <a:buClr>
                <a:schemeClr val="dk1"/>
              </a:buClr>
              <a:buSzPct val="73333"/>
              <a:buFont typeface="Arial"/>
              <a:buNone/>
            </a:pPr>
            <a:r>
              <a:rPr lang="en-US" sz="1500" b="1" dirty="0"/>
              <a:t>GROUP BY </a:t>
            </a:r>
            <a:r>
              <a:rPr lang="en-US" sz="1500" b="1" dirty="0" err="1"/>
              <a:t>t.team_api_id</a:t>
            </a:r>
            <a:endParaRPr lang="en-US" sz="1500" b="1" dirty="0"/>
          </a:p>
          <a:p>
            <a:pPr lvl="0">
              <a:spcBef>
                <a:spcPts val="0"/>
              </a:spcBef>
              <a:buClr>
                <a:schemeClr val="dk1"/>
              </a:buClr>
              <a:buSzPct val="73333"/>
              <a:buFont typeface="Arial"/>
              <a:buNone/>
            </a:pPr>
            <a:r>
              <a:rPr lang="en-US" sz="1500" b="1" dirty="0"/>
              <a:t>ORDER BY </a:t>
            </a:r>
            <a:r>
              <a:rPr lang="en-US" sz="1500" b="1" dirty="0" err="1"/>
              <a:t>M.Goals</a:t>
            </a:r>
            <a:r>
              <a:rPr lang="en-US" sz="1500" b="1" dirty="0"/>
              <a:t> DESC, </a:t>
            </a:r>
            <a:r>
              <a:rPr lang="en-US" sz="1500" b="1" dirty="0" err="1"/>
              <a:t>team_long_name</a:t>
            </a:r>
            <a:r>
              <a:rPr lang="en-US" sz="1500" b="1" dirty="0"/>
              <a:t> ASC;</a:t>
            </a:r>
          </a:p>
          <a:p>
            <a:pPr lvl="0">
              <a:spcBef>
                <a:spcPts val="0"/>
              </a:spcBef>
              <a:buClr>
                <a:schemeClr val="dk1"/>
              </a:buClr>
              <a:buSzPct val="68750"/>
              <a:buFont typeface="Arial"/>
              <a:buNone/>
            </a:pPr>
            <a:endParaRPr sz="1600" b="1" dirty="0"/>
          </a:p>
          <a:p>
            <a:pPr lvl="0" rtl="0">
              <a:spcBef>
                <a:spcPts val="0"/>
              </a:spcBef>
              <a:buClr>
                <a:schemeClr val="dk1"/>
              </a:buClr>
              <a:buSzPct val="68750"/>
              <a:buFont typeface="Arial"/>
              <a:buNone/>
            </a:pPr>
            <a:endParaRPr sz="1600" b="1" dirty="0"/>
          </a:p>
          <a:p>
            <a:pPr lvl="0" rtl="0">
              <a:spcBef>
                <a:spcPts val="0"/>
              </a:spcBef>
              <a:buNone/>
            </a:pPr>
            <a:endParaRPr dirty="0"/>
          </a:p>
        </p:txBody>
      </p:sp>
      <p:sp>
        <p:nvSpPr>
          <p:cNvPr id="337" name="Shape 337"/>
          <p:cNvSpPr txBox="1"/>
          <p:nvPr/>
        </p:nvSpPr>
        <p:spPr>
          <a:xfrm>
            <a:off x="180718" y="1386850"/>
            <a:ext cx="3000000" cy="1351500"/>
          </a:xfrm>
          <a:prstGeom prst="rect">
            <a:avLst/>
          </a:prstGeom>
          <a:noFill/>
          <a:ln>
            <a:noFill/>
          </a:ln>
        </p:spPr>
        <p:txBody>
          <a:bodyPr wrap="square" lIns="91425" tIns="91425" rIns="91425" bIns="91425" anchor="ctr" anchorCtr="0">
            <a:noAutofit/>
          </a:bodyPr>
          <a:lstStyle/>
          <a:p>
            <a:pPr lvl="0" rtl="0">
              <a:spcBef>
                <a:spcPts val="0"/>
              </a:spcBef>
              <a:buNone/>
            </a:pPr>
            <a:r>
              <a:rPr lang="en-US" sz="1800" b="1" dirty="0">
                <a:solidFill>
                  <a:schemeClr val="dk1"/>
                </a:solidFill>
                <a:latin typeface="Calibri"/>
                <a:ea typeface="Calibri"/>
                <a:cs typeface="Calibri"/>
                <a:sym typeface="Calibri"/>
              </a:rPr>
              <a:t>SQL SCRIPT:</a:t>
            </a:r>
          </a:p>
        </p:txBody>
      </p:sp>
      <p:sp>
        <p:nvSpPr>
          <p:cNvPr id="2" name="TextBox 1"/>
          <p:cNvSpPr txBox="1"/>
          <p:nvPr/>
        </p:nvSpPr>
        <p:spPr>
          <a:xfrm>
            <a:off x="5646821" y="5638800"/>
            <a:ext cx="6184232" cy="338554"/>
          </a:xfrm>
          <a:prstGeom prst="rect">
            <a:avLst/>
          </a:prstGeom>
          <a:noFill/>
        </p:spPr>
        <p:txBody>
          <a:bodyPr wrap="square" rtlCol="0">
            <a:spAutoFit/>
          </a:bodyPr>
          <a:lstStyle/>
          <a:p>
            <a:r>
              <a:rPr lang="en-US" sz="1600" b="1" dirty="0">
                <a:solidFill>
                  <a:schemeClr val="accent3">
                    <a:lumMod val="50000"/>
                  </a:schemeClr>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448588" y="353975"/>
            <a:ext cx="4295700" cy="769500"/>
          </a:xfrm>
          <a:prstGeom prst="rect">
            <a:avLst/>
          </a:prstGeom>
          <a:noFill/>
          <a:ln>
            <a:noFill/>
          </a:ln>
        </p:spPr>
        <p:txBody>
          <a:bodyPr wrap="square" lIns="91425" tIns="45700" rIns="91425" bIns="45700" anchor="t" anchorCtr="0">
            <a:noAutofit/>
          </a:bodyPr>
          <a:lstStyle/>
          <a:p>
            <a:pPr marL="0" marR="0" lvl="0" indent="0" rtl="0">
              <a:spcBef>
                <a:spcPts val="0"/>
              </a:spcBef>
              <a:buSzPct val="25000"/>
              <a:buNone/>
            </a:pPr>
            <a:r>
              <a:rPr lang="en-US" sz="3600" b="1">
                <a:solidFill>
                  <a:schemeClr val="dk1"/>
                </a:solidFill>
                <a:latin typeface="Calibri"/>
                <a:ea typeface="Calibri"/>
                <a:cs typeface="Calibri"/>
                <a:sym typeface="Calibri"/>
              </a:rPr>
              <a:t>Important Tables</a:t>
            </a:r>
          </a:p>
        </p:txBody>
      </p:sp>
      <p:sp>
        <p:nvSpPr>
          <p:cNvPr id="193" name="Shape 193"/>
          <p:cNvSpPr txBox="1"/>
          <p:nvPr/>
        </p:nvSpPr>
        <p:spPr>
          <a:xfrm>
            <a:off x="448599" y="2172532"/>
            <a:ext cx="3495675" cy="3539430"/>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rgbClr val="104C07"/>
              </a:buClr>
              <a:buSzPct val="100000"/>
              <a:buFont typeface="Calibri"/>
              <a:buChar char="•"/>
            </a:pPr>
            <a:r>
              <a:rPr lang="en-US" sz="3200">
                <a:solidFill>
                  <a:srgbClr val="104C07"/>
                </a:solidFill>
                <a:latin typeface="Calibri"/>
                <a:ea typeface="Calibri"/>
                <a:cs typeface="Calibri"/>
                <a:sym typeface="Calibri"/>
              </a:rPr>
              <a:t>Country</a:t>
            </a:r>
          </a:p>
          <a:p>
            <a:pPr marL="285750" marR="0" lvl="0" indent="-285750" algn="l" rtl="0">
              <a:spcBef>
                <a:spcPts val="0"/>
              </a:spcBef>
              <a:buClr>
                <a:srgbClr val="104C07"/>
              </a:buClr>
              <a:buSzPct val="100000"/>
              <a:buFont typeface="Calibri"/>
              <a:buChar char="•"/>
            </a:pPr>
            <a:r>
              <a:rPr lang="en-US" sz="3200">
                <a:solidFill>
                  <a:srgbClr val="104C07"/>
                </a:solidFill>
                <a:latin typeface="Calibri"/>
                <a:ea typeface="Calibri"/>
                <a:cs typeface="Calibri"/>
                <a:sym typeface="Calibri"/>
              </a:rPr>
              <a:t>League</a:t>
            </a:r>
          </a:p>
          <a:p>
            <a:pPr marL="285750" marR="0" lvl="0" indent="-285750" algn="l" rtl="0">
              <a:spcBef>
                <a:spcPts val="0"/>
              </a:spcBef>
              <a:buClr>
                <a:srgbClr val="104C07"/>
              </a:buClr>
              <a:buSzPct val="100000"/>
              <a:buFont typeface="Calibri"/>
              <a:buChar char="•"/>
            </a:pPr>
            <a:r>
              <a:rPr lang="en-US" sz="3200">
                <a:solidFill>
                  <a:srgbClr val="104C07"/>
                </a:solidFill>
                <a:latin typeface="Calibri"/>
                <a:ea typeface="Calibri"/>
                <a:cs typeface="Calibri"/>
                <a:sym typeface="Calibri"/>
              </a:rPr>
              <a:t>Game</a:t>
            </a:r>
          </a:p>
          <a:p>
            <a:pPr marL="285750" marR="0" lvl="0" indent="-285750" algn="l" rtl="0">
              <a:spcBef>
                <a:spcPts val="0"/>
              </a:spcBef>
              <a:buClr>
                <a:srgbClr val="104C07"/>
              </a:buClr>
              <a:buSzPct val="100000"/>
              <a:buFont typeface="Calibri"/>
              <a:buChar char="•"/>
            </a:pPr>
            <a:r>
              <a:rPr lang="en-US" sz="3200">
                <a:solidFill>
                  <a:srgbClr val="104C07"/>
                </a:solidFill>
                <a:latin typeface="Calibri"/>
                <a:ea typeface="Calibri"/>
                <a:cs typeface="Calibri"/>
                <a:sym typeface="Calibri"/>
              </a:rPr>
              <a:t>Team</a:t>
            </a:r>
          </a:p>
          <a:p>
            <a:pPr marL="285750" marR="0" lvl="0" indent="-285750" algn="l" rtl="0">
              <a:spcBef>
                <a:spcPts val="0"/>
              </a:spcBef>
              <a:buClr>
                <a:srgbClr val="104C07"/>
              </a:buClr>
              <a:buSzPct val="100000"/>
              <a:buFont typeface="Calibri"/>
              <a:buChar char="•"/>
            </a:pPr>
            <a:r>
              <a:rPr lang="en-US" sz="3200">
                <a:solidFill>
                  <a:srgbClr val="104C07"/>
                </a:solidFill>
                <a:latin typeface="Calibri"/>
                <a:ea typeface="Calibri"/>
                <a:cs typeface="Calibri"/>
                <a:sym typeface="Calibri"/>
              </a:rPr>
              <a:t>Team Attributes</a:t>
            </a:r>
          </a:p>
          <a:p>
            <a:pPr marL="285750" marR="0" lvl="0" indent="-285750" algn="l" rtl="0">
              <a:spcBef>
                <a:spcPts val="0"/>
              </a:spcBef>
              <a:buClr>
                <a:srgbClr val="104C07"/>
              </a:buClr>
              <a:buSzPct val="100000"/>
              <a:buFont typeface="Calibri"/>
              <a:buChar char="•"/>
            </a:pPr>
            <a:r>
              <a:rPr lang="en-US" sz="3200">
                <a:solidFill>
                  <a:srgbClr val="104C07"/>
                </a:solidFill>
                <a:latin typeface="Calibri"/>
                <a:ea typeface="Calibri"/>
                <a:cs typeface="Calibri"/>
                <a:sym typeface="Calibri"/>
              </a:rPr>
              <a:t>Player</a:t>
            </a:r>
          </a:p>
          <a:p>
            <a:pPr marL="285750" marR="0" lvl="0" indent="-285750" algn="l" rtl="0">
              <a:spcBef>
                <a:spcPts val="0"/>
              </a:spcBef>
              <a:buClr>
                <a:srgbClr val="104C07"/>
              </a:buClr>
              <a:buSzPct val="100000"/>
              <a:buFont typeface="Calibri"/>
              <a:buChar char="•"/>
            </a:pPr>
            <a:r>
              <a:rPr lang="en-US" sz="3200">
                <a:solidFill>
                  <a:srgbClr val="104C07"/>
                </a:solidFill>
                <a:latin typeface="Calibri"/>
                <a:ea typeface="Calibri"/>
                <a:cs typeface="Calibri"/>
                <a:sym typeface="Calibri"/>
              </a:rPr>
              <a:t>Player Attributes</a:t>
            </a:r>
          </a:p>
        </p:txBody>
      </p:sp>
      <p:pic>
        <p:nvPicPr>
          <p:cNvPr id="194" name="Shape 194"/>
          <p:cNvPicPr preferRelativeResize="0"/>
          <p:nvPr/>
        </p:nvPicPr>
        <p:blipFill rotWithShape="1">
          <a:blip r:embed="rId3">
            <a:alphaModFix/>
          </a:blip>
          <a:srcRect/>
          <a:stretch/>
        </p:blipFill>
        <p:spPr>
          <a:xfrm>
            <a:off x="3944274" y="1376039"/>
            <a:ext cx="7724543" cy="546003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272875" y="374900"/>
            <a:ext cx="11320500" cy="814500"/>
          </a:xfrm>
          <a:prstGeom prst="rect">
            <a:avLst/>
          </a:prstGeom>
        </p:spPr>
        <p:txBody>
          <a:bodyPr wrap="square" lIns="91425" tIns="91425" rIns="91425" bIns="91425" anchor="ctr" anchorCtr="0">
            <a:noAutofit/>
          </a:bodyPr>
          <a:lstStyle/>
          <a:p>
            <a:pPr lvl="0" rtl="0">
              <a:spcBef>
                <a:spcPts val="0"/>
              </a:spcBef>
              <a:buNone/>
            </a:pPr>
            <a:r>
              <a:rPr lang="en-US" sz="3000" b="1">
                <a:solidFill>
                  <a:srgbClr val="000000"/>
                </a:solidFill>
              </a:rPr>
              <a:t>Total Goals made by each team</a:t>
            </a:r>
          </a:p>
        </p:txBody>
      </p:sp>
      <p:sp>
        <p:nvSpPr>
          <p:cNvPr id="343" name="Shape 343"/>
          <p:cNvSpPr txBox="1"/>
          <p:nvPr/>
        </p:nvSpPr>
        <p:spPr>
          <a:xfrm>
            <a:off x="2068275" y="1375525"/>
            <a:ext cx="6735600" cy="814500"/>
          </a:xfrm>
          <a:prstGeom prst="rect">
            <a:avLst/>
          </a:prstGeom>
          <a:noFill/>
          <a:ln>
            <a:noFill/>
          </a:ln>
        </p:spPr>
        <p:txBody>
          <a:bodyPr wrap="square" lIns="91425" tIns="91425" rIns="91425" bIns="91425" anchor="ctr" anchorCtr="0">
            <a:noAutofit/>
          </a:bodyPr>
          <a:lstStyle/>
          <a:p>
            <a:pPr lvl="0" algn="ctr" rtl="0">
              <a:spcBef>
                <a:spcPts val="0"/>
              </a:spcBef>
              <a:buNone/>
            </a:pPr>
            <a:r>
              <a:rPr lang="en-US" sz="1800" b="1">
                <a:solidFill>
                  <a:schemeClr val="dk1"/>
                </a:solidFill>
                <a:latin typeface="Calibri"/>
                <a:ea typeface="Calibri"/>
                <a:cs typeface="Calibri"/>
                <a:sym typeface="Calibri"/>
              </a:rPr>
              <a:t>RESULT:</a:t>
            </a:r>
          </a:p>
        </p:txBody>
      </p:sp>
      <p:pic>
        <p:nvPicPr>
          <p:cNvPr id="344" name="Shape 344"/>
          <p:cNvPicPr preferRelativeResize="0"/>
          <p:nvPr/>
        </p:nvPicPr>
        <p:blipFill>
          <a:blip r:embed="rId3">
            <a:alphaModFix/>
          </a:blip>
          <a:stretch>
            <a:fillRect/>
          </a:stretch>
        </p:blipFill>
        <p:spPr>
          <a:xfrm>
            <a:off x="3531075" y="2063800"/>
            <a:ext cx="3810000" cy="3641600"/>
          </a:xfrm>
          <a:prstGeom prst="rect">
            <a:avLst/>
          </a:prstGeom>
          <a:noFill/>
          <a:ln>
            <a:noFill/>
          </a:ln>
        </p:spPr>
      </p:pic>
      <p:pic>
        <p:nvPicPr>
          <p:cNvPr id="345" name="Shape 345"/>
          <p:cNvPicPr preferRelativeResize="0"/>
          <p:nvPr/>
        </p:nvPicPr>
        <p:blipFill>
          <a:blip r:embed="rId4">
            <a:alphaModFix/>
          </a:blip>
          <a:stretch>
            <a:fillRect/>
          </a:stretch>
        </p:blipFill>
        <p:spPr>
          <a:xfrm>
            <a:off x="7231163" y="5296775"/>
            <a:ext cx="1682625" cy="438575"/>
          </a:xfrm>
          <a:prstGeom prst="rect">
            <a:avLst/>
          </a:prstGeom>
          <a:noFill/>
          <a:ln>
            <a:noFill/>
          </a:ln>
        </p:spPr>
      </p:pic>
      <p:sp>
        <p:nvSpPr>
          <p:cNvPr id="2" name="Rectangle 1"/>
          <p:cNvSpPr/>
          <p:nvPr/>
        </p:nvSpPr>
        <p:spPr>
          <a:xfrm>
            <a:off x="3176337" y="6035790"/>
            <a:ext cx="6096000" cy="523220"/>
          </a:xfrm>
          <a:prstGeom prst="rect">
            <a:avLst/>
          </a:prstGeom>
        </p:spPr>
        <p:txBody>
          <a:bodyPr>
            <a:spAutoFit/>
          </a:bodyPr>
          <a:lstStyle/>
          <a:p>
            <a:r>
              <a:rPr lang="en-US" b="1" dirty="0">
                <a:solidFill>
                  <a:schemeClr val="accent3">
                    <a:lumMod val="50000"/>
                  </a:schemeClr>
                </a:solidFill>
              </a:rPr>
              <a:t>Every team keeps scoring goals in every match and the team with highest goals will always stands in top</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272045" y="312701"/>
            <a:ext cx="10994700" cy="814500"/>
          </a:xfrm>
          <a:prstGeom prst="rect">
            <a:avLst/>
          </a:prstGeom>
        </p:spPr>
        <p:txBody>
          <a:bodyPr wrap="square" lIns="91425" tIns="91425" rIns="91425" bIns="91425" anchor="ctr" anchorCtr="0">
            <a:noAutofit/>
          </a:bodyPr>
          <a:lstStyle/>
          <a:p>
            <a:pPr lvl="0">
              <a:spcBef>
                <a:spcPts val="0"/>
              </a:spcBef>
              <a:buClr>
                <a:schemeClr val="dk1"/>
              </a:buClr>
              <a:buSzPct val="36666"/>
              <a:buFont typeface="Arial"/>
              <a:buNone/>
            </a:pPr>
            <a:r>
              <a:rPr lang="en-US" sz="3000" b="1" dirty="0">
                <a:solidFill>
                  <a:schemeClr val="dk1"/>
                </a:solidFill>
              </a:rPr>
              <a:t>Overall Goals made by each team</a:t>
            </a:r>
          </a:p>
          <a:p>
            <a:pPr lvl="0" rtl="0">
              <a:spcBef>
                <a:spcPts val="0"/>
              </a:spcBef>
              <a:buNone/>
            </a:pPr>
            <a:endParaRPr sz="3000" b="1" dirty="0">
              <a:solidFill>
                <a:srgbClr val="000000"/>
              </a:solidFill>
            </a:endParaRPr>
          </a:p>
        </p:txBody>
      </p:sp>
      <p:sp>
        <p:nvSpPr>
          <p:cNvPr id="351" name="Shape 351"/>
          <p:cNvSpPr txBox="1">
            <a:spLocks noGrp="1"/>
          </p:cNvSpPr>
          <p:nvPr>
            <p:ph type="body" idx="1"/>
          </p:nvPr>
        </p:nvSpPr>
        <p:spPr>
          <a:xfrm>
            <a:off x="-233275" y="1645413"/>
            <a:ext cx="7562400" cy="4665000"/>
          </a:xfrm>
          <a:prstGeom prst="rect">
            <a:avLst/>
          </a:prstGeom>
        </p:spPr>
        <p:txBody>
          <a:bodyPr wrap="square" lIns="91425" tIns="91425" rIns="91425" bIns="91425" anchor="t" anchorCtr="0">
            <a:noAutofit/>
          </a:bodyPr>
          <a:lstStyle/>
          <a:p>
            <a:pPr marL="0" lvl="0" indent="0" rtl="0">
              <a:spcBef>
                <a:spcPts val="0"/>
              </a:spcBef>
              <a:buNone/>
            </a:pPr>
            <a:endParaRPr sz="1400" b="1"/>
          </a:p>
          <a:p>
            <a:pPr lvl="0" rtl="0">
              <a:spcBef>
                <a:spcPts val="0"/>
              </a:spcBef>
              <a:buNone/>
            </a:pPr>
            <a:endParaRPr sz="1600" b="1"/>
          </a:p>
          <a:p>
            <a:pPr lvl="0" rtl="0">
              <a:spcBef>
                <a:spcPts val="0"/>
              </a:spcBef>
              <a:buNone/>
            </a:pPr>
            <a:endParaRPr sz="1600" b="1"/>
          </a:p>
        </p:txBody>
      </p:sp>
      <p:sp>
        <p:nvSpPr>
          <p:cNvPr id="352" name="Shape 352"/>
          <p:cNvSpPr txBox="1"/>
          <p:nvPr/>
        </p:nvSpPr>
        <p:spPr>
          <a:xfrm>
            <a:off x="2438572" y="1457646"/>
            <a:ext cx="5757000" cy="705900"/>
          </a:xfrm>
          <a:prstGeom prst="rect">
            <a:avLst/>
          </a:prstGeom>
          <a:noFill/>
          <a:ln>
            <a:noFill/>
          </a:ln>
        </p:spPr>
        <p:txBody>
          <a:bodyPr wrap="square" lIns="91425" tIns="91425" rIns="91425" bIns="91425" anchor="ctr" anchorCtr="0">
            <a:noAutofit/>
          </a:bodyPr>
          <a:lstStyle/>
          <a:p>
            <a:pPr lvl="0" algn="ctr" rtl="0">
              <a:spcBef>
                <a:spcPts val="0"/>
              </a:spcBef>
              <a:buNone/>
            </a:pPr>
            <a:r>
              <a:rPr lang="en-US" sz="1800" b="1" dirty="0">
                <a:latin typeface="Calibri"/>
                <a:ea typeface="Calibri"/>
                <a:cs typeface="Calibri"/>
                <a:sym typeface="Calibri"/>
              </a:rPr>
              <a:t>VISUALIZATION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585" y="2054534"/>
            <a:ext cx="8696325" cy="450668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272875" y="374900"/>
            <a:ext cx="11320500" cy="814500"/>
          </a:xfrm>
          <a:prstGeom prst="rect">
            <a:avLst/>
          </a:prstGeom>
        </p:spPr>
        <p:txBody>
          <a:bodyPr wrap="square" lIns="91425" tIns="91425" rIns="91425" bIns="91425" anchor="ctr" anchorCtr="0">
            <a:noAutofit/>
          </a:bodyPr>
          <a:lstStyle/>
          <a:p>
            <a:pPr lvl="0" rtl="0">
              <a:spcBef>
                <a:spcPts val="0"/>
              </a:spcBef>
              <a:buNone/>
            </a:pPr>
            <a:r>
              <a:rPr lang="en-US" sz="3000" b="1">
                <a:solidFill>
                  <a:srgbClr val="000000"/>
                </a:solidFill>
              </a:rPr>
              <a:t>Top 5 players as per their average overall rating</a:t>
            </a:r>
          </a:p>
        </p:txBody>
      </p:sp>
      <p:sp>
        <p:nvSpPr>
          <p:cNvPr id="359" name="Shape 359"/>
          <p:cNvSpPr txBox="1">
            <a:spLocks noGrp="1"/>
          </p:cNvSpPr>
          <p:nvPr>
            <p:ph type="body" idx="1"/>
          </p:nvPr>
        </p:nvSpPr>
        <p:spPr>
          <a:xfrm>
            <a:off x="116550" y="2197767"/>
            <a:ext cx="6111600" cy="4582457"/>
          </a:xfrm>
          <a:prstGeom prst="rect">
            <a:avLst/>
          </a:prstGeom>
        </p:spPr>
        <p:txBody>
          <a:bodyPr wrap="square" lIns="91425" tIns="91425" rIns="91425" bIns="91425" anchor="t" anchorCtr="0">
            <a:noAutofit/>
          </a:bodyPr>
          <a:lstStyle/>
          <a:p>
            <a:pPr lvl="0">
              <a:spcBef>
                <a:spcPts val="0"/>
              </a:spcBef>
              <a:buClr>
                <a:schemeClr val="dk1"/>
              </a:buClr>
              <a:buSzPct val="73333"/>
              <a:buFont typeface="Arial"/>
              <a:buNone/>
            </a:pPr>
            <a:r>
              <a:rPr lang="en-US" sz="1500" b="1" dirty="0"/>
              <a:t>SELECT </a:t>
            </a:r>
          </a:p>
          <a:p>
            <a:pPr lvl="0">
              <a:spcBef>
                <a:spcPts val="0"/>
              </a:spcBef>
              <a:buClr>
                <a:schemeClr val="dk1"/>
              </a:buClr>
              <a:buSzPct val="73333"/>
              <a:buFont typeface="Arial"/>
              <a:buNone/>
            </a:pPr>
            <a:r>
              <a:rPr lang="en-US" sz="1500" b="1" dirty="0"/>
              <a:t>    </a:t>
            </a:r>
            <a:r>
              <a:rPr lang="en-US" sz="1500" b="1" dirty="0" err="1"/>
              <a:t>p.player_api_id</a:t>
            </a:r>
            <a:r>
              <a:rPr lang="en-US" sz="1500" b="1" dirty="0"/>
              <a:t> AS 'Player ID',</a:t>
            </a:r>
          </a:p>
          <a:p>
            <a:pPr lvl="0">
              <a:spcBef>
                <a:spcPts val="0"/>
              </a:spcBef>
              <a:buClr>
                <a:schemeClr val="dk1"/>
              </a:buClr>
              <a:buSzPct val="73333"/>
              <a:buFont typeface="Arial"/>
              <a:buNone/>
            </a:pPr>
            <a:r>
              <a:rPr lang="en-US" sz="1500" b="1" dirty="0"/>
              <a:t>    </a:t>
            </a:r>
            <a:r>
              <a:rPr lang="en-US" sz="1500" b="1" dirty="0" err="1"/>
              <a:t>p.player_name</a:t>
            </a:r>
            <a:r>
              <a:rPr lang="en-US" sz="1500" b="1" dirty="0"/>
              <a:t> AS 'Player Name',</a:t>
            </a:r>
          </a:p>
          <a:p>
            <a:pPr lvl="0">
              <a:spcBef>
                <a:spcPts val="0"/>
              </a:spcBef>
              <a:buClr>
                <a:schemeClr val="dk1"/>
              </a:buClr>
              <a:buSzPct val="73333"/>
              <a:buFont typeface="Arial"/>
              <a:buNone/>
            </a:pPr>
            <a:r>
              <a:rPr lang="en-US" sz="1500" b="1" dirty="0"/>
              <a:t>    ROUND(t1.Average, 2) AS 'Average Rating'</a:t>
            </a:r>
          </a:p>
          <a:p>
            <a:pPr lvl="0">
              <a:spcBef>
                <a:spcPts val="0"/>
              </a:spcBef>
              <a:buClr>
                <a:schemeClr val="dk1"/>
              </a:buClr>
              <a:buSzPct val="73333"/>
              <a:buFont typeface="Arial"/>
              <a:buNone/>
            </a:pPr>
            <a:r>
              <a:rPr lang="en-US" sz="1500" b="1" dirty="0"/>
              <a:t>FROM</a:t>
            </a:r>
          </a:p>
          <a:p>
            <a:pPr lvl="0">
              <a:spcBef>
                <a:spcPts val="0"/>
              </a:spcBef>
              <a:buClr>
                <a:schemeClr val="dk1"/>
              </a:buClr>
              <a:buSzPct val="73333"/>
              <a:buFont typeface="Arial"/>
              <a:buNone/>
            </a:pPr>
            <a:r>
              <a:rPr lang="en-US" sz="1500" b="1" dirty="0"/>
              <a:t>    player p</a:t>
            </a:r>
          </a:p>
          <a:p>
            <a:pPr lvl="0">
              <a:spcBef>
                <a:spcPts val="0"/>
              </a:spcBef>
              <a:buClr>
                <a:schemeClr val="dk1"/>
              </a:buClr>
              <a:buSzPct val="73333"/>
              <a:buFont typeface="Arial"/>
              <a:buNone/>
            </a:pPr>
            <a:r>
              <a:rPr lang="en-US" sz="1500" b="1" dirty="0"/>
              <a:t>        JOIN</a:t>
            </a:r>
          </a:p>
          <a:p>
            <a:pPr lvl="0">
              <a:spcBef>
                <a:spcPts val="0"/>
              </a:spcBef>
              <a:buClr>
                <a:schemeClr val="dk1"/>
              </a:buClr>
              <a:buSzPct val="73333"/>
              <a:buFont typeface="Arial"/>
              <a:buNone/>
            </a:pPr>
            <a:r>
              <a:rPr lang="en-US" sz="1500" b="1" dirty="0"/>
              <a:t>    (SELECT </a:t>
            </a:r>
          </a:p>
          <a:p>
            <a:pPr lvl="0">
              <a:spcBef>
                <a:spcPts val="0"/>
              </a:spcBef>
              <a:buClr>
                <a:schemeClr val="dk1"/>
              </a:buClr>
              <a:buSzPct val="73333"/>
              <a:buFont typeface="Arial"/>
              <a:buNone/>
            </a:pPr>
            <a:r>
              <a:rPr lang="en-US" sz="1500" b="1" dirty="0"/>
              <a:t>        </a:t>
            </a:r>
            <a:r>
              <a:rPr lang="en-US" sz="1500" b="1" dirty="0" err="1"/>
              <a:t>player_api_id</a:t>
            </a:r>
            <a:r>
              <a:rPr lang="en-US" sz="1500" b="1" dirty="0"/>
              <a:t>, AVG(</a:t>
            </a:r>
            <a:r>
              <a:rPr lang="en-US" sz="1500" b="1" dirty="0" err="1"/>
              <a:t>overall_rating</a:t>
            </a:r>
            <a:r>
              <a:rPr lang="en-US" sz="1500" b="1" dirty="0"/>
              <a:t>) AS 'Average'</a:t>
            </a:r>
          </a:p>
          <a:p>
            <a:pPr lvl="0">
              <a:spcBef>
                <a:spcPts val="0"/>
              </a:spcBef>
              <a:buClr>
                <a:schemeClr val="dk1"/>
              </a:buClr>
              <a:buSzPct val="73333"/>
              <a:buFont typeface="Arial"/>
              <a:buNone/>
            </a:pPr>
            <a:r>
              <a:rPr lang="en-US" sz="1500" b="1" dirty="0"/>
              <a:t>    FROM</a:t>
            </a:r>
          </a:p>
          <a:p>
            <a:pPr lvl="0">
              <a:spcBef>
                <a:spcPts val="0"/>
              </a:spcBef>
              <a:buClr>
                <a:schemeClr val="dk1"/>
              </a:buClr>
              <a:buSzPct val="73333"/>
              <a:buFont typeface="Arial"/>
              <a:buNone/>
            </a:pPr>
            <a:r>
              <a:rPr lang="en-US" sz="1500" b="1" dirty="0"/>
              <a:t>        </a:t>
            </a:r>
            <a:r>
              <a:rPr lang="en-US" sz="1500" b="1" dirty="0" err="1"/>
              <a:t>player_attributes</a:t>
            </a:r>
            <a:endParaRPr lang="en-US" sz="1500" b="1" dirty="0"/>
          </a:p>
          <a:p>
            <a:pPr lvl="0">
              <a:spcBef>
                <a:spcPts val="0"/>
              </a:spcBef>
              <a:buClr>
                <a:schemeClr val="dk1"/>
              </a:buClr>
              <a:buSzPct val="73333"/>
              <a:buFont typeface="Arial"/>
              <a:buNone/>
            </a:pPr>
            <a:r>
              <a:rPr lang="en-US" sz="1500" b="1" dirty="0"/>
              <a:t>    GROUP BY </a:t>
            </a:r>
            <a:r>
              <a:rPr lang="en-US" sz="1500" b="1" dirty="0" err="1"/>
              <a:t>player_api_id</a:t>
            </a:r>
            <a:endParaRPr lang="en-US" sz="1500" b="1" dirty="0"/>
          </a:p>
          <a:p>
            <a:pPr lvl="0">
              <a:spcBef>
                <a:spcPts val="0"/>
              </a:spcBef>
              <a:buClr>
                <a:schemeClr val="dk1"/>
              </a:buClr>
              <a:buSzPct val="73333"/>
              <a:buFont typeface="Arial"/>
              <a:buNone/>
            </a:pPr>
            <a:r>
              <a:rPr lang="en-US" sz="1500" b="1" dirty="0"/>
              <a:t>    HAVING AVG(</a:t>
            </a:r>
            <a:r>
              <a:rPr lang="en-US" sz="1500" b="1" dirty="0" err="1"/>
              <a:t>overall_rating</a:t>
            </a:r>
            <a:r>
              <a:rPr lang="en-US" sz="1500" b="1" dirty="0"/>
              <a:t>) &gt; 85) t1 ON </a:t>
            </a:r>
            <a:r>
              <a:rPr lang="en-US" sz="1500" b="1" dirty="0" err="1"/>
              <a:t>p.player_api_id</a:t>
            </a:r>
            <a:r>
              <a:rPr lang="en-US" sz="1500" b="1" dirty="0"/>
              <a:t> = t1.player_api_id</a:t>
            </a:r>
          </a:p>
          <a:p>
            <a:pPr lvl="0">
              <a:spcBef>
                <a:spcPts val="0"/>
              </a:spcBef>
              <a:buClr>
                <a:schemeClr val="dk1"/>
              </a:buClr>
              <a:buSzPct val="73333"/>
              <a:buFont typeface="Arial"/>
              <a:buNone/>
            </a:pPr>
            <a:r>
              <a:rPr lang="en-US" sz="1500" b="1" dirty="0"/>
              <a:t>ORDER BY t1.average DESC</a:t>
            </a:r>
          </a:p>
          <a:p>
            <a:pPr lvl="0">
              <a:spcBef>
                <a:spcPts val="0"/>
              </a:spcBef>
              <a:buClr>
                <a:schemeClr val="dk1"/>
              </a:buClr>
              <a:buSzPct val="73333"/>
              <a:buFont typeface="Arial"/>
              <a:buNone/>
            </a:pPr>
            <a:r>
              <a:rPr lang="en-US" sz="1500" b="1" dirty="0"/>
              <a:t>LIMIT 5; </a:t>
            </a:r>
          </a:p>
          <a:p>
            <a:pPr lvl="0">
              <a:spcBef>
                <a:spcPts val="0"/>
              </a:spcBef>
              <a:buClr>
                <a:schemeClr val="dk1"/>
              </a:buClr>
              <a:buSzPct val="73333"/>
              <a:buFont typeface="Arial"/>
              <a:buNone/>
            </a:pPr>
            <a:endParaRPr sz="1500" b="1" dirty="0"/>
          </a:p>
          <a:p>
            <a:pPr lvl="0" rtl="0">
              <a:spcBef>
                <a:spcPts val="0"/>
              </a:spcBef>
              <a:buClr>
                <a:schemeClr val="dk1"/>
              </a:buClr>
              <a:buSzPct val="73333"/>
              <a:buFont typeface="Arial"/>
              <a:buNone/>
            </a:pPr>
            <a:endParaRPr sz="1500" b="1" dirty="0"/>
          </a:p>
          <a:p>
            <a:pPr lvl="0" rtl="0">
              <a:spcBef>
                <a:spcPts val="0"/>
              </a:spcBef>
              <a:buClr>
                <a:schemeClr val="dk1"/>
              </a:buClr>
              <a:buSzPct val="68750"/>
              <a:buFont typeface="Arial"/>
              <a:buNone/>
            </a:pPr>
            <a:endParaRPr sz="1600" b="1" dirty="0"/>
          </a:p>
          <a:p>
            <a:pPr lvl="0" rtl="0">
              <a:spcBef>
                <a:spcPts val="0"/>
              </a:spcBef>
              <a:buClr>
                <a:schemeClr val="dk1"/>
              </a:buClr>
              <a:buSzPct val="68750"/>
              <a:buFont typeface="Arial"/>
              <a:buNone/>
            </a:pPr>
            <a:endParaRPr sz="1600" b="1" dirty="0"/>
          </a:p>
          <a:p>
            <a:pPr lvl="0" rtl="0">
              <a:spcBef>
                <a:spcPts val="0"/>
              </a:spcBef>
              <a:buNone/>
            </a:pPr>
            <a:endParaRPr dirty="0"/>
          </a:p>
        </p:txBody>
      </p:sp>
      <p:sp>
        <p:nvSpPr>
          <p:cNvPr id="360" name="Shape 360"/>
          <p:cNvSpPr txBox="1"/>
          <p:nvPr/>
        </p:nvSpPr>
        <p:spPr>
          <a:xfrm>
            <a:off x="116550" y="1652336"/>
            <a:ext cx="3000000" cy="532558"/>
          </a:xfrm>
          <a:prstGeom prst="rect">
            <a:avLst/>
          </a:prstGeom>
          <a:noFill/>
          <a:ln>
            <a:noFill/>
          </a:ln>
        </p:spPr>
        <p:txBody>
          <a:bodyPr wrap="square" lIns="91425" tIns="91425" rIns="91425" bIns="91425" anchor="ctr" anchorCtr="0">
            <a:noAutofit/>
          </a:bodyPr>
          <a:lstStyle/>
          <a:p>
            <a:pPr lvl="0" rtl="0">
              <a:spcBef>
                <a:spcPts val="0"/>
              </a:spcBef>
              <a:buNone/>
            </a:pPr>
            <a:r>
              <a:rPr lang="en-US" sz="1800" b="1" dirty="0">
                <a:solidFill>
                  <a:schemeClr val="dk1"/>
                </a:solidFill>
                <a:latin typeface="Calibri"/>
                <a:ea typeface="Calibri"/>
                <a:cs typeface="Calibri"/>
                <a:sym typeface="Calibri"/>
              </a:rPr>
              <a:t>SQL SCRIPT:</a:t>
            </a:r>
          </a:p>
        </p:txBody>
      </p:sp>
      <p:sp>
        <p:nvSpPr>
          <p:cNvPr id="361" name="Shape 361"/>
          <p:cNvSpPr txBox="1"/>
          <p:nvPr/>
        </p:nvSpPr>
        <p:spPr>
          <a:xfrm>
            <a:off x="6645244" y="1996986"/>
            <a:ext cx="3000000" cy="299947"/>
          </a:xfrm>
          <a:prstGeom prst="rect">
            <a:avLst/>
          </a:prstGeom>
          <a:noFill/>
          <a:ln>
            <a:noFill/>
          </a:ln>
        </p:spPr>
        <p:txBody>
          <a:bodyPr wrap="square" lIns="91425" tIns="91425" rIns="91425" bIns="91425" anchor="ctr" anchorCtr="0">
            <a:noAutofit/>
          </a:bodyPr>
          <a:lstStyle/>
          <a:p>
            <a:pPr lvl="0" rtl="0">
              <a:spcBef>
                <a:spcPts val="0"/>
              </a:spcBef>
              <a:buNone/>
            </a:pPr>
            <a:r>
              <a:rPr lang="en-US" sz="1800" b="1" dirty="0">
                <a:solidFill>
                  <a:schemeClr val="dk1"/>
                </a:solidFill>
                <a:latin typeface="Calibri"/>
                <a:ea typeface="Calibri"/>
                <a:cs typeface="Calibri"/>
                <a:sym typeface="Calibri"/>
              </a:rPr>
              <a:t>RESULT:</a:t>
            </a:r>
          </a:p>
        </p:txBody>
      </p:sp>
      <p:pic>
        <p:nvPicPr>
          <p:cNvPr id="362" name="Shape 362"/>
          <p:cNvPicPr preferRelativeResize="0"/>
          <p:nvPr/>
        </p:nvPicPr>
        <p:blipFill>
          <a:blip r:embed="rId3">
            <a:alphaModFix/>
          </a:blip>
          <a:stretch>
            <a:fillRect/>
          </a:stretch>
        </p:blipFill>
        <p:spPr>
          <a:xfrm>
            <a:off x="6645244" y="2403381"/>
            <a:ext cx="4054175" cy="2841525"/>
          </a:xfrm>
          <a:prstGeom prst="rect">
            <a:avLst/>
          </a:prstGeom>
          <a:noFill/>
          <a:ln>
            <a:noFill/>
          </a:ln>
        </p:spPr>
      </p:pic>
      <p:sp>
        <p:nvSpPr>
          <p:cNvPr id="2" name="TextBox 1"/>
          <p:cNvSpPr txBox="1"/>
          <p:nvPr/>
        </p:nvSpPr>
        <p:spPr>
          <a:xfrm>
            <a:off x="6645244" y="5483621"/>
            <a:ext cx="4552145" cy="584775"/>
          </a:xfrm>
          <a:prstGeom prst="rect">
            <a:avLst/>
          </a:prstGeom>
          <a:noFill/>
        </p:spPr>
        <p:txBody>
          <a:bodyPr wrap="square" rtlCol="0">
            <a:spAutoFit/>
          </a:bodyPr>
          <a:lstStyle/>
          <a:p>
            <a:r>
              <a:rPr lang="en-US" sz="1600" b="1" dirty="0">
                <a:solidFill>
                  <a:schemeClr val="accent3">
                    <a:lumMod val="50000"/>
                  </a:schemeClr>
                </a:solidFill>
              </a:rPr>
              <a:t>Average overall rating is considered by comparing the player skills in all games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256495" y="468201"/>
            <a:ext cx="10994700" cy="814500"/>
          </a:xfrm>
          <a:prstGeom prst="rect">
            <a:avLst/>
          </a:prstGeom>
        </p:spPr>
        <p:txBody>
          <a:bodyPr wrap="square" lIns="91425" tIns="91425" rIns="91425" bIns="91425" anchor="ctr" anchorCtr="0">
            <a:noAutofit/>
          </a:bodyPr>
          <a:lstStyle/>
          <a:p>
            <a:pPr lvl="0">
              <a:spcBef>
                <a:spcPts val="0"/>
              </a:spcBef>
              <a:buClr>
                <a:schemeClr val="dk1"/>
              </a:buClr>
              <a:buSzPct val="36666"/>
              <a:buFont typeface="Arial"/>
              <a:buNone/>
            </a:pPr>
            <a:r>
              <a:rPr lang="en-US" sz="3000" b="1">
                <a:solidFill>
                  <a:schemeClr val="dk1"/>
                </a:solidFill>
              </a:rPr>
              <a:t>Top 5 players as per their average overall rating</a:t>
            </a:r>
          </a:p>
          <a:p>
            <a:pPr lvl="0" rtl="0">
              <a:spcBef>
                <a:spcPts val="0"/>
              </a:spcBef>
              <a:buNone/>
            </a:pPr>
            <a:endParaRPr sz="3000" b="1">
              <a:solidFill>
                <a:schemeClr val="dk1"/>
              </a:solidFill>
            </a:endParaRPr>
          </a:p>
        </p:txBody>
      </p:sp>
      <p:sp>
        <p:nvSpPr>
          <p:cNvPr id="368" name="Shape 368"/>
          <p:cNvSpPr txBox="1">
            <a:spLocks noGrp="1"/>
          </p:cNvSpPr>
          <p:nvPr>
            <p:ph type="body" idx="1"/>
          </p:nvPr>
        </p:nvSpPr>
        <p:spPr>
          <a:xfrm>
            <a:off x="2975811" y="1892967"/>
            <a:ext cx="4353314" cy="1748591"/>
          </a:xfrm>
          <a:prstGeom prst="rect">
            <a:avLst/>
          </a:prstGeom>
        </p:spPr>
        <p:txBody>
          <a:bodyPr wrap="square" lIns="91425" tIns="91425" rIns="91425" bIns="91425" anchor="t" anchorCtr="0">
            <a:noAutofit/>
          </a:bodyPr>
          <a:lstStyle/>
          <a:p>
            <a:pPr marL="0" lvl="0" indent="0" rtl="0">
              <a:spcBef>
                <a:spcPts val="0"/>
              </a:spcBef>
              <a:buNone/>
            </a:pPr>
            <a:endParaRPr sz="1400" b="1" dirty="0"/>
          </a:p>
          <a:p>
            <a:pPr lvl="0" rtl="0">
              <a:spcBef>
                <a:spcPts val="0"/>
              </a:spcBef>
              <a:buNone/>
            </a:pPr>
            <a:endParaRPr sz="1600" b="1" dirty="0"/>
          </a:p>
          <a:p>
            <a:pPr lvl="0" rtl="0">
              <a:spcBef>
                <a:spcPts val="0"/>
              </a:spcBef>
              <a:buNone/>
            </a:pPr>
            <a:endParaRPr sz="1600" b="1" dirty="0"/>
          </a:p>
        </p:txBody>
      </p:sp>
      <p:sp>
        <p:nvSpPr>
          <p:cNvPr id="369" name="Shape 369"/>
          <p:cNvSpPr txBox="1"/>
          <p:nvPr/>
        </p:nvSpPr>
        <p:spPr>
          <a:xfrm>
            <a:off x="2497155" y="1947323"/>
            <a:ext cx="5757000" cy="705900"/>
          </a:xfrm>
          <a:prstGeom prst="rect">
            <a:avLst/>
          </a:prstGeom>
          <a:noFill/>
          <a:ln>
            <a:noFill/>
          </a:ln>
        </p:spPr>
        <p:txBody>
          <a:bodyPr wrap="square" lIns="91425" tIns="91425" rIns="91425" bIns="91425" anchor="ctr" anchorCtr="0">
            <a:noAutofit/>
          </a:bodyPr>
          <a:lstStyle/>
          <a:p>
            <a:pPr lvl="0" algn="ctr" rtl="0">
              <a:spcBef>
                <a:spcPts val="0"/>
              </a:spcBef>
              <a:buNone/>
            </a:pPr>
            <a:r>
              <a:rPr lang="en-US" sz="1800" b="1" dirty="0">
                <a:latin typeface="Calibri"/>
                <a:ea typeface="Calibri"/>
                <a:cs typeface="Calibri"/>
                <a:sym typeface="Calibri"/>
              </a:rPr>
              <a:t>VISUALIZATION</a:t>
            </a:r>
          </a:p>
        </p:txBody>
      </p:sp>
      <p:pic>
        <p:nvPicPr>
          <p:cNvPr id="370" name="Shape 370"/>
          <p:cNvPicPr preferRelativeResize="0"/>
          <p:nvPr/>
        </p:nvPicPr>
        <p:blipFill>
          <a:blip r:embed="rId3">
            <a:alphaModFix/>
          </a:blip>
          <a:stretch>
            <a:fillRect/>
          </a:stretch>
        </p:blipFill>
        <p:spPr>
          <a:xfrm>
            <a:off x="497131" y="2996903"/>
            <a:ext cx="10994699" cy="3385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74"/>
        <p:cNvGrpSpPr/>
        <p:nvPr/>
      </p:nvGrpSpPr>
      <p:grpSpPr>
        <a:xfrm>
          <a:off x="0" y="0"/>
          <a:ext cx="0" cy="0"/>
          <a:chOff x="0" y="0"/>
          <a:chExt cx="0" cy="0"/>
        </a:xfrm>
      </p:grpSpPr>
      <p:sp>
        <p:nvSpPr>
          <p:cNvPr id="375" name="Shape 375"/>
          <p:cNvSpPr txBox="1"/>
          <p:nvPr/>
        </p:nvSpPr>
        <p:spPr>
          <a:xfrm>
            <a:off x="0" y="6488668"/>
            <a:ext cx="1260630" cy="369332"/>
          </a:xfrm>
          <a:prstGeom prst="rect">
            <a:avLst/>
          </a:prstGeom>
          <a:solidFill>
            <a:schemeClr val="dk1"/>
          </a:solid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Thankyou</a:t>
            </a:r>
          </a:p>
        </p:txBody>
      </p:sp>
      <p:sp>
        <p:nvSpPr>
          <p:cNvPr id="376" name="Shape 376"/>
          <p:cNvSpPr txBox="1"/>
          <p:nvPr/>
        </p:nvSpPr>
        <p:spPr>
          <a:xfrm>
            <a:off x="3764132" y="683581"/>
            <a:ext cx="4714043" cy="156966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9600">
                <a:solidFill>
                  <a:schemeClr val="lt1"/>
                </a:solidFill>
                <a:latin typeface="Bad Script"/>
                <a:ea typeface="Bad Script"/>
                <a:cs typeface="Bad Script"/>
                <a:sym typeface="Bad Scrip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215950" y="165764"/>
            <a:ext cx="10972800" cy="1143000"/>
          </a:xfrm>
          <a:prstGeom prst="rect">
            <a:avLst/>
          </a:prstGeom>
          <a:noFill/>
          <a:ln>
            <a:noFill/>
          </a:ln>
        </p:spPr>
        <p:txBody>
          <a:bodyPr wrap="square" lIns="91425" tIns="45700" rIns="91425" bIns="45700" anchor="ctr" anchorCtr="0">
            <a:noAutofit/>
          </a:bodyPr>
          <a:lstStyle/>
          <a:p>
            <a:pPr marL="0" marR="0" lvl="0" indent="-228600" algn="ctr" rtl="0">
              <a:spcBef>
                <a:spcPts val="0"/>
              </a:spcBef>
              <a:buClr>
                <a:schemeClr val="dk1"/>
              </a:buClr>
              <a:buSzPct val="100000"/>
              <a:buFont typeface="Calibri"/>
              <a:buNone/>
            </a:pPr>
            <a:r>
              <a:rPr lang="en-US" sz="3600" b="1" i="0" u="none" strike="noStrike" cap="none">
                <a:solidFill>
                  <a:schemeClr val="dk1"/>
                </a:solidFill>
              </a:rPr>
              <a:t>Column Definitions</a:t>
            </a:r>
          </a:p>
        </p:txBody>
      </p:sp>
      <p:sp>
        <p:nvSpPr>
          <p:cNvPr id="200" name="Shape 200"/>
          <p:cNvSpPr txBox="1"/>
          <p:nvPr/>
        </p:nvSpPr>
        <p:spPr>
          <a:xfrm>
            <a:off x="383582" y="1970843"/>
            <a:ext cx="10289100" cy="48012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Country</a:t>
            </a:r>
            <a:r>
              <a:rPr lang="en-US" sz="1800">
                <a:solidFill>
                  <a:schemeClr val="dk1"/>
                </a:solidFill>
                <a:latin typeface="Calibri"/>
                <a:ea typeface="Calibri"/>
                <a:cs typeface="Calibri"/>
                <a:sym typeface="Calibri"/>
              </a:rPr>
              <a:t>: This table consists of columns which are country_id, country_name which gives us the detailed information about the countries involved in soccer</a:t>
            </a:r>
          </a:p>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b="1">
                <a:solidFill>
                  <a:schemeClr val="dk1"/>
                </a:solidFill>
                <a:latin typeface="Calibri"/>
                <a:ea typeface="Calibri"/>
                <a:cs typeface="Calibri"/>
                <a:sym typeface="Calibri"/>
              </a:rPr>
              <a:t>League</a:t>
            </a:r>
            <a:r>
              <a:rPr lang="en-US" sz="1800">
                <a:solidFill>
                  <a:schemeClr val="dk1"/>
                </a:solidFill>
                <a:latin typeface="Calibri"/>
                <a:ea typeface="Calibri"/>
                <a:cs typeface="Calibri"/>
                <a:sym typeface="Calibri"/>
              </a:rPr>
              <a:t>: This table says about the different leagues organized by each country and has  id, country_id, name</a:t>
            </a:r>
          </a:p>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b="1">
                <a:solidFill>
                  <a:schemeClr val="dk1"/>
                </a:solidFill>
                <a:latin typeface="Calibri"/>
                <a:ea typeface="Calibri"/>
                <a:cs typeface="Calibri"/>
                <a:sym typeface="Calibri"/>
              </a:rPr>
              <a:t>player</a:t>
            </a:r>
            <a:r>
              <a:rPr lang="en-US" sz="1800">
                <a:solidFill>
                  <a:schemeClr val="dk1"/>
                </a:solidFill>
                <a:latin typeface="Calibri"/>
                <a:ea typeface="Calibri"/>
                <a:cs typeface="Calibri"/>
                <a:sym typeface="Calibri"/>
              </a:rPr>
              <a:t> : Gives us the detailed information about the player_name, birthday, height and weight etc</a:t>
            </a:r>
          </a:p>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b="1">
                <a:solidFill>
                  <a:schemeClr val="dk1"/>
                </a:solidFill>
                <a:latin typeface="Calibri"/>
                <a:ea typeface="Calibri"/>
                <a:cs typeface="Calibri"/>
                <a:sym typeface="Calibri"/>
              </a:rPr>
              <a:t>player_attributes </a:t>
            </a:r>
            <a:r>
              <a:rPr lang="en-US" sz="1800">
                <a:solidFill>
                  <a:schemeClr val="dk1"/>
                </a:solidFill>
                <a:latin typeface="Calibri"/>
                <a:ea typeface="Calibri"/>
                <a:cs typeface="Calibri"/>
                <a:sym typeface="Calibri"/>
              </a:rPr>
              <a:t>: Gives us the skill set of each player like (crossing, finishing, passing, shooting etc)</a:t>
            </a:r>
          </a:p>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b="1">
                <a:solidFill>
                  <a:schemeClr val="dk1"/>
                </a:solidFill>
                <a:latin typeface="Calibri"/>
                <a:ea typeface="Calibri"/>
                <a:cs typeface="Calibri"/>
                <a:sym typeface="Calibri"/>
              </a:rPr>
              <a:t>Team</a:t>
            </a:r>
            <a:r>
              <a:rPr lang="en-US" sz="1800">
                <a:solidFill>
                  <a:schemeClr val="dk1"/>
                </a:solidFill>
                <a:latin typeface="Calibri"/>
                <a:ea typeface="Calibri"/>
                <a:cs typeface="Calibri"/>
                <a:sym typeface="Calibri"/>
              </a:rPr>
              <a:t>: Different teams. And gives us the information about team_api_id, team_long_name</a:t>
            </a:r>
          </a:p>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b="1">
                <a:solidFill>
                  <a:schemeClr val="dk1"/>
                </a:solidFill>
                <a:latin typeface="Calibri"/>
                <a:ea typeface="Calibri"/>
                <a:cs typeface="Calibri"/>
                <a:sym typeface="Calibri"/>
              </a:rPr>
              <a:t>Team_attributes</a:t>
            </a:r>
            <a:r>
              <a:rPr lang="en-US" sz="1800">
                <a:solidFill>
                  <a:schemeClr val="dk1"/>
                </a:solidFill>
                <a:latin typeface="Calibri"/>
                <a:ea typeface="Calibri"/>
                <a:cs typeface="Calibri"/>
                <a:sym typeface="Calibri"/>
              </a:rPr>
              <a:t>: This table includes the skill set of the team. There are lot of columns in Team_attributes.</a:t>
            </a:r>
          </a:p>
          <a:p>
            <a:pPr marL="0" marR="0" lvl="0" indent="0" algn="l" rtl="0">
              <a:spcBef>
                <a:spcPts val="0"/>
              </a:spcBef>
              <a:buSzPct val="25000"/>
              <a:buNone/>
            </a:pPr>
            <a:r>
              <a:rPr lang="en-US" sz="1800">
                <a:solidFill>
                  <a:schemeClr val="dk1"/>
                </a:solidFill>
                <a:latin typeface="Calibri"/>
                <a:ea typeface="Calibri"/>
                <a:cs typeface="Calibri"/>
                <a:sym typeface="Calibri"/>
              </a:rPr>
              <a:t>Few of them are playspeed, dribbling etc.</a:t>
            </a:r>
          </a:p>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b="1">
                <a:solidFill>
                  <a:schemeClr val="dk1"/>
                </a:solidFill>
                <a:latin typeface="Calibri"/>
                <a:ea typeface="Calibri"/>
                <a:cs typeface="Calibri"/>
                <a:sym typeface="Calibri"/>
              </a:rPr>
              <a:t>Game</a:t>
            </a:r>
            <a:r>
              <a:rPr lang="en-US" sz="1800">
                <a:solidFill>
                  <a:schemeClr val="dk1"/>
                </a:solidFill>
                <a:latin typeface="Calibri"/>
                <a:ea typeface="Calibri"/>
                <a:cs typeface="Calibri"/>
                <a:sym typeface="Calibri"/>
              </a:rPr>
              <a:t>: This table contains different games played. The columns are match_api_id, country_id, league_id etc.</a:t>
            </a:r>
          </a:p>
          <a:p>
            <a:pPr marL="0" marR="0" lvl="0" indent="0" algn="l" rtl="0">
              <a:spcBef>
                <a:spcPts val="0"/>
              </a:spcBef>
              <a:buSzPct val="25000"/>
              <a:buNone/>
            </a:pPr>
            <a:endParaRPr sz="1800">
              <a:solidFill>
                <a:schemeClr val="dk1"/>
              </a:solidFill>
              <a:latin typeface="Calibri"/>
              <a:ea typeface="Calibri"/>
              <a:cs typeface="Calibri"/>
              <a:sym typeface="Calibri"/>
            </a:endParaRPr>
          </a:p>
          <a:p>
            <a:pPr marL="0" marR="0" lvl="0" indent="0" algn="l" rtl="0">
              <a:spcBef>
                <a:spcPts val="0"/>
              </a:spcBef>
              <a:buSzPct val="25000"/>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p:nvPr/>
        </p:nvSpPr>
        <p:spPr>
          <a:xfrm>
            <a:off x="-2800542" y="430538"/>
            <a:ext cx="10679700" cy="5232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r>
              <a:rPr lang="en-US" sz="3000" b="1">
                <a:solidFill>
                  <a:schemeClr val="dk1"/>
                </a:solidFill>
                <a:latin typeface="Calibri"/>
                <a:ea typeface="Calibri"/>
                <a:cs typeface="Calibri"/>
                <a:sym typeface="Calibri"/>
              </a:rPr>
              <a:t>Highest Goals by each team in every season?</a:t>
            </a:r>
          </a:p>
        </p:txBody>
      </p:sp>
      <p:sp>
        <p:nvSpPr>
          <p:cNvPr id="206" name="Shape 206"/>
          <p:cNvSpPr txBox="1"/>
          <p:nvPr/>
        </p:nvSpPr>
        <p:spPr>
          <a:xfrm>
            <a:off x="268765" y="1479184"/>
            <a:ext cx="4146000" cy="369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SQL SCRIPT:</a:t>
            </a:r>
          </a:p>
        </p:txBody>
      </p:sp>
      <p:sp>
        <p:nvSpPr>
          <p:cNvPr id="207" name="Shape 207"/>
          <p:cNvSpPr txBox="1"/>
          <p:nvPr/>
        </p:nvSpPr>
        <p:spPr>
          <a:xfrm>
            <a:off x="268775" y="1848475"/>
            <a:ext cx="7024800" cy="6253500"/>
          </a:xfrm>
          <a:prstGeom prst="rect">
            <a:avLst/>
          </a:prstGeom>
          <a:noFill/>
          <a:ln>
            <a:noFill/>
          </a:ln>
        </p:spPr>
        <p:txBody>
          <a:bodyPr wrap="square" lIns="91425" tIns="91425" rIns="91425" bIns="91425" anchor="t" anchorCtr="0">
            <a:noAutofit/>
          </a:bodyPr>
          <a:lstStyle/>
          <a:p>
            <a:pPr lvl="0" rtl="0">
              <a:spcBef>
                <a:spcPts val="0"/>
              </a:spcBef>
              <a:buClr>
                <a:schemeClr val="dk1"/>
              </a:buClr>
              <a:buSzPct val="78571"/>
              <a:buFont typeface="Arial"/>
              <a:buNone/>
            </a:pPr>
            <a:r>
              <a:rPr lang="en-US" b="1">
                <a:latin typeface="Calibri"/>
                <a:ea typeface="Calibri"/>
                <a:cs typeface="Calibri"/>
                <a:sym typeface="Calibri"/>
              </a:rPr>
              <a:t>select g4.season,g5.TeamId,g4.max_total_sum</a:t>
            </a:r>
          </a:p>
          <a:p>
            <a:pPr lvl="0" rtl="0">
              <a:spcBef>
                <a:spcPts val="0"/>
              </a:spcBef>
              <a:buClr>
                <a:schemeClr val="dk1"/>
              </a:buClr>
              <a:buSzPct val="78571"/>
              <a:buFont typeface="Arial"/>
              <a:buNone/>
            </a:pPr>
            <a:r>
              <a:rPr lang="en-US" b="1">
                <a:latin typeface="Calibri"/>
                <a:ea typeface="Calibri"/>
                <a:cs typeface="Calibri"/>
                <a:sym typeface="Calibri"/>
              </a:rPr>
              <a:t>from</a:t>
            </a:r>
          </a:p>
          <a:p>
            <a:pPr lvl="0" rtl="0">
              <a:spcBef>
                <a:spcPts val="0"/>
              </a:spcBef>
              <a:buClr>
                <a:schemeClr val="dk1"/>
              </a:buClr>
              <a:buSzPct val="78571"/>
              <a:buFont typeface="Arial"/>
              <a:buNone/>
            </a:pPr>
            <a:r>
              <a:rPr lang="en-US" b="1">
                <a:latin typeface="Calibri"/>
                <a:ea typeface="Calibri"/>
                <a:cs typeface="Calibri"/>
                <a:sym typeface="Calibri"/>
              </a:rPr>
              <a:t>(SELECT season, MAX(TotalGoals) max_total_sum</a:t>
            </a:r>
          </a:p>
          <a:p>
            <a:pPr lvl="0" rtl="0">
              <a:spcBef>
                <a:spcPts val="0"/>
              </a:spcBef>
              <a:buClr>
                <a:schemeClr val="dk1"/>
              </a:buClr>
              <a:buSzPct val="78571"/>
              <a:buFont typeface="Arial"/>
              <a:buNone/>
            </a:pPr>
            <a:r>
              <a:rPr lang="en-US" b="1">
                <a:latin typeface="Calibri"/>
                <a:ea typeface="Calibri"/>
                <a:cs typeface="Calibri"/>
                <a:sym typeface="Calibri"/>
              </a:rPr>
              <a:t>    FROM </a:t>
            </a:r>
          </a:p>
          <a:p>
            <a:pPr lvl="0" rtl="0">
              <a:spcBef>
                <a:spcPts val="0"/>
              </a:spcBef>
              <a:buClr>
                <a:schemeClr val="dk1"/>
              </a:buClr>
              <a:buSzPct val="78571"/>
              <a:buFont typeface="Arial"/>
              <a:buNone/>
            </a:pPr>
            <a:r>
              <a:rPr lang="en-US" b="1">
                <a:latin typeface="Calibri"/>
                <a:ea typeface="Calibri"/>
                <a:cs typeface="Calibri"/>
                <a:sym typeface="Calibri"/>
              </a:rPr>
              <a:t>    (SELECT </a:t>
            </a:r>
          </a:p>
          <a:p>
            <a:pPr lvl="0" rtl="0">
              <a:spcBef>
                <a:spcPts val="0"/>
              </a:spcBef>
              <a:buClr>
                <a:schemeClr val="dk1"/>
              </a:buClr>
              <a:buSzPct val="78571"/>
              <a:buFont typeface="Arial"/>
              <a:buNone/>
            </a:pPr>
            <a:r>
              <a:rPr lang="en-US" b="1">
                <a:latin typeface="Calibri"/>
                <a:ea typeface="Calibri"/>
                <a:cs typeface="Calibri"/>
                <a:sym typeface="Calibri"/>
              </a:rPr>
              <a:t>        TeamId, SUM(TeamGoals) AS TotalGoals, season</a:t>
            </a:r>
          </a:p>
          <a:p>
            <a:pPr lvl="0" rtl="0">
              <a:spcBef>
                <a:spcPts val="0"/>
              </a:spcBef>
              <a:buClr>
                <a:schemeClr val="dk1"/>
              </a:buClr>
              <a:buSzPct val="78571"/>
              <a:buFont typeface="Arial"/>
              <a:buNone/>
            </a:pPr>
            <a:r>
              <a:rPr lang="en-US" b="1">
                <a:latin typeface="Calibri"/>
                <a:ea typeface="Calibri"/>
                <a:cs typeface="Calibri"/>
                <a:sym typeface="Calibri"/>
              </a:rPr>
              <a:t>    FROM</a:t>
            </a:r>
          </a:p>
          <a:p>
            <a:pPr lvl="0" rtl="0">
              <a:spcBef>
                <a:spcPts val="0"/>
              </a:spcBef>
              <a:buClr>
                <a:schemeClr val="dk1"/>
              </a:buClr>
              <a:buSzPct val="78571"/>
              <a:buFont typeface="Arial"/>
              <a:buNone/>
            </a:pPr>
            <a:r>
              <a:rPr lang="en-US" b="1">
                <a:latin typeface="Calibri"/>
                <a:ea typeface="Calibri"/>
                <a:cs typeface="Calibri"/>
                <a:sym typeface="Calibri"/>
              </a:rPr>
              <a:t>        (SELECT </a:t>
            </a:r>
          </a:p>
          <a:p>
            <a:pPr lvl="0" rtl="0">
              <a:spcBef>
                <a:spcPts val="0"/>
              </a:spcBef>
              <a:buClr>
                <a:schemeClr val="dk1"/>
              </a:buClr>
              <a:buSzPct val="78571"/>
              <a:buFont typeface="Arial"/>
              <a:buNone/>
            </a:pPr>
            <a:r>
              <a:rPr lang="en-US" b="1">
                <a:latin typeface="Calibri"/>
                <a:ea typeface="Calibri"/>
                <a:cs typeface="Calibri"/>
                <a:sym typeface="Calibri"/>
              </a:rPr>
              <a:t>            season ,</a:t>
            </a:r>
          </a:p>
          <a:p>
            <a:pPr lvl="0" rtl="0">
              <a:spcBef>
                <a:spcPts val="0"/>
              </a:spcBef>
              <a:buClr>
                <a:schemeClr val="dk1"/>
              </a:buClr>
              <a:buSzPct val="78571"/>
              <a:buFont typeface="Arial"/>
              <a:buNone/>
            </a:pPr>
            <a:r>
              <a:rPr lang="en-US" b="1">
                <a:latin typeface="Calibri"/>
                <a:ea typeface="Calibri"/>
                <a:cs typeface="Calibri"/>
                <a:sym typeface="Calibri"/>
              </a:rPr>
              <a:t>            home_team_api_id AS TeamId,</a:t>
            </a:r>
          </a:p>
          <a:p>
            <a:pPr lvl="0" rtl="0">
              <a:spcBef>
                <a:spcPts val="0"/>
              </a:spcBef>
              <a:buClr>
                <a:schemeClr val="dk1"/>
              </a:buClr>
              <a:buSzPct val="78571"/>
              <a:buFont typeface="Arial"/>
              <a:buNone/>
            </a:pPr>
            <a:r>
              <a:rPr lang="en-US" b="1">
                <a:latin typeface="Calibri"/>
                <a:ea typeface="Calibri"/>
                <a:cs typeface="Calibri"/>
                <a:sym typeface="Calibri"/>
              </a:rPr>
              <a:t>            SUM(home_team_goal) AS TeamGoals</a:t>
            </a:r>
          </a:p>
          <a:p>
            <a:pPr lvl="0" rtl="0">
              <a:spcBef>
                <a:spcPts val="0"/>
              </a:spcBef>
              <a:buClr>
                <a:schemeClr val="dk1"/>
              </a:buClr>
              <a:buSzPct val="78571"/>
              <a:buFont typeface="Arial"/>
              <a:buNone/>
            </a:pPr>
            <a:r>
              <a:rPr lang="en-US" b="1">
                <a:latin typeface="Calibri"/>
                <a:ea typeface="Calibri"/>
                <a:cs typeface="Calibri"/>
                <a:sym typeface="Calibri"/>
              </a:rPr>
              <a:t>    FROM</a:t>
            </a:r>
          </a:p>
          <a:p>
            <a:pPr lvl="0" rtl="0">
              <a:spcBef>
                <a:spcPts val="0"/>
              </a:spcBef>
              <a:buClr>
                <a:schemeClr val="dk1"/>
              </a:buClr>
              <a:buSzPct val="78571"/>
              <a:buFont typeface="Arial"/>
              <a:buNone/>
            </a:pPr>
            <a:r>
              <a:rPr lang="en-US" b="1">
                <a:latin typeface="Calibri"/>
                <a:ea typeface="Calibri"/>
                <a:cs typeface="Calibri"/>
                <a:sym typeface="Calibri"/>
              </a:rPr>
              <a:t>        games  where home_team_goal!=0</a:t>
            </a:r>
          </a:p>
          <a:p>
            <a:pPr lvl="0" rtl="0">
              <a:spcBef>
                <a:spcPts val="0"/>
              </a:spcBef>
              <a:buClr>
                <a:schemeClr val="dk1"/>
              </a:buClr>
              <a:buSzPct val="78571"/>
              <a:buFont typeface="Arial"/>
              <a:buNone/>
            </a:pPr>
            <a:r>
              <a:rPr lang="en-US" b="1">
                <a:latin typeface="Calibri"/>
                <a:ea typeface="Calibri"/>
                <a:cs typeface="Calibri"/>
                <a:sym typeface="Calibri"/>
              </a:rPr>
              <a:t>    GROUP BY TeamId  , season UNION SELECT </a:t>
            </a:r>
          </a:p>
          <a:p>
            <a:pPr lvl="0" rtl="0">
              <a:spcBef>
                <a:spcPts val="0"/>
              </a:spcBef>
              <a:buClr>
                <a:schemeClr val="dk1"/>
              </a:buClr>
              <a:buSzPct val="78571"/>
              <a:buFont typeface="Arial"/>
              <a:buNone/>
            </a:pPr>
            <a:r>
              <a:rPr lang="en-US" b="1">
                <a:latin typeface="Calibri"/>
                <a:ea typeface="Calibri"/>
                <a:cs typeface="Calibri"/>
                <a:sym typeface="Calibri"/>
              </a:rPr>
              <a:t>            season,</a:t>
            </a:r>
          </a:p>
          <a:p>
            <a:pPr lvl="0" rtl="0">
              <a:spcBef>
                <a:spcPts val="0"/>
              </a:spcBef>
              <a:buClr>
                <a:schemeClr val="dk1"/>
              </a:buClr>
              <a:buSzPct val="78571"/>
              <a:buFont typeface="Arial"/>
              <a:buNone/>
            </a:pPr>
            <a:r>
              <a:rPr lang="en-US" b="1">
                <a:latin typeface="Calibri"/>
                <a:ea typeface="Calibri"/>
                <a:cs typeface="Calibri"/>
                <a:sym typeface="Calibri"/>
              </a:rPr>
              <a:t>            away_team_api_id AS TeamId,</a:t>
            </a:r>
          </a:p>
          <a:p>
            <a:pPr lvl="0" rtl="0">
              <a:spcBef>
                <a:spcPts val="0"/>
              </a:spcBef>
              <a:buClr>
                <a:schemeClr val="dk1"/>
              </a:buClr>
              <a:buSzPct val="78571"/>
              <a:buFont typeface="Arial"/>
              <a:buNone/>
            </a:pPr>
            <a:r>
              <a:rPr lang="en-US" b="1">
                <a:latin typeface="Calibri"/>
                <a:ea typeface="Calibri"/>
                <a:cs typeface="Calibri"/>
                <a:sym typeface="Calibri"/>
              </a:rPr>
              <a:t>            SUM(away_team_goal) AS TeamGoals</a:t>
            </a:r>
          </a:p>
          <a:p>
            <a:pPr lvl="0" rtl="0">
              <a:spcBef>
                <a:spcPts val="0"/>
              </a:spcBef>
              <a:buClr>
                <a:schemeClr val="dk1"/>
              </a:buClr>
              <a:buSzPct val="78571"/>
              <a:buFont typeface="Arial"/>
              <a:buNone/>
            </a:pPr>
            <a:r>
              <a:rPr lang="en-US" b="1">
                <a:latin typeface="Calibri"/>
                <a:ea typeface="Calibri"/>
                <a:cs typeface="Calibri"/>
                <a:sym typeface="Calibri"/>
              </a:rPr>
              <a:t>    FROM</a:t>
            </a:r>
          </a:p>
          <a:p>
            <a:pPr lvl="0" rtl="0">
              <a:spcBef>
                <a:spcPts val="0"/>
              </a:spcBef>
              <a:buClr>
                <a:schemeClr val="dk1"/>
              </a:buClr>
              <a:buSzPct val="78571"/>
              <a:buFont typeface="Arial"/>
              <a:buNone/>
            </a:pPr>
            <a:r>
              <a:rPr lang="en-US" b="1">
                <a:latin typeface="Calibri"/>
                <a:ea typeface="Calibri"/>
                <a:cs typeface="Calibri"/>
                <a:sym typeface="Calibri"/>
              </a:rPr>
              <a:t>        games where away_team_goal!=0</a:t>
            </a:r>
          </a:p>
          <a:p>
            <a:pPr lvl="0" rtl="0">
              <a:spcBef>
                <a:spcPts val="0"/>
              </a:spcBef>
              <a:buClr>
                <a:schemeClr val="dk1"/>
              </a:buClr>
              <a:buSzPct val="78571"/>
              <a:buFont typeface="Arial"/>
              <a:buNone/>
            </a:pPr>
            <a:r>
              <a:rPr lang="en-US" b="1">
                <a:latin typeface="Calibri"/>
                <a:ea typeface="Calibri"/>
                <a:cs typeface="Calibri"/>
                <a:sym typeface="Calibri"/>
              </a:rPr>
              <a:t>    GROUP BY TeamId , season) t1</a:t>
            </a:r>
          </a:p>
          <a:p>
            <a:pPr lvl="0" rtl="0">
              <a:spcBef>
                <a:spcPts val="0"/>
              </a:spcBef>
              <a:buClr>
                <a:schemeClr val="dk1"/>
              </a:buClr>
              <a:buSzPct val="78571"/>
              <a:buFont typeface="Arial"/>
              <a:buNone/>
            </a:pPr>
            <a:r>
              <a:rPr lang="en-US" b="1">
                <a:latin typeface="Calibri"/>
                <a:ea typeface="Calibri"/>
                <a:cs typeface="Calibri"/>
                <a:sym typeface="Calibri"/>
              </a:rPr>
              <a:t>    GROUP BY season,TeamId) g3</a:t>
            </a:r>
          </a:p>
          <a:p>
            <a:pPr lvl="0" rtl="0">
              <a:spcBef>
                <a:spcPts val="0"/>
              </a:spcBef>
              <a:buClr>
                <a:schemeClr val="dk1"/>
              </a:buClr>
              <a:buSzPct val="78571"/>
              <a:buFont typeface="Arial"/>
              <a:buNone/>
            </a:pPr>
            <a:r>
              <a:rPr lang="en-US" b="1">
                <a:latin typeface="Calibri"/>
                <a:ea typeface="Calibri"/>
                <a:cs typeface="Calibri"/>
                <a:sym typeface="Calibri"/>
              </a:rPr>
              <a:t>    group by season ) g4</a:t>
            </a:r>
          </a:p>
          <a:p>
            <a:pPr lvl="0">
              <a:spcBef>
                <a:spcPts val="0"/>
              </a:spcBef>
              <a:buClr>
                <a:schemeClr val="dk1"/>
              </a:buClr>
              <a:buSzPct val="78571"/>
              <a:buFont typeface="Arial"/>
              <a:buNone/>
            </a:pPr>
            <a:r>
              <a:rPr lang="en-US" b="1">
                <a:latin typeface="Calibri"/>
                <a:ea typeface="Calibri"/>
                <a:cs typeface="Calibri"/>
                <a:sym typeface="Calibri"/>
              </a:rPr>
              <a:t>    JOIN </a:t>
            </a:r>
          </a:p>
          <a:p>
            <a:pPr lvl="0">
              <a:spcBef>
                <a:spcPts val="0"/>
              </a:spcBef>
              <a:buNone/>
            </a:pPr>
            <a:r>
              <a:rPr lang="en-US">
                <a:latin typeface="Calibri"/>
                <a:ea typeface="Calibri"/>
                <a:cs typeface="Calibri"/>
                <a:sym typeface="Calibri"/>
              </a:rPr>
              <a:t>    </a:t>
            </a:r>
          </a:p>
        </p:txBody>
      </p:sp>
      <p:sp>
        <p:nvSpPr>
          <p:cNvPr id="208" name="Shape 208"/>
          <p:cNvSpPr txBox="1"/>
          <p:nvPr/>
        </p:nvSpPr>
        <p:spPr>
          <a:xfrm>
            <a:off x="5133125" y="1848475"/>
            <a:ext cx="5784900" cy="4900800"/>
          </a:xfrm>
          <a:prstGeom prst="rect">
            <a:avLst/>
          </a:prstGeom>
          <a:noFill/>
          <a:ln>
            <a:noFill/>
          </a:ln>
        </p:spPr>
        <p:txBody>
          <a:bodyPr wrap="square" lIns="91425" tIns="91425" rIns="91425" bIns="91425" anchor="t" anchorCtr="0">
            <a:noAutofit/>
          </a:bodyPr>
          <a:lstStyle/>
          <a:p>
            <a:pPr lvl="0" rtl="0">
              <a:spcBef>
                <a:spcPts val="0"/>
              </a:spcBef>
              <a:buNone/>
            </a:pPr>
            <a:r>
              <a:rPr lang="en-US">
                <a:latin typeface="Calibri"/>
                <a:ea typeface="Calibri"/>
                <a:cs typeface="Calibri"/>
                <a:sym typeface="Calibri"/>
              </a:rPr>
              <a:t> </a:t>
            </a:r>
            <a:r>
              <a:rPr lang="en-US" b="1">
                <a:latin typeface="Calibri"/>
                <a:ea typeface="Calibri"/>
                <a:cs typeface="Calibri"/>
                <a:sym typeface="Calibri"/>
              </a:rPr>
              <a:t>(SELECT </a:t>
            </a:r>
          </a:p>
          <a:p>
            <a:pPr lvl="0" rtl="0">
              <a:spcBef>
                <a:spcPts val="0"/>
              </a:spcBef>
              <a:buNone/>
            </a:pPr>
            <a:r>
              <a:rPr lang="en-US" b="1">
                <a:latin typeface="Calibri"/>
                <a:ea typeface="Calibri"/>
                <a:cs typeface="Calibri"/>
                <a:sym typeface="Calibri"/>
              </a:rPr>
              <a:t>        TeamId, SUM(TeamGoals) AS TotalGoals, season</a:t>
            </a:r>
          </a:p>
          <a:p>
            <a:pPr lvl="0" rtl="0">
              <a:spcBef>
                <a:spcPts val="0"/>
              </a:spcBef>
              <a:buNone/>
            </a:pPr>
            <a:r>
              <a:rPr lang="en-US" b="1">
                <a:latin typeface="Calibri"/>
                <a:ea typeface="Calibri"/>
                <a:cs typeface="Calibri"/>
                <a:sym typeface="Calibri"/>
              </a:rPr>
              <a:t>    FROM</a:t>
            </a:r>
          </a:p>
          <a:p>
            <a:pPr lvl="0" rtl="0">
              <a:spcBef>
                <a:spcPts val="0"/>
              </a:spcBef>
              <a:buNone/>
            </a:pPr>
            <a:r>
              <a:rPr lang="en-US" b="1">
                <a:latin typeface="Calibri"/>
                <a:ea typeface="Calibri"/>
                <a:cs typeface="Calibri"/>
                <a:sym typeface="Calibri"/>
              </a:rPr>
              <a:t>        (SELECT </a:t>
            </a:r>
          </a:p>
          <a:p>
            <a:pPr lvl="0" rtl="0">
              <a:spcBef>
                <a:spcPts val="0"/>
              </a:spcBef>
              <a:buNone/>
            </a:pPr>
            <a:r>
              <a:rPr lang="en-US" b="1">
                <a:latin typeface="Calibri"/>
                <a:ea typeface="Calibri"/>
                <a:cs typeface="Calibri"/>
                <a:sym typeface="Calibri"/>
              </a:rPr>
              <a:t>            season ,</a:t>
            </a:r>
          </a:p>
          <a:p>
            <a:pPr lvl="0" rtl="0">
              <a:spcBef>
                <a:spcPts val="0"/>
              </a:spcBef>
              <a:buNone/>
            </a:pPr>
            <a:r>
              <a:rPr lang="en-US" b="1">
                <a:latin typeface="Calibri"/>
                <a:ea typeface="Calibri"/>
                <a:cs typeface="Calibri"/>
                <a:sym typeface="Calibri"/>
              </a:rPr>
              <a:t>            home_team_api_id AS TeamId,</a:t>
            </a:r>
          </a:p>
          <a:p>
            <a:pPr lvl="0" rtl="0">
              <a:spcBef>
                <a:spcPts val="0"/>
              </a:spcBef>
              <a:buNone/>
            </a:pPr>
            <a:r>
              <a:rPr lang="en-US" b="1">
                <a:latin typeface="Calibri"/>
                <a:ea typeface="Calibri"/>
                <a:cs typeface="Calibri"/>
                <a:sym typeface="Calibri"/>
              </a:rPr>
              <a:t>            SUM(home_team_goal) AS TeamGoals</a:t>
            </a:r>
          </a:p>
          <a:p>
            <a:pPr lvl="0" rtl="0">
              <a:spcBef>
                <a:spcPts val="0"/>
              </a:spcBef>
              <a:buNone/>
            </a:pPr>
            <a:r>
              <a:rPr lang="en-US" b="1">
                <a:latin typeface="Calibri"/>
                <a:ea typeface="Calibri"/>
                <a:cs typeface="Calibri"/>
                <a:sym typeface="Calibri"/>
              </a:rPr>
              <a:t>    FROM</a:t>
            </a:r>
          </a:p>
          <a:p>
            <a:pPr lvl="0" rtl="0">
              <a:spcBef>
                <a:spcPts val="0"/>
              </a:spcBef>
              <a:buNone/>
            </a:pPr>
            <a:r>
              <a:rPr lang="en-US" b="1">
                <a:latin typeface="Calibri"/>
                <a:ea typeface="Calibri"/>
                <a:cs typeface="Calibri"/>
                <a:sym typeface="Calibri"/>
              </a:rPr>
              <a:t>        games where home_team_goal!=0</a:t>
            </a:r>
          </a:p>
          <a:p>
            <a:pPr lvl="0" rtl="0">
              <a:spcBef>
                <a:spcPts val="0"/>
              </a:spcBef>
              <a:buNone/>
            </a:pPr>
            <a:r>
              <a:rPr lang="en-US" b="1">
                <a:latin typeface="Calibri"/>
                <a:ea typeface="Calibri"/>
                <a:cs typeface="Calibri"/>
                <a:sym typeface="Calibri"/>
              </a:rPr>
              <a:t>    GROUP BY TeamId , season UNION SELECT </a:t>
            </a:r>
          </a:p>
          <a:p>
            <a:pPr lvl="0" rtl="0">
              <a:spcBef>
                <a:spcPts val="0"/>
              </a:spcBef>
              <a:buNone/>
            </a:pPr>
            <a:r>
              <a:rPr lang="en-US" b="1">
                <a:latin typeface="Calibri"/>
                <a:ea typeface="Calibri"/>
                <a:cs typeface="Calibri"/>
                <a:sym typeface="Calibri"/>
              </a:rPr>
              <a:t>            season,</a:t>
            </a:r>
          </a:p>
          <a:p>
            <a:pPr lvl="0" rtl="0">
              <a:spcBef>
                <a:spcPts val="0"/>
              </a:spcBef>
              <a:buNone/>
            </a:pPr>
            <a:r>
              <a:rPr lang="en-US" b="1">
                <a:latin typeface="Calibri"/>
                <a:ea typeface="Calibri"/>
                <a:cs typeface="Calibri"/>
                <a:sym typeface="Calibri"/>
              </a:rPr>
              <a:t>            away_team_api_id AS TeamId,</a:t>
            </a:r>
          </a:p>
          <a:p>
            <a:pPr lvl="0" rtl="0">
              <a:spcBef>
                <a:spcPts val="0"/>
              </a:spcBef>
              <a:buNone/>
            </a:pPr>
            <a:r>
              <a:rPr lang="en-US" b="1">
                <a:latin typeface="Calibri"/>
                <a:ea typeface="Calibri"/>
                <a:cs typeface="Calibri"/>
                <a:sym typeface="Calibri"/>
              </a:rPr>
              <a:t>            SUM(away_team_goal) AS TeamGoals</a:t>
            </a:r>
          </a:p>
          <a:p>
            <a:pPr lvl="0" rtl="0">
              <a:spcBef>
                <a:spcPts val="0"/>
              </a:spcBef>
              <a:buNone/>
            </a:pPr>
            <a:r>
              <a:rPr lang="en-US" b="1">
                <a:latin typeface="Calibri"/>
                <a:ea typeface="Calibri"/>
                <a:cs typeface="Calibri"/>
                <a:sym typeface="Calibri"/>
              </a:rPr>
              <a:t>    FROM</a:t>
            </a:r>
          </a:p>
          <a:p>
            <a:pPr lvl="0" rtl="0">
              <a:spcBef>
                <a:spcPts val="0"/>
              </a:spcBef>
              <a:buNone/>
            </a:pPr>
            <a:r>
              <a:rPr lang="en-US" b="1">
                <a:latin typeface="Calibri"/>
                <a:ea typeface="Calibri"/>
                <a:cs typeface="Calibri"/>
                <a:sym typeface="Calibri"/>
              </a:rPr>
              <a:t>        games where away_team_goal!=0</a:t>
            </a:r>
          </a:p>
          <a:p>
            <a:pPr lvl="0" rtl="0">
              <a:spcBef>
                <a:spcPts val="0"/>
              </a:spcBef>
              <a:buNone/>
            </a:pPr>
            <a:r>
              <a:rPr lang="en-US" b="1">
                <a:latin typeface="Calibri"/>
                <a:ea typeface="Calibri"/>
                <a:cs typeface="Calibri"/>
                <a:sym typeface="Calibri"/>
              </a:rPr>
              <a:t>    GROUP BY TeamId, season) t2</a:t>
            </a:r>
          </a:p>
          <a:p>
            <a:pPr lvl="0" rtl="0">
              <a:spcBef>
                <a:spcPts val="0"/>
              </a:spcBef>
              <a:buNone/>
            </a:pPr>
            <a:r>
              <a:rPr lang="en-US" b="1">
                <a:latin typeface="Calibri"/>
                <a:ea typeface="Calibri"/>
                <a:cs typeface="Calibri"/>
                <a:sym typeface="Calibri"/>
              </a:rPr>
              <a:t>    GROUP BY season,TeamId) as  g5 on g4.season=g5.season</a:t>
            </a:r>
          </a:p>
          <a:p>
            <a:pPr lvl="0" rtl="0">
              <a:spcBef>
                <a:spcPts val="0"/>
              </a:spcBef>
              <a:buNone/>
            </a:pPr>
            <a:r>
              <a:rPr lang="en-US" b="1">
                <a:latin typeface="Calibri"/>
                <a:ea typeface="Calibri"/>
                <a:cs typeface="Calibri"/>
                <a:sym typeface="Calibri"/>
              </a:rPr>
              <a:t>    and g4.max_total_sum=g5.TotalGoals order by season,max_total_sum;</a:t>
            </a:r>
          </a:p>
          <a:p>
            <a:pPr lvl="0" rtl="0">
              <a:spcBef>
                <a:spcPts val="0"/>
              </a:spcBef>
              <a:buNone/>
            </a:pPr>
            <a:endParaRPr b="1">
              <a:latin typeface="Calibri"/>
              <a:ea typeface="Calibri"/>
              <a:cs typeface="Calibri"/>
              <a:sym typeface="Calibri"/>
            </a:endParaRPr>
          </a:p>
          <a:p>
            <a:pPr lvl="0" rtl="0">
              <a:spcBef>
                <a:spcPts val="0"/>
              </a:spcBef>
              <a:buNone/>
            </a:pPr>
            <a:endParaRPr b="1">
              <a:latin typeface="Calibri"/>
              <a:ea typeface="Calibri"/>
              <a:cs typeface="Calibri"/>
              <a:sym typeface="Calibri"/>
            </a:endParaRPr>
          </a:p>
          <a:p>
            <a:pPr lvl="0" rtl="0">
              <a:spcBef>
                <a:spcPts val="0"/>
              </a:spcBef>
              <a:buNone/>
            </a:pPr>
            <a:endParaRPr b="1">
              <a:latin typeface="Calibri"/>
              <a:ea typeface="Calibri"/>
              <a:cs typeface="Calibri"/>
              <a:sym typeface="Calibri"/>
            </a:endParaRPr>
          </a:p>
          <a:p>
            <a:pPr lvl="0" rtl="0">
              <a:spcBef>
                <a:spcPts val="0"/>
              </a:spcBef>
              <a:buNone/>
            </a:pPr>
            <a:endParaRPr/>
          </a:p>
          <a:p>
            <a:pPr lvl="0" rt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p:nvPr/>
        </p:nvSpPr>
        <p:spPr>
          <a:xfrm>
            <a:off x="-2893842" y="430538"/>
            <a:ext cx="10679700" cy="523200"/>
          </a:xfrm>
          <a:prstGeom prst="rect">
            <a:avLst/>
          </a:prstGeom>
          <a:noFill/>
          <a:ln>
            <a:noFill/>
          </a:ln>
        </p:spPr>
        <p:txBody>
          <a:bodyPr wrap="square" lIns="91425" tIns="45700" rIns="91425" bIns="45700" anchor="t" anchorCtr="0">
            <a:noAutofit/>
          </a:bodyPr>
          <a:lstStyle/>
          <a:p>
            <a:pPr lvl="0" algn="r" rtl="0">
              <a:spcBef>
                <a:spcPts val="0"/>
              </a:spcBef>
              <a:buClr>
                <a:schemeClr val="dk1"/>
              </a:buClr>
              <a:buSzPct val="25000"/>
              <a:buFont typeface="Arial"/>
              <a:buNone/>
            </a:pPr>
            <a:r>
              <a:rPr lang="en-US" sz="3000" b="1">
                <a:solidFill>
                  <a:schemeClr val="dk1"/>
                </a:solidFill>
                <a:latin typeface="Calibri"/>
                <a:ea typeface="Calibri"/>
                <a:cs typeface="Calibri"/>
                <a:sym typeface="Calibri"/>
              </a:rPr>
              <a:t>Highest Goals by each team in every season?</a:t>
            </a:r>
          </a:p>
        </p:txBody>
      </p:sp>
      <p:sp>
        <p:nvSpPr>
          <p:cNvPr id="214" name="Shape 214"/>
          <p:cNvSpPr txBox="1"/>
          <p:nvPr/>
        </p:nvSpPr>
        <p:spPr>
          <a:xfrm>
            <a:off x="268765" y="1479184"/>
            <a:ext cx="4146000" cy="369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RESULT:</a:t>
            </a:r>
          </a:p>
        </p:txBody>
      </p:sp>
      <p:pic>
        <p:nvPicPr>
          <p:cNvPr id="215" name="Shape 215"/>
          <p:cNvPicPr preferRelativeResize="0"/>
          <p:nvPr/>
        </p:nvPicPr>
        <p:blipFill>
          <a:blip r:embed="rId3">
            <a:alphaModFix/>
          </a:blip>
          <a:stretch>
            <a:fillRect/>
          </a:stretch>
        </p:blipFill>
        <p:spPr>
          <a:xfrm>
            <a:off x="3607826" y="2037175"/>
            <a:ext cx="4178032" cy="3499101"/>
          </a:xfrm>
          <a:prstGeom prst="rect">
            <a:avLst/>
          </a:prstGeom>
          <a:noFill/>
          <a:ln>
            <a:noFill/>
          </a:ln>
        </p:spPr>
      </p:pic>
      <p:sp>
        <p:nvSpPr>
          <p:cNvPr id="216" name="Shape 216"/>
          <p:cNvSpPr txBox="1"/>
          <p:nvPr/>
        </p:nvSpPr>
        <p:spPr>
          <a:xfrm>
            <a:off x="1088575" y="5911475"/>
            <a:ext cx="9252900" cy="668700"/>
          </a:xfrm>
          <a:prstGeom prst="rect">
            <a:avLst/>
          </a:prstGeom>
          <a:noFill/>
          <a:ln>
            <a:noFill/>
          </a:ln>
        </p:spPr>
        <p:txBody>
          <a:bodyPr wrap="square" lIns="91425" tIns="91425" rIns="91425" bIns="91425" anchor="t" anchorCtr="0">
            <a:noAutofit/>
          </a:bodyPr>
          <a:lstStyle/>
          <a:p>
            <a:pPr lvl="0" algn="ctr">
              <a:spcBef>
                <a:spcPts val="0"/>
              </a:spcBef>
              <a:buNone/>
            </a:pPr>
            <a:r>
              <a:rPr lang="en-US" sz="1800" b="1" dirty="0">
                <a:solidFill>
                  <a:schemeClr val="accent3">
                    <a:lumMod val="50000"/>
                  </a:schemeClr>
                </a:solidFill>
                <a:latin typeface="Calibri"/>
                <a:ea typeface="Calibri"/>
                <a:cs typeface="Calibri"/>
                <a:sym typeface="Calibri"/>
              </a:rPr>
              <a:t>We can predict the strongest team or winners by analyzing the winners across all the seasons.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p:nvPr/>
        </p:nvSpPr>
        <p:spPr>
          <a:xfrm>
            <a:off x="-2822129" y="461638"/>
            <a:ext cx="10679700" cy="523200"/>
          </a:xfrm>
          <a:prstGeom prst="rect">
            <a:avLst/>
          </a:prstGeom>
          <a:noFill/>
          <a:ln>
            <a:noFill/>
          </a:ln>
        </p:spPr>
        <p:txBody>
          <a:bodyPr wrap="square" lIns="91425" tIns="45700" rIns="91425" bIns="45700" anchor="t" anchorCtr="0">
            <a:noAutofit/>
          </a:bodyPr>
          <a:lstStyle/>
          <a:p>
            <a:pPr lvl="0" algn="r" rtl="0">
              <a:spcBef>
                <a:spcPts val="0"/>
              </a:spcBef>
              <a:buClr>
                <a:schemeClr val="dk1"/>
              </a:buClr>
              <a:buSzPct val="25000"/>
              <a:buFont typeface="Arial"/>
              <a:buNone/>
            </a:pPr>
            <a:r>
              <a:rPr lang="en-US" sz="3000" b="1">
                <a:solidFill>
                  <a:schemeClr val="dk1"/>
                </a:solidFill>
                <a:latin typeface="Calibri"/>
                <a:ea typeface="Calibri"/>
                <a:cs typeface="Calibri"/>
                <a:sym typeface="Calibri"/>
              </a:rPr>
              <a:t>Highest Goals by each team in every season?</a:t>
            </a:r>
          </a:p>
        </p:txBody>
      </p:sp>
      <p:sp>
        <p:nvSpPr>
          <p:cNvPr id="222" name="Shape 222"/>
          <p:cNvSpPr txBox="1"/>
          <p:nvPr/>
        </p:nvSpPr>
        <p:spPr>
          <a:xfrm>
            <a:off x="268765" y="1479184"/>
            <a:ext cx="4146000" cy="369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INDEXING:</a:t>
            </a:r>
          </a:p>
        </p:txBody>
      </p:sp>
      <p:pic>
        <p:nvPicPr>
          <p:cNvPr id="223" name="Shape 223"/>
          <p:cNvPicPr preferRelativeResize="0"/>
          <p:nvPr/>
        </p:nvPicPr>
        <p:blipFill>
          <a:blip r:embed="rId3">
            <a:alphaModFix/>
          </a:blip>
          <a:stretch>
            <a:fillRect/>
          </a:stretch>
        </p:blipFill>
        <p:spPr>
          <a:xfrm>
            <a:off x="717666" y="1942686"/>
            <a:ext cx="4730625" cy="4608300"/>
          </a:xfrm>
          <a:prstGeom prst="rect">
            <a:avLst/>
          </a:prstGeom>
          <a:noFill/>
          <a:ln>
            <a:noFill/>
          </a:ln>
        </p:spPr>
      </p:pic>
      <p:pic>
        <p:nvPicPr>
          <p:cNvPr id="224" name="Shape 224"/>
          <p:cNvPicPr preferRelativeResize="0"/>
          <p:nvPr/>
        </p:nvPicPr>
        <p:blipFill>
          <a:blip r:embed="rId4">
            <a:alphaModFix/>
          </a:blip>
          <a:stretch>
            <a:fillRect/>
          </a:stretch>
        </p:blipFill>
        <p:spPr>
          <a:xfrm>
            <a:off x="6275844" y="2000875"/>
            <a:ext cx="5534025" cy="460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p:nvPr/>
        </p:nvSpPr>
        <p:spPr>
          <a:xfrm>
            <a:off x="-2862742" y="508288"/>
            <a:ext cx="10679700" cy="523200"/>
          </a:xfrm>
          <a:prstGeom prst="rect">
            <a:avLst/>
          </a:prstGeom>
          <a:noFill/>
          <a:ln>
            <a:noFill/>
          </a:ln>
        </p:spPr>
        <p:txBody>
          <a:bodyPr wrap="square" lIns="91425" tIns="45700" rIns="91425" bIns="45700" anchor="t" anchorCtr="0">
            <a:noAutofit/>
          </a:bodyPr>
          <a:lstStyle/>
          <a:p>
            <a:pPr lvl="0" algn="r" rtl="0">
              <a:spcBef>
                <a:spcPts val="0"/>
              </a:spcBef>
              <a:buClr>
                <a:schemeClr val="dk1"/>
              </a:buClr>
              <a:buSzPct val="25000"/>
              <a:buFont typeface="Arial"/>
              <a:buNone/>
            </a:pPr>
            <a:r>
              <a:rPr lang="en-US" sz="3000" b="1">
                <a:solidFill>
                  <a:schemeClr val="dk1"/>
                </a:solidFill>
                <a:latin typeface="Calibri"/>
                <a:ea typeface="Calibri"/>
                <a:cs typeface="Calibri"/>
                <a:sym typeface="Calibri"/>
              </a:rPr>
              <a:t>Highest Goals by each team in every season?</a:t>
            </a:r>
          </a:p>
        </p:txBody>
      </p:sp>
      <p:sp>
        <p:nvSpPr>
          <p:cNvPr id="230" name="Shape 230"/>
          <p:cNvSpPr txBox="1"/>
          <p:nvPr/>
        </p:nvSpPr>
        <p:spPr>
          <a:xfrm>
            <a:off x="3493782" y="1664949"/>
            <a:ext cx="4146000" cy="3693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800" b="1" dirty="0">
                <a:solidFill>
                  <a:schemeClr val="dk1"/>
                </a:solidFill>
                <a:latin typeface="Calibri"/>
                <a:ea typeface="Calibri"/>
                <a:cs typeface="Calibri"/>
                <a:sym typeface="Calibri"/>
              </a:rPr>
              <a:t>VISUALIZATION</a:t>
            </a:r>
          </a:p>
        </p:txBody>
      </p:sp>
      <p:pic>
        <p:nvPicPr>
          <p:cNvPr id="231" name="Shape 231"/>
          <p:cNvPicPr preferRelativeResize="0"/>
          <p:nvPr/>
        </p:nvPicPr>
        <p:blipFill>
          <a:blip r:embed="rId3">
            <a:alphaModFix/>
          </a:blip>
          <a:stretch>
            <a:fillRect/>
          </a:stretch>
        </p:blipFill>
        <p:spPr>
          <a:xfrm>
            <a:off x="1158237" y="2146025"/>
            <a:ext cx="9365751" cy="471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401150" y="295450"/>
            <a:ext cx="9258300" cy="855300"/>
          </a:xfrm>
          <a:prstGeom prst="rect">
            <a:avLst/>
          </a:prstGeom>
          <a:noFill/>
          <a:ln>
            <a:noFill/>
          </a:ln>
        </p:spPr>
        <p:txBody>
          <a:bodyPr wrap="square" lIns="91425" tIns="45700" rIns="91425" bIns="45700" anchor="ctr" anchorCtr="0">
            <a:noAutofit/>
          </a:bodyPr>
          <a:lstStyle/>
          <a:p>
            <a:pPr marL="0" marR="0" lvl="0" indent="-152400" algn="r" rtl="0">
              <a:spcBef>
                <a:spcPts val="0"/>
              </a:spcBef>
              <a:buClr>
                <a:schemeClr val="dk1"/>
              </a:buClr>
              <a:buSzPct val="80000"/>
              <a:buFont typeface="Calibri"/>
              <a:buNone/>
            </a:pPr>
            <a:r>
              <a:rPr lang="en-US" sz="3000" b="1"/>
              <a:t>Team with highest BuildUpPlaySpeed per Year</a:t>
            </a:r>
          </a:p>
        </p:txBody>
      </p:sp>
      <p:sp>
        <p:nvSpPr>
          <p:cNvPr id="237" name="Shape 237"/>
          <p:cNvSpPr txBox="1"/>
          <p:nvPr/>
        </p:nvSpPr>
        <p:spPr>
          <a:xfrm>
            <a:off x="-62920" y="1604409"/>
            <a:ext cx="4146000" cy="369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dirty="0">
                <a:solidFill>
                  <a:schemeClr val="dk1"/>
                </a:solidFill>
                <a:latin typeface="Calibri"/>
                <a:ea typeface="Calibri"/>
                <a:cs typeface="Calibri"/>
                <a:sym typeface="Calibri"/>
              </a:rPr>
              <a:t>SQL SCRIPT:</a:t>
            </a:r>
          </a:p>
        </p:txBody>
      </p:sp>
      <p:sp>
        <p:nvSpPr>
          <p:cNvPr id="238" name="Shape 238"/>
          <p:cNvSpPr txBox="1"/>
          <p:nvPr/>
        </p:nvSpPr>
        <p:spPr>
          <a:xfrm>
            <a:off x="5212125" y="1898730"/>
            <a:ext cx="4643100" cy="369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dirty="0">
                <a:solidFill>
                  <a:schemeClr val="dk1"/>
                </a:solidFill>
                <a:latin typeface="Calibri"/>
                <a:ea typeface="Calibri"/>
                <a:cs typeface="Calibri"/>
                <a:sym typeface="Calibri"/>
              </a:rPr>
              <a:t>RESULT:</a:t>
            </a:r>
          </a:p>
        </p:txBody>
      </p:sp>
      <p:pic>
        <p:nvPicPr>
          <p:cNvPr id="239" name="Shape 239"/>
          <p:cNvPicPr preferRelativeResize="0"/>
          <p:nvPr/>
        </p:nvPicPr>
        <p:blipFill>
          <a:blip r:embed="rId3">
            <a:alphaModFix/>
          </a:blip>
          <a:stretch>
            <a:fillRect/>
          </a:stretch>
        </p:blipFill>
        <p:spPr>
          <a:xfrm>
            <a:off x="5212125" y="2319250"/>
            <a:ext cx="3749150" cy="3331049"/>
          </a:xfrm>
          <a:prstGeom prst="rect">
            <a:avLst/>
          </a:prstGeom>
          <a:noFill/>
          <a:ln>
            <a:noFill/>
          </a:ln>
        </p:spPr>
      </p:pic>
      <p:pic>
        <p:nvPicPr>
          <p:cNvPr id="240" name="Shape 240"/>
          <p:cNvPicPr preferRelativeResize="0"/>
          <p:nvPr/>
        </p:nvPicPr>
        <p:blipFill>
          <a:blip r:embed="rId4">
            <a:alphaModFix/>
          </a:blip>
          <a:stretch>
            <a:fillRect/>
          </a:stretch>
        </p:blipFill>
        <p:spPr>
          <a:xfrm>
            <a:off x="7086000" y="5650300"/>
            <a:ext cx="1773650" cy="369350"/>
          </a:xfrm>
          <a:prstGeom prst="rect">
            <a:avLst/>
          </a:prstGeom>
          <a:noFill/>
          <a:ln>
            <a:noFill/>
          </a:ln>
        </p:spPr>
      </p:pic>
      <p:sp>
        <p:nvSpPr>
          <p:cNvPr id="241" name="Shape 241"/>
          <p:cNvSpPr txBox="1"/>
          <p:nvPr/>
        </p:nvSpPr>
        <p:spPr>
          <a:xfrm>
            <a:off x="0" y="1883850"/>
            <a:ext cx="5038500" cy="5116200"/>
          </a:xfrm>
          <a:prstGeom prst="rect">
            <a:avLst/>
          </a:prstGeom>
          <a:noFill/>
          <a:ln>
            <a:noFill/>
          </a:ln>
        </p:spPr>
        <p:txBody>
          <a:bodyPr wrap="square" lIns="91425" tIns="91425" rIns="91425" bIns="91425" anchor="ctr" anchorCtr="0">
            <a:noAutofit/>
          </a:bodyPr>
          <a:lstStyle/>
          <a:p>
            <a:pPr lvl="0" rtl="0">
              <a:spcBef>
                <a:spcPts val="0"/>
              </a:spcBef>
              <a:buNone/>
            </a:pPr>
            <a:r>
              <a:rPr lang="en-US" b="1" dirty="0">
                <a:latin typeface="Calibri"/>
                <a:ea typeface="Calibri"/>
                <a:cs typeface="Calibri"/>
                <a:sym typeface="Calibri"/>
              </a:rPr>
              <a:t>SELECT </a:t>
            </a:r>
          </a:p>
          <a:p>
            <a:pPr lvl="0" rtl="0">
              <a:spcBef>
                <a:spcPts val="0"/>
              </a:spcBef>
              <a:buNone/>
            </a:pPr>
            <a:r>
              <a:rPr lang="en-US" b="1" dirty="0">
                <a:latin typeface="Calibri"/>
                <a:ea typeface="Calibri"/>
                <a:cs typeface="Calibri"/>
                <a:sym typeface="Calibri"/>
              </a:rPr>
              <a:t>    CONCAT(</a:t>
            </a:r>
            <a:r>
              <a:rPr lang="en-US" b="1" dirty="0" err="1">
                <a:latin typeface="Calibri"/>
                <a:ea typeface="Calibri"/>
                <a:cs typeface="Calibri"/>
                <a:sym typeface="Calibri"/>
              </a:rPr>
              <a:t>team_long_name</a:t>
            </a:r>
            <a:r>
              <a:rPr lang="en-US" b="1" dirty="0">
                <a:latin typeface="Calibri"/>
                <a:ea typeface="Calibri"/>
                <a:cs typeface="Calibri"/>
                <a:sym typeface="Calibri"/>
              </a:rPr>
              <a:t>, ',', </a:t>
            </a:r>
            <a:r>
              <a:rPr lang="en-US" b="1" dirty="0" err="1">
                <a:latin typeface="Calibri"/>
                <a:ea typeface="Calibri"/>
                <a:cs typeface="Calibri"/>
                <a:sym typeface="Calibri"/>
              </a:rPr>
              <a:t>team_short_name</a:t>
            </a:r>
            <a:r>
              <a:rPr lang="en-US" b="1" dirty="0">
                <a:latin typeface="Calibri"/>
                <a:ea typeface="Calibri"/>
                <a:cs typeface="Calibri"/>
                <a:sym typeface="Calibri"/>
              </a:rPr>
              <a:t>) AS </a:t>
            </a:r>
            <a:r>
              <a:rPr lang="en-US" b="1" dirty="0" err="1">
                <a:latin typeface="Calibri"/>
                <a:ea typeface="Calibri"/>
                <a:cs typeface="Calibri"/>
                <a:sym typeface="Calibri"/>
              </a:rPr>
              <a:t>TeamName</a:t>
            </a:r>
            <a:r>
              <a:rPr lang="en-US" b="1" dirty="0">
                <a:latin typeface="Calibri"/>
                <a:ea typeface="Calibri"/>
                <a:cs typeface="Calibri"/>
                <a:sym typeface="Calibri"/>
              </a:rPr>
              <a:t>,</a:t>
            </a:r>
          </a:p>
          <a:p>
            <a:pPr lvl="0" rtl="0">
              <a:spcBef>
                <a:spcPts val="0"/>
              </a:spcBef>
              <a:buNone/>
            </a:pPr>
            <a:r>
              <a:rPr lang="en-US" b="1" dirty="0">
                <a:latin typeface="Calibri"/>
                <a:ea typeface="Calibri"/>
                <a:cs typeface="Calibri"/>
                <a:sym typeface="Calibri"/>
              </a:rPr>
              <a:t>    EXTRACT(YEAR FROM t1.date) AS Year,</a:t>
            </a:r>
          </a:p>
          <a:p>
            <a:pPr lvl="0" rtl="0">
              <a:spcBef>
                <a:spcPts val="0"/>
              </a:spcBef>
              <a:buNone/>
            </a:pPr>
            <a:r>
              <a:rPr lang="en-US" b="1" dirty="0">
                <a:latin typeface="Calibri"/>
                <a:ea typeface="Calibri"/>
                <a:cs typeface="Calibri"/>
                <a:sym typeface="Calibri"/>
              </a:rPr>
              <a:t>    </a:t>
            </a:r>
            <a:r>
              <a:rPr lang="en-US" b="1" dirty="0" err="1">
                <a:latin typeface="Calibri"/>
                <a:ea typeface="Calibri"/>
                <a:cs typeface="Calibri"/>
                <a:sym typeface="Calibri"/>
              </a:rPr>
              <a:t>buildUpPlaySpeed</a:t>
            </a:r>
            <a:endParaRPr lang="en-US" b="1" dirty="0">
              <a:latin typeface="Calibri"/>
              <a:ea typeface="Calibri"/>
              <a:cs typeface="Calibri"/>
              <a:sym typeface="Calibri"/>
            </a:endParaRPr>
          </a:p>
          <a:p>
            <a:pPr lvl="0" rtl="0">
              <a:spcBef>
                <a:spcPts val="0"/>
              </a:spcBef>
              <a:buNone/>
            </a:pPr>
            <a:r>
              <a:rPr lang="en-US" b="1" dirty="0">
                <a:latin typeface="Calibri"/>
                <a:ea typeface="Calibri"/>
                <a:cs typeface="Calibri"/>
                <a:sym typeface="Calibri"/>
              </a:rPr>
              <a:t>FROM</a:t>
            </a:r>
          </a:p>
          <a:p>
            <a:pPr lvl="0" rtl="0">
              <a:spcBef>
                <a:spcPts val="0"/>
              </a:spcBef>
              <a:buNone/>
            </a:pPr>
            <a:r>
              <a:rPr lang="en-US" b="1" dirty="0">
                <a:latin typeface="Calibri"/>
                <a:ea typeface="Calibri"/>
                <a:cs typeface="Calibri"/>
                <a:sym typeface="Calibri"/>
              </a:rPr>
              <a:t>    team</a:t>
            </a:r>
          </a:p>
          <a:p>
            <a:pPr lvl="0" rtl="0">
              <a:spcBef>
                <a:spcPts val="0"/>
              </a:spcBef>
              <a:buNone/>
            </a:pPr>
            <a:r>
              <a:rPr lang="en-US" b="1" dirty="0">
                <a:latin typeface="Calibri"/>
                <a:ea typeface="Calibri"/>
                <a:cs typeface="Calibri"/>
                <a:sym typeface="Calibri"/>
              </a:rPr>
              <a:t>        INNER JOIN</a:t>
            </a:r>
          </a:p>
          <a:p>
            <a:pPr lvl="0" rtl="0">
              <a:spcBef>
                <a:spcPts val="0"/>
              </a:spcBef>
              <a:buNone/>
            </a:pPr>
            <a:r>
              <a:rPr lang="en-US" b="1" dirty="0">
                <a:latin typeface="Calibri"/>
                <a:ea typeface="Calibri"/>
                <a:cs typeface="Calibri"/>
                <a:sym typeface="Calibri"/>
              </a:rPr>
              <a:t>    </a:t>
            </a:r>
            <a:r>
              <a:rPr lang="en-US" b="1" dirty="0" err="1">
                <a:latin typeface="Calibri"/>
                <a:ea typeface="Calibri"/>
                <a:cs typeface="Calibri"/>
                <a:sym typeface="Calibri"/>
              </a:rPr>
              <a:t>team_attributes</a:t>
            </a:r>
            <a:r>
              <a:rPr lang="en-US" b="1" dirty="0">
                <a:latin typeface="Calibri"/>
                <a:ea typeface="Calibri"/>
                <a:cs typeface="Calibri"/>
                <a:sym typeface="Calibri"/>
              </a:rPr>
              <a:t> ON </a:t>
            </a:r>
            <a:r>
              <a:rPr lang="en-US" b="1" dirty="0" err="1">
                <a:latin typeface="Calibri"/>
                <a:ea typeface="Calibri"/>
                <a:cs typeface="Calibri"/>
                <a:sym typeface="Calibri"/>
              </a:rPr>
              <a:t>team.team_api_id</a:t>
            </a:r>
            <a:r>
              <a:rPr lang="en-US" b="1" dirty="0">
                <a:latin typeface="Calibri"/>
                <a:ea typeface="Calibri"/>
                <a:cs typeface="Calibri"/>
                <a:sym typeface="Calibri"/>
              </a:rPr>
              <a:t> = </a:t>
            </a:r>
            <a:r>
              <a:rPr lang="en-US" b="1" dirty="0" err="1">
                <a:latin typeface="Calibri"/>
                <a:ea typeface="Calibri"/>
                <a:cs typeface="Calibri"/>
                <a:sym typeface="Calibri"/>
              </a:rPr>
              <a:t>team_attributes.team_api_id</a:t>
            </a:r>
            <a:endParaRPr lang="en-US" b="1" dirty="0">
              <a:latin typeface="Calibri"/>
              <a:ea typeface="Calibri"/>
              <a:cs typeface="Calibri"/>
              <a:sym typeface="Calibri"/>
            </a:endParaRPr>
          </a:p>
          <a:p>
            <a:pPr lvl="0" rtl="0">
              <a:spcBef>
                <a:spcPts val="0"/>
              </a:spcBef>
              <a:buNone/>
            </a:pPr>
            <a:r>
              <a:rPr lang="en-US" b="1" dirty="0">
                <a:latin typeface="Calibri"/>
                <a:ea typeface="Calibri"/>
                <a:cs typeface="Calibri"/>
                <a:sym typeface="Calibri"/>
              </a:rPr>
              <a:t>        INNER JOIN</a:t>
            </a:r>
          </a:p>
          <a:p>
            <a:pPr lvl="0" rtl="0">
              <a:spcBef>
                <a:spcPts val="0"/>
              </a:spcBef>
              <a:buNone/>
            </a:pPr>
            <a:r>
              <a:rPr lang="en-US" b="1" dirty="0">
                <a:latin typeface="Calibri"/>
                <a:ea typeface="Calibri"/>
                <a:cs typeface="Calibri"/>
                <a:sym typeface="Calibri"/>
              </a:rPr>
              <a:t>    (SELECT </a:t>
            </a:r>
          </a:p>
          <a:p>
            <a:pPr lvl="0" rtl="0">
              <a:spcBef>
                <a:spcPts val="0"/>
              </a:spcBef>
              <a:buNone/>
            </a:pPr>
            <a:r>
              <a:rPr lang="en-US" b="1" dirty="0">
                <a:latin typeface="Calibri"/>
                <a:ea typeface="Calibri"/>
                <a:cs typeface="Calibri"/>
                <a:sym typeface="Calibri"/>
              </a:rPr>
              <a:t>        MAX(</a:t>
            </a:r>
            <a:r>
              <a:rPr lang="en-US" b="1" dirty="0" err="1">
                <a:latin typeface="Calibri"/>
                <a:ea typeface="Calibri"/>
                <a:cs typeface="Calibri"/>
                <a:sym typeface="Calibri"/>
              </a:rPr>
              <a:t>buildUpPlaySpeed</a:t>
            </a:r>
            <a:r>
              <a:rPr lang="en-US" b="1" dirty="0">
                <a:latin typeface="Calibri"/>
                <a:ea typeface="Calibri"/>
                <a:cs typeface="Calibri"/>
                <a:sym typeface="Calibri"/>
              </a:rPr>
              <a:t>) </a:t>
            </a:r>
            <a:r>
              <a:rPr lang="en-US" b="1" dirty="0" err="1">
                <a:latin typeface="Calibri"/>
                <a:ea typeface="Calibri"/>
                <a:cs typeface="Calibri"/>
                <a:sym typeface="Calibri"/>
              </a:rPr>
              <a:t>maxbuildup</a:t>
            </a:r>
            <a:r>
              <a:rPr lang="en-US" b="1" dirty="0">
                <a:latin typeface="Calibri"/>
                <a:ea typeface="Calibri"/>
                <a:cs typeface="Calibri"/>
                <a:sym typeface="Calibri"/>
              </a:rPr>
              <a:t>, </a:t>
            </a:r>
            <a:r>
              <a:rPr lang="en-US" b="1" dirty="0" err="1">
                <a:latin typeface="Calibri"/>
                <a:ea typeface="Calibri"/>
                <a:cs typeface="Calibri"/>
                <a:sym typeface="Calibri"/>
              </a:rPr>
              <a:t>team_attributes.date</a:t>
            </a:r>
            <a:endParaRPr lang="en-US" b="1" dirty="0">
              <a:latin typeface="Calibri"/>
              <a:ea typeface="Calibri"/>
              <a:cs typeface="Calibri"/>
              <a:sym typeface="Calibri"/>
            </a:endParaRPr>
          </a:p>
          <a:p>
            <a:pPr lvl="0" rtl="0">
              <a:spcBef>
                <a:spcPts val="0"/>
              </a:spcBef>
              <a:buNone/>
            </a:pPr>
            <a:r>
              <a:rPr lang="en-US" b="1" dirty="0">
                <a:latin typeface="Calibri"/>
                <a:ea typeface="Calibri"/>
                <a:cs typeface="Calibri"/>
                <a:sym typeface="Calibri"/>
              </a:rPr>
              <a:t>    FROM</a:t>
            </a:r>
          </a:p>
          <a:p>
            <a:pPr lvl="0" rtl="0">
              <a:spcBef>
                <a:spcPts val="0"/>
              </a:spcBef>
              <a:buNone/>
            </a:pPr>
            <a:r>
              <a:rPr lang="en-US" b="1" dirty="0">
                <a:latin typeface="Calibri"/>
                <a:ea typeface="Calibri"/>
                <a:cs typeface="Calibri"/>
                <a:sym typeface="Calibri"/>
              </a:rPr>
              <a:t>        </a:t>
            </a:r>
            <a:r>
              <a:rPr lang="en-US" b="1" dirty="0" err="1">
                <a:latin typeface="Calibri"/>
                <a:ea typeface="Calibri"/>
                <a:cs typeface="Calibri"/>
                <a:sym typeface="Calibri"/>
              </a:rPr>
              <a:t>team_attributes</a:t>
            </a:r>
            <a:endParaRPr lang="en-US" b="1" dirty="0">
              <a:latin typeface="Calibri"/>
              <a:ea typeface="Calibri"/>
              <a:cs typeface="Calibri"/>
              <a:sym typeface="Calibri"/>
            </a:endParaRPr>
          </a:p>
          <a:p>
            <a:pPr lvl="0" rtl="0">
              <a:spcBef>
                <a:spcPts val="0"/>
              </a:spcBef>
              <a:buNone/>
            </a:pPr>
            <a:r>
              <a:rPr lang="en-US" b="1" dirty="0">
                <a:latin typeface="Calibri"/>
                <a:ea typeface="Calibri"/>
                <a:cs typeface="Calibri"/>
                <a:sym typeface="Calibri"/>
              </a:rPr>
              <a:t>    WHERE</a:t>
            </a:r>
          </a:p>
          <a:p>
            <a:pPr lvl="0" rtl="0">
              <a:spcBef>
                <a:spcPts val="0"/>
              </a:spcBef>
              <a:buNone/>
            </a:pPr>
            <a:r>
              <a:rPr lang="en-US" b="1" dirty="0">
                <a:latin typeface="Calibri"/>
                <a:ea typeface="Calibri"/>
                <a:cs typeface="Calibri"/>
                <a:sym typeface="Calibri"/>
              </a:rPr>
              <a:t>        </a:t>
            </a:r>
            <a:r>
              <a:rPr lang="en-US" b="1" dirty="0" err="1">
                <a:latin typeface="Calibri"/>
                <a:ea typeface="Calibri"/>
                <a:cs typeface="Calibri"/>
                <a:sym typeface="Calibri"/>
              </a:rPr>
              <a:t>team_attributes.date</a:t>
            </a:r>
            <a:r>
              <a:rPr lang="en-US" b="1" dirty="0">
                <a:latin typeface="Calibri"/>
                <a:ea typeface="Calibri"/>
                <a:cs typeface="Calibri"/>
                <a:sym typeface="Calibri"/>
              </a:rPr>
              <a:t> = </a:t>
            </a:r>
            <a:r>
              <a:rPr lang="en-US" b="1" dirty="0" err="1">
                <a:latin typeface="Calibri"/>
                <a:ea typeface="Calibri"/>
                <a:cs typeface="Calibri"/>
                <a:sym typeface="Calibri"/>
              </a:rPr>
              <a:t>team_attributes.date</a:t>
            </a:r>
            <a:endParaRPr lang="en-US" b="1" dirty="0">
              <a:latin typeface="Calibri"/>
              <a:ea typeface="Calibri"/>
              <a:cs typeface="Calibri"/>
              <a:sym typeface="Calibri"/>
            </a:endParaRPr>
          </a:p>
          <a:p>
            <a:pPr lvl="0" rtl="0">
              <a:spcBef>
                <a:spcPts val="0"/>
              </a:spcBef>
              <a:buNone/>
            </a:pPr>
            <a:r>
              <a:rPr lang="en-US" b="1" dirty="0">
                <a:latin typeface="Calibri"/>
                <a:ea typeface="Calibri"/>
                <a:cs typeface="Calibri"/>
                <a:sym typeface="Calibri"/>
              </a:rPr>
              <a:t>    GROUP BY </a:t>
            </a:r>
            <a:r>
              <a:rPr lang="en-US" b="1" dirty="0" err="1">
                <a:latin typeface="Calibri"/>
                <a:ea typeface="Calibri"/>
                <a:cs typeface="Calibri"/>
                <a:sym typeface="Calibri"/>
              </a:rPr>
              <a:t>team_attributes.date</a:t>
            </a:r>
            <a:r>
              <a:rPr lang="en-US" b="1" dirty="0">
                <a:latin typeface="Calibri"/>
                <a:ea typeface="Calibri"/>
                <a:cs typeface="Calibri"/>
                <a:sym typeface="Calibri"/>
              </a:rPr>
              <a:t>) t1</a:t>
            </a:r>
          </a:p>
          <a:p>
            <a:pPr lvl="0" rtl="0">
              <a:spcBef>
                <a:spcPts val="0"/>
              </a:spcBef>
              <a:buNone/>
            </a:pPr>
            <a:r>
              <a:rPr lang="en-US" b="1" dirty="0">
                <a:latin typeface="Calibri"/>
                <a:ea typeface="Calibri"/>
                <a:cs typeface="Calibri"/>
                <a:sym typeface="Calibri"/>
              </a:rPr>
              <a:t>WHERE</a:t>
            </a:r>
          </a:p>
          <a:p>
            <a:pPr lvl="0" rtl="0">
              <a:spcBef>
                <a:spcPts val="0"/>
              </a:spcBef>
              <a:buNone/>
            </a:pPr>
            <a:r>
              <a:rPr lang="en-US" b="1" dirty="0">
                <a:latin typeface="Calibri"/>
                <a:ea typeface="Calibri"/>
                <a:cs typeface="Calibri"/>
                <a:sym typeface="Calibri"/>
              </a:rPr>
              <a:t>    </a:t>
            </a:r>
            <a:r>
              <a:rPr lang="en-US" b="1" dirty="0" err="1">
                <a:latin typeface="Calibri"/>
                <a:ea typeface="Calibri"/>
                <a:cs typeface="Calibri"/>
                <a:sym typeface="Calibri"/>
              </a:rPr>
              <a:t>buildUpPlaySpeed</a:t>
            </a:r>
            <a:r>
              <a:rPr lang="en-US" b="1" dirty="0">
                <a:latin typeface="Calibri"/>
                <a:ea typeface="Calibri"/>
                <a:cs typeface="Calibri"/>
                <a:sym typeface="Calibri"/>
              </a:rPr>
              <a:t> = t1.maxbuildup</a:t>
            </a:r>
          </a:p>
          <a:p>
            <a:pPr lvl="0" rtl="0">
              <a:spcBef>
                <a:spcPts val="0"/>
              </a:spcBef>
              <a:buNone/>
            </a:pPr>
            <a:r>
              <a:rPr lang="en-US" b="1" dirty="0">
                <a:latin typeface="Calibri"/>
                <a:ea typeface="Calibri"/>
                <a:cs typeface="Calibri"/>
                <a:sym typeface="Calibri"/>
              </a:rPr>
              <a:t>        AND </a:t>
            </a:r>
            <a:r>
              <a:rPr lang="en-US" b="1" dirty="0" err="1">
                <a:latin typeface="Calibri"/>
                <a:ea typeface="Calibri"/>
                <a:cs typeface="Calibri"/>
                <a:sym typeface="Calibri"/>
              </a:rPr>
              <a:t>team_attributes.date</a:t>
            </a:r>
            <a:r>
              <a:rPr lang="en-US" b="1" dirty="0">
                <a:latin typeface="Calibri"/>
                <a:ea typeface="Calibri"/>
                <a:cs typeface="Calibri"/>
                <a:sym typeface="Calibri"/>
              </a:rPr>
              <a:t> = t1.date</a:t>
            </a:r>
          </a:p>
          <a:p>
            <a:pPr lvl="0" rtl="0">
              <a:spcBef>
                <a:spcPts val="0"/>
              </a:spcBef>
              <a:buNone/>
            </a:pPr>
            <a:r>
              <a:rPr lang="en-US" b="1" dirty="0">
                <a:latin typeface="Calibri"/>
                <a:ea typeface="Calibri"/>
                <a:cs typeface="Calibri"/>
                <a:sym typeface="Calibri"/>
              </a:rPr>
              <a:t>ORDER BY t1.date DESC;</a:t>
            </a:r>
          </a:p>
        </p:txBody>
      </p:sp>
      <p:sp>
        <p:nvSpPr>
          <p:cNvPr id="242" name="Shape 242"/>
          <p:cNvSpPr txBox="1"/>
          <p:nvPr/>
        </p:nvSpPr>
        <p:spPr>
          <a:xfrm>
            <a:off x="5318450" y="5940500"/>
            <a:ext cx="6220500" cy="746400"/>
          </a:xfrm>
          <a:prstGeom prst="rect">
            <a:avLst/>
          </a:prstGeom>
          <a:noFill/>
          <a:ln>
            <a:noFill/>
          </a:ln>
        </p:spPr>
        <p:txBody>
          <a:bodyPr wrap="square" lIns="91425" tIns="91425" rIns="91425" bIns="91425" anchor="t" anchorCtr="0">
            <a:noAutofit/>
          </a:bodyPr>
          <a:lstStyle/>
          <a:p>
            <a:pPr lvl="0">
              <a:spcBef>
                <a:spcPts val="0"/>
              </a:spcBef>
              <a:buNone/>
            </a:pPr>
            <a:r>
              <a:rPr lang="en-US" sz="1800" b="1" dirty="0">
                <a:solidFill>
                  <a:schemeClr val="accent3">
                    <a:lumMod val="50000"/>
                  </a:schemeClr>
                </a:solidFill>
                <a:latin typeface="Calibri"/>
                <a:ea typeface="Calibri"/>
                <a:cs typeface="Calibri"/>
                <a:sym typeface="Calibri"/>
              </a:rPr>
              <a:t>Play Speed is one of the most important attribute to achieve Soccer Excellence.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1292275" y="482075"/>
            <a:ext cx="9258300" cy="730800"/>
          </a:xfrm>
          <a:prstGeom prst="rect">
            <a:avLst/>
          </a:prstGeom>
          <a:noFill/>
          <a:ln>
            <a:noFill/>
          </a:ln>
        </p:spPr>
        <p:txBody>
          <a:bodyPr wrap="square" lIns="91425" tIns="45700" rIns="91425" bIns="45700" anchor="ctr" anchorCtr="0">
            <a:noAutofit/>
          </a:bodyPr>
          <a:lstStyle/>
          <a:p>
            <a:pPr lvl="0" rtl="0">
              <a:spcBef>
                <a:spcPts val="0"/>
              </a:spcBef>
              <a:buClr>
                <a:schemeClr val="dk1"/>
              </a:buClr>
              <a:buSzPct val="80000"/>
              <a:buFont typeface="Calibri"/>
              <a:buNone/>
            </a:pPr>
            <a:r>
              <a:rPr lang="en-US" sz="3000" b="1"/>
              <a:t>Highest BuildUpPlaySpeed per Year</a:t>
            </a:r>
          </a:p>
          <a:p>
            <a:pPr marL="0" marR="0" lvl="0" indent="-152400" rtl="0">
              <a:spcBef>
                <a:spcPts val="0"/>
              </a:spcBef>
              <a:buClr>
                <a:schemeClr val="dk1"/>
              </a:buClr>
              <a:buSzPct val="100000"/>
              <a:buFont typeface="Calibri"/>
              <a:buNone/>
            </a:pPr>
            <a:endParaRPr sz="2400" b="1"/>
          </a:p>
        </p:txBody>
      </p:sp>
      <p:sp>
        <p:nvSpPr>
          <p:cNvPr id="248" name="Shape 248"/>
          <p:cNvSpPr txBox="1"/>
          <p:nvPr/>
        </p:nvSpPr>
        <p:spPr>
          <a:xfrm>
            <a:off x="266363" y="1502056"/>
            <a:ext cx="4146000" cy="369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INDEXING:</a:t>
            </a:r>
          </a:p>
        </p:txBody>
      </p:sp>
      <p:pic>
        <p:nvPicPr>
          <p:cNvPr id="249" name="Shape 249"/>
          <p:cNvPicPr preferRelativeResize="0"/>
          <p:nvPr/>
        </p:nvPicPr>
        <p:blipFill>
          <a:blip r:embed="rId3">
            <a:alphaModFix/>
          </a:blip>
          <a:stretch>
            <a:fillRect/>
          </a:stretch>
        </p:blipFill>
        <p:spPr>
          <a:xfrm>
            <a:off x="777175" y="2081939"/>
            <a:ext cx="5119400" cy="4367725"/>
          </a:xfrm>
          <a:prstGeom prst="rect">
            <a:avLst/>
          </a:prstGeom>
          <a:noFill/>
          <a:ln>
            <a:noFill/>
          </a:ln>
        </p:spPr>
      </p:pic>
      <p:pic>
        <p:nvPicPr>
          <p:cNvPr id="250" name="Shape 250"/>
          <p:cNvPicPr preferRelativeResize="0"/>
          <p:nvPr/>
        </p:nvPicPr>
        <p:blipFill>
          <a:blip r:embed="rId4">
            <a:alphaModFix/>
          </a:blip>
          <a:stretch>
            <a:fillRect/>
          </a:stretch>
        </p:blipFill>
        <p:spPr>
          <a:xfrm>
            <a:off x="7029328" y="2023750"/>
            <a:ext cx="4435100" cy="4236950"/>
          </a:xfrm>
          <a:prstGeom prst="rect">
            <a:avLst/>
          </a:prstGeom>
          <a:noFill/>
          <a:ln>
            <a:noFill/>
          </a:ln>
        </p:spPr>
      </p:pic>
    </p:spTree>
  </p:cSld>
  <p:clrMapOvr>
    <a:masterClrMapping/>
  </p:clrMapOvr>
</p:sld>
</file>

<file path=ppt/theme/theme1.xml><?xml version="1.0" encoding="utf-8"?>
<a:theme xmlns:a="http://schemas.openxmlformats.org/drawingml/2006/main" name="160039-soccer-scheme-template-16x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1784</Words>
  <Application>Microsoft Office PowerPoint</Application>
  <PresentationFormat>Widescreen</PresentationFormat>
  <Paragraphs>270</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Bad Script</vt:lpstr>
      <vt:lpstr>Calibri</vt:lpstr>
      <vt:lpstr>160039-soccer-scheme-template-16x9</vt:lpstr>
      <vt:lpstr>Diseño predeterminado</vt:lpstr>
      <vt:lpstr>PowerPoint Presentation</vt:lpstr>
      <vt:lpstr>PowerPoint Presentation</vt:lpstr>
      <vt:lpstr>Column Definitions</vt:lpstr>
      <vt:lpstr>PowerPoint Presentation</vt:lpstr>
      <vt:lpstr>PowerPoint Presentation</vt:lpstr>
      <vt:lpstr>PowerPoint Presentation</vt:lpstr>
      <vt:lpstr>PowerPoint Presentation</vt:lpstr>
      <vt:lpstr>Team with highest BuildUpPlaySpeed per Year</vt:lpstr>
      <vt:lpstr>Highest BuildUpPlaySpeed per Year </vt:lpstr>
      <vt:lpstr>Highest BuildUpPlaySpeed per Year </vt:lpstr>
      <vt:lpstr>PowerPoint Presentation</vt:lpstr>
      <vt:lpstr>PowerPoint Presentation</vt:lpstr>
      <vt:lpstr>Players with best ball control rate</vt:lpstr>
      <vt:lpstr>PowerPoint Presentation</vt:lpstr>
      <vt:lpstr>Player with best goal keeping attributes</vt:lpstr>
      <vt:lpstr>PowerPoint Presentation</vt:lpstr>
      <vt:lpstr>Players with high Attack and Defence work rate</vt:lpstr>
      <vt:lpstr>Players with high Attack and Defence work rate</vt:lpstr>
      <vt:lpstr>Overall Goals made by each team</vt:lpstr>
      <vt:lpstr>Total Goals made by each team</vt:lpstr>
      <vt:lpstr>Overall Goals made by each team </vt:lpstr>
      <vt:lpstr>Top 5 players as per their average overall rating</vt:lpstr>
      <vt:lpstr>Top 5 players as per their average overall rating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gourisetty</dc:creator>
  <cp:lastModifiedBy>CHANDRA MOULI</cp:lastModifiedBy>
  <cp:revision>7</cp:revision>
  <dcterms:modified xsi:type="dcterms:W3CDTF">2018-10-01T01:19:36Z</dcterms:modified>
</cp:coreProperties>
</file>