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7770E-F3CE-443C-92AD-ADCC759AE2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F3B23-BD76-4F83-974B-828BC1E17055}">
      <dgm:prSet phldrT="[Text]"/>
      <dgm:spPr/>
      <dgm:t>
        <a:bodyPr/>
        <a:lstStyle/>
        <a:p>
          <a:r>
            <a:rPr lang="en-US" dirty="0"/>
            <a:t>Animal</a:t>
          </a:r>
        </a:p>
      </dgm:t>
    </dgm:pt>
    <dgm:pt modelId="{40585C2E-001E-4993-8E79-FA9737CCC5C1}" type="parTrans" cxnId="{4EB7521D-A4F6-4BDE-9E14-1918F0DE33F6}">
      <dgm:prSet/>
      <dgm:spPr/>
      <dgm:t>
        <a:bodyPr/>
        <a:lstStyle/>
        <a:p>
          <a:endParaRPr lang="en-US"/>
        </a:p>
      </dgm:t>
    </dgm:pt>
    <dgm:pt modelId="{FFADBFF6-0819-47A9-8FF7-CACFA9AAE138}" type="sibTrans" cxnId="{4EB7521D-A4F6-4BDE-9E14-1918F0DE33F6}">
      <dgm:prSet/>
      <dgm:spPr/>
      <dgm:t>
        <a:bodyPr/>
        <a:lstStyle/>
        <a:p>
          <a:endParaRPr lang="en-US"/>
        </a:p>
      </dgm:t>
    </dgm:pt>
    <dgm:pt modelId="{326D6C8B-2E00-4F0E-BE91-DD0102A39ED5}" type="pres">
      <dgm:prSet presAssocID="{20E7770E-F3CE-443C-92AD-ADCC759AE2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3D7CCA-924D-42E4-BEDB-FC6DC5AB519E}" type="pres">
      <dgm:prSet presAssocID="{696F3B23-BD76-4F83-974B-828BC1E17055}" presName="hierRoot1" presStyleCnt="0">
        <dgm:presLayoutVars>
          <dgm:hierBranch val="init"/>
        </dgm:presLayoutVars>
      </dgm:prSet>
      <dgm:spPr/>
    </dgm:pt>
    <dgm:pt modelId="{CC7BB304-0803-469A-A71D-FECA46D89DE5}" type="pres">
      <dgm:prSet presAssocID="{696F3B23-BD76-4F83-974B-828BC1E17055}" presName="rootComposite1" presStyleCnt="0"/>
      <dgm:spPr/>
    </dgm:pt>
    <dgm:pt modelId="{6C90C230-72DD-4D3B-9CE9-FA13E6DC76E8}" type="pres">
      <dgm:prSet presAssocID="{696F3B23-BD76-4F83-974B-828BC1E17055}" presName="rootText1" presStyleLbl="node0" presStyleIdx="0" presStyleCnt="1">
        <dgm:presLayoutVars>
          <dgm:chPref val="3"/>
        </dgm:presLayoutVars>
      </dgm:prSet>
      <dgm:spPr/>
    </dgm:pt>
    <dgm:pt modelId="{5A04447C-310E-4423-AAE4-8FB149B214E0}" type="pres">
      <dgm:prSet presAssocID="{696F3B23-BD76-4F83-974B-828BC1E17055}" presName="rootConnector1" presStyleLbl="node1" presStyleIdx="0" presStyleCnt="0"/>
      <dgm:spPr/>
    </dgm:pt>
    <dgm:pt modelId="{1AD48F1A-33DA-49EB-9215-1F9B4DD89530}" type="pres">
      <dgm:prSet presAssocID="{696F3B23-BD76-4F83-974B-828BC1E17055}" presName="hierChild2" presStyleCnt="0"/>
      <dgm:spPr/>
    </dgm:pt>
    <dgm:pt modelId="{2611FD30-2C3B-4A2F-93C9-7E60774E1D0C}" type="pres">
      <dgm:prSet presAssocID="{696F3B23-BD76-4F83-974B-828BC1E17055}" presName="hierChild3" presStyleCnt="0"/>
      <dgm:spPr/>
    </dgm:pt>
  </dgm:ptLst>
  <dgm:cxnLst>
    <dgm:cxn modelId="{FB2405F1-3E62-4DC9-BE9D-3011FC258E34}" type="presOf" srcId="{696F3B23-BD76-4F83-974B-828BC1E17055}" destId="{5A04447C-310E-4423-AAE4-8FB149B214E0}" srcOrd="1" destOrd="0" presId="urn:microsoft.com/office/officeart/2005/8/layout/orgChart1"/>
    <dgm:cxn modelId="{4EB7521D-A4F6-4BDE-9E14-1918F0DE33F6}" srcId="{20E7770E-F3CE-443C-92AD-ADCC759AE2E9}" destId="{696F3B23-BD76-4F83-974B-828BC1E17055}" srcOrd="0" destOrd="0" parTransId="{40585C2E-001E-4993-8E79-FA9737CCC5C1}" sibTransId="{FFADBFF6-0819-47A9-8FF7-CACFA9AAE138}"/>
    <dgm:cxn modelId="{BB4B60C8-64ED-4D9A-A394-C2DA462B9D6F}" type="presOf" srcId="{20E7770E-F3CE-443C-92AD-ADCC759AE2E9}" destId="{326D6C8B-2E00-4F0E-BE91-DD0102A39ED5}" srcOrd="0" destOrd="0" presId="urn:microsoft.com/office/officeart/2005/8/layout/orgChart1"/>
    <dgm:cxn modelId="{7A62DFFE-ECEC-4CF7-9EFE-FD9C09D410D6}" type="presOf" srcId="{696F3B23-BD76-4F83-974B-828BC1E17055}" destId="{6C90C230-72DD-4D3B-9CE9-FA13E6DC76E8}" srcOrd="0" destOrd="0" presId="urn:microsoft.com/office/officeart/2005/8/layout/orgChart1"/>
    <dgm:cxn modelId="{082C3159-2FE3-44E5-849A-4E2FB13F9803}" type="presParOf" srcId="{326D6C8B-2E00-4F0E-BE91-DD0102A39ED5}" destId="{723D7CCA-924D-42E4-BEDB-FC6DC5AB519E}" srcOrd="0" destOrd="0" presId="urn:microsoft.com/office/officeart/2005/8/layout/orgChart1"/>
    <dgm:cxn modelId="{C1D70411-FE44-4F2B-B1ED-7673F2DA0544}" type="presParOf" srcId="{723D7CCA-924D-42E4-BEDB-FC6DC5AB519E}" destId="{CC7BB304-0803-469A-A71D-FECA46D89DE5}" srcOrd="0" destOrd="0" presId="urn:microsoft.com/office/officeart/2005/8/layout/orgChart1"/>
    <dgm:cxn modelId="{77AF5D19-BB07-49F6-B970-8512C7609286}" type="presParOf" srcId="{CC7BB304-0803-469A-A71D-FECA46D89DE5}" destId="{6C90C230-72DD-4D3B-9CE9-FA13E6DC76E8}" srcOrd="0" destOrd="0" presId="urn:microsoft.com/office/officeart/2005/8/layout/orgChart1"/>
    <dgm:cxn modelId="{77626A08-A55D-4185-B91E-12569809D822}" type="presParOf" srcId="{CC7BB304-0803-469A-A71D-FECA46D89DE5}" destId="{5A04447C-310E-4423-AAE4-8FB149B214E0}" srcOrd="1" destOrd="0" presId="urn:microsoft.com/office/officeart/2005/8/layout/orgChart1"/>
    <dgm:cxn modelId="{1FFEE955-3E09-49EF-949A-3C48640E72E4}" type="presParOf" srcId="{723D7CCA-924D-42E4-BEDB-FC6DC5AB519E}" destId="{1AD48F1A-33DA-49EB-9215-1F9B4DD89530}" srcOrd="1" destOrd="0" presId="urn:microsoft.com/office/officeart/2005/8/layout/orgChart1"/>
    <dgm:cxn modelId="{4D2A22E9-EE6A-4B59-AD18-8783D61824B6}" type="presParOf" srcId="{723D7CCA-924D-42E4-BEDB-FC6DC5AB519E}" destId="{2611FD30-2C3B-4A2F-93C9-7E60774E1D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E7770E-F3CE-443C-92AD-ADCC759AE2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F3B23-BD76-4F83-974B-828BC1E17055}">
      <dgm:prSet phldrT="[Text]"/>
      <dgm:spPr/>
      <dgm:t>
        <a:bodyPr/>
        <a:lstStyle/>
        <a:p>
          <a:r>
            <a:rPr lang="en-US" dirty="0"/>
            <a:t>Animal</a:t>
          </a:r>
        </a:p>
      </dgm:t>
    </dgm:pt>
    <dgm:pt modelId="{40585C2E-001E-4993-8E79-FA9737CCC5C1}" type="parTrans" cxnId="{4EB7521D-A4F6-4BDE-9E14-1918F0DE33F6}">
      <dgm:prSet/>
      <dgm:spPr/>
      <dgm:t>
        <a:bodyPr/>
        <a:lstStyle/>
        <a:p>
          <a:endParaRPr lang="en-US"/>
        </a:p>
      </dgm:t>
    </dgm:pt>
    <dgm:pt modelId="{FFADBFF6-0819-47A9-8FF7-CACFA9AAE138}" type="sibTrans" cxnId="{4EB7521D-A4F6-4BDE-9E14-1918F0DE33F6}">
      <dgm:prSet/>
      <dgm:spPr/>
      <dgm:t>
        <a:bodyPr/>
        <a:lstStyle/>
        <a:p>
          <a:endParaRPr lang="en-US"/>
        </a:p>
      </dgm:t>
    </dgm:pt>
    <dgm:pt modelId="{0C2FAA03-2241-480E-B658-BA667789B419}">
      <dgm:prSet phldrT="[Text]"/>
      <dgm:spPr/>
      <dgm:t>
        <a:bodyPr/>
        <a:lstStyle/>
        <a:p>
          <a:r>
            <a:rPr lang="en-US" dirty="0"/>
            <a:t>Human</a:t>
          </a:r>
        </a:p>
      </dgm:t>
    </dgm:pt>
    <dgm:pt modelId="{4F879758-0308-4B1B-94B5-19E4518C0983}" type="parTrans" cxnId="{CE297056-9B85-4C8E-95B8-ACA172B79B2A}">
      <dgm:prSet/>
      <dgm:spPr/>
    </dgm:pt>
    <dgm:pt modelId="{07EE122E-7FF1-491C-B7D2-9E5D0047C127}" type="sibTrans" cxnId="{CE297056-9B85-4C8E-95B8-ACA172B79B2A}">
      <dgm:prSet/>
      <dgm:spPr/>
    </dgm:pt>
    <dgm:pt modelId="{83535D1B-7073-407C-9437-CD1A33570424}">
      <dgm:prSet phldrT="[Text]"/>
      <dgm:spPr/>
      <dgm:t>
        <a:bodyPr/>
        <a:lstStyle/>
        <a:p>
          <a:r>
            <a:rPr lang="en-US" dirty="0"/>
            <a:t>Dog</a:t>
          </a:r>
        </a:p>
      </dgm:t>
    </dgm:pt>
    <dgm:pt modelId="{80A3C1EE-EF66-4948-879E-AFF4E7F9C674}" type="parTrans" cxnId="{286A23A0-F3DD-4353-B481-1FBE340F0667}">
      <dgm:prSet/>
      <dgm:spPr/>
    </dgm:pt>
    <dgm:pt modelId="{A5E5F129-79CC-475E-8132-466BCB148F0A}" type="sibTrans" cxnId="{286A23A0-F3DD-4353-B481-1FBE340F0667}">
      <dgm:prSet/>
      <dgm:spPr/>
    </dgm:pt>
    <dgm:pt modelId="{326D6C8B-2E00-4F0E-BE91-DD0102A39ED5}" type="pres">
      <dgm:prSet presAssocID="{20E7770E-F3CE-443C-92AD-ADCC759AE2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3D7CCA-924D-42E4-BEDB-FC6DC5AB519E}" type="pres">
      <dgm:prSet presAssocID="{696F3B23-BD76-4F83-974B-828BC1E17055}" presName="hierRoot1" presStyleCnt="0">
        <dgm:presLayoutVars>
          <dgm:hierBranch val="init"/>
        </dgm:presLayoutVars>
      </dgm:prSet>
      <dgm:spPr/>
    </dgm:pt>
    <dgm:pt modelId="{CC7BB304-0803-469A-A71D-FECA46D89DE5}" type="pres">
      <dgm:prSet presAssocID="{696F3B23-BD76-4F83-974B-828BC1E17055}" presName="rootComposite1" presStyleCnt="0"/>
      <dgm:spPr/>
    </dgm:pt>
    <dgm:pt modelId="{6C90C230-72DD-4D3B-9CE9-FA13E6DC76E8}" type="pres">
      <dgm:prSet presAssocID="{696F3B23-BD76-4F83-974B-828BC1E17055}" presName="rootText1" presStyleLbl="node0" presStyleIdx="0" presStyleCnt="1">
        <dgm:presLayoutVars>
          <dgm:chPref val="3"/>
        </dgm:presLayoutVars>
      </dgm:prSet>
      <dgm:spPr/>
    </dgm:pt>
    <dgm:pt modelId="{5A04447C-310E-4423-AAE4-8FB149B214E0}" type="pres">
      <dgm:prSet presAssocID="{696F3B23-BD76-4F83-974B-828BC1E17055}" presName="rootConnector1" presStyleLbl="node1" presStyleIdx="0" presStyleCnt="0"/>
      <dgm:spPr/>
    </dgm:pt>
    <dgm:pt modelId="{1AD48F1A-33DA-49EB-9215-1F9B4DD89530}" type="pres">
      <dgm:prSet presAssocID="{696F3B23-BD76-4F83-974B-828BC1E17055}" presName="hierChild2" presStyleCnt="0"/>
      <dgm:spPr/>
    </dgm:pt>
    <dgm:pt modelId="{AE61934E-5630-49D2-A640-994B03167F01}" type="pres">
      <dgm:prSet presAssocID="{4F879758-0308-4B1B-94B5-19E4518C0983}" presName="Name37" presStyleLbl="parChTrans1D2" presStyleIdx="0" presStyleCnt="2"/>
      <dgm:spPr/>
    </dgm:pt>
    <dgm:pt modelId="{FE778519-7437-462D-9433-8E227D9514C8}" type="pres">
      <dgm:prSet presAssocID="{0C2FAA03-2241-480E-B658-BA667789B419}" presName="hierRoot2" presStyleCnt="0">
        <dgm:presLayoutVars>
          <dgm:hierBranch val="init"/>
        </dgm:presLayoutVars>
      </dgm:prSet>
      <dgm:spPr/>
    </dgm:pt>
    <dgm:pt modelId="{4A8FB86F-A08F-42D9-AEC8-472AE1221320}" type="pres">
      <dgm:prSet presAssocID="{0C2FAA03-2241-480E-B658-BA667789B419}" presName="rootComposite" presStyleCnt="0"/>
      <dgm:spPr/>
    </dgm:pt>
    <dgm:pt modelId="{E927669D-FFB1-4BD9-96B4-460B2FE74102}" type="pres">
      <dgm:prSet presAssocID="{0C2FAA03-2241-480E-B658-BA667789B419}" presName="rootText" presStyleLbl="node2" presStyleIdx="0" presStyleCnt="2">
        <dgm:presLayoutVars>
          <dgm:chPref val="3"/>
        </dgm:presLayoutVars>
      </dgm:prSet>
      <dgm:spPr/>
    </dgm:pt>
    <dgm:pt modelId="{51673D47-CE25-4F96-B65E-85E17FD0DDAD}" type="pres">
      <dgm:prSet presAssocID="{0C2FAA03-2241-480E-B658-BA667789B419}" presName="rootConnector" presStyleLbl="node2" presStyleIdx="0" presStyleCnt="2"/>
      <dgm:spPr/>
    </dgm:pt>
    <dgm:pt modelId="{26357D95-A7F9-4362-99F6-C30A0E27BD46}" type="pres">
      <dgm:prSet presAssocID="{0C2FAA03-2241-480E-B658-BA667789B419}" presName="hierChild4" presStyleCnt="0"/>
      <dgm:spPr/>
    </dgm:pt>
    <dgm:pt modelId="{4F9F0067-2087-40C6-9791-DA254DA1DE90}" type="pres">
      <dgm:prSet presAssocID="{0C2FAA03-2241-480E-B658-BA667789B419}" presName="hierChild5" presStyleCnt="0"/>
      <dgm:spPr/>
    </dgm:pt>
    <dgm:pt modelId="{FA50E323-1005-4D58-82E6-B7E774D13BBA}" type="pres">
      <dgm:prSet presAssocID="{80A3C1EE-EF66-4948-879E-AFF4E7F9C674}" presName="Name37" presStyleLbl="parChTrans1D2" presStyleIdx="1" presStyleCnt="2"/>
      <dgm:spPr/>
    </dgm:pt>
    <dgm:pt modelId="{83FAA11E-4A56-402E-AB5A-51293A3C6FD3}" type="pres">
      <dgm:prSet presAssocID="{83535D1B-7073-407C-9437-CD1A33570424}" presName="hierRoot2" presStyleCnt="0">
        <dgm:presLayoutVars>
          <dgm:hierBranch val="init"/>
        </dgm:presLayoutVars>
      </dgm:prSet>
      <dgm:spPr/>
    </dgm:pt>
    <dgm:pt modelId="{5EC21080-9638-4B05-B9F4-694912956552}" type="pres">
      <dgm:prSet presAssocID="{83535D1B-7073-407C-9437-CD1A33570424}" presName="rootComposite" presStyleCnt="0"/>
      <dgm:spPr/>
    </dgm:pt>
    <dgm:pt modelId="{9C03FD6D-414B-46AF-BB54-E069B8EB9FF4}" type="pres">
      <dgm:prSet presAssocID="{83535D1B-7073-407C-9437-CD1A33570424}" presName="rootText" presStyleLbl="node2" presStyleIdx="1" presStyleCnt="2">
        <dgm:presLayoutVars>
          <dgm:chPref val="3"/>
        </dgm:presLayoutVars>
      </dgm:prSet>
      <dgm:spPr/>
    </dgm:pt>
    <dgm:pt modelId="{30EF56DF-62FD-4471-9E24-EEF1511997D9}" type="pres">
      <dgm:prSet presAssocID="{83535D1B-7073-407C-9437-CD1A33570424}" presName="rootConnector" presStyleLbl="node2" presStyleIdx="1" presStyleCnt="2"/>
      <dgm:spPr/>
    </dgm:pt>
    <dgm:pt modelId="{58DBC4EA-E542-4DD0-B1EA-3F55732D5E23}" type="pres">
      <dgm:prSet presAssocID="{83535D1B-7073-407C-9437-CD1A33570424}" presName="hierChild4" presStyleCnt="0"/>
      <dgm:spPr/>
    </dgm:pt>
    <dgm:pt modelId="{6C2520C9-B7D6-4624-8892-12375EAA0448}" type="pres">
      <dgm:prSet presAssocID="{83535D1B-7073-407C-9437-CD1A33570424}" presName="hierChild5" presStyleCnt="0"/>
      <dgm:spPr/>
    </dgm:pt>
    <dgm:pt modelId="{2611FD30-2C3B-4A2F-93C9-7E60774E1D0C}" type="pres">
      <dgm:prSet presAssocID="{696F3B23-BD76-4F83-974B-828BC1E17055}" presName="hierChild3" presStyleCnt="0"/>
      <dgm:spPr/>
    </dgm:pt>
  </dgm:ptLst>
  <dgm:cxnLst>
    <dgm:cxn modelId="{9CC69C28-022D-47C4-A1EF-9592A8B6A153}" type="presOf" srcId="{80A3C1EE-EF66-4948-879E-AFF4E7F9C674}" destId="{FA50E323-1005-4D58-82E6-B7E774D13BBA}" srcOrd="0" destOrd="0" presId="urn:microsoft.com/office/officeart/2005/8/layout/orgChart1"/>
    <dgm:cxn modelId="{8DD3604F-5C6D-4081-B53F-CD4F249BD5A2}" type="presOf" srcId="{4F879758-0308-4B1B-94B5-19E4518C0983}" destId="{AE61934E-5630-49D2-A640-994B03167F01}" srcOrd="0" destOrd="0" presId="urn:microsoft.com/office/officeart/2005/8/layout/orgChart1"/>
    <dgm:cxn modelId="{FB2405F1-3E62-4DC9-BE9D-3011FC258E34}" type="presOf" srcId="{696F3B23-BD76-4F83-974B-828BC1E17055}" destId="{5A04447C-310E-4423-AAE4-8FB149B214E0}" srcOrd="1" destOrd="0" presId="urn:microsoft.com/office/officeart/2005/8/layout/orgChart1"/>
    <dgm:cxn modelId="{7F40CD78-1D1E-4331-8BDB-17DC5B8E4BEC}" type="presOf" srcId="{0C2FAA03-2241-480E-B658-BA667789B419}" destId="{51673D47-CE25-4F96-B65E-85E17FD0DDAD}" srcOrd="1" destOrd="0" presId="urn:microsoft.com/office/officeart/2005/8/layout/orgChart1"/>
    <dgm:cxn modelId="{4EB7521D-A4F6-4BDE-9E14-1918F0DE33F6}" srcId="{20E7770E-F3CE-443C-92AD-ADCC759AE2E9}" destId="{696F3B23-BD76-4F83-974B-828BC1E17055}" srcOrd="0" destOrd="0" parTransId="{40585C2E-001E-4993-8E79-FA9737CCC5C1}" sibTransId="{FFADBFF6-0819-47A9-8FF7-CACFA9AAE138}"/>
    <dgm:cxn modelId="{A2D14A63-AD12-4A23-BFA2-40D9DC80CAE8}" type="presOf" srcId="{83535D1B-7073-407C-9437-CD1A33570424}" destId="{9C03FD6D-414B-46AF-BB54-E069B8EB9FF4}" srcOrd="0" destOrd="0" presId="urn:microsoft.com/office/officeart/2005/8/layout/orgChart1"/>
    <dgm:cxn modelId="{7A62DFFE-ECEC-4CF7-9EFE-FD9C09D410D6}" type="presOf" srcId="{696F3B23-BD76-4F83-974B-828BC1E17055}" destId="{6C90C230-72DD-4D3B-9CE9-FA13E6DC76E8}" srcOrd="0" destOrd="0" presId="urn:microsoft.com/office/officeart/2005/8/layout/orgChart1"/>
    <dgm:cxn modelId="{70BB56D3-87E2-49AF-A8E2-C72510065436}" type="presOf" srcId="{83535D1B-7073-407C-9437-CD1A33570424}" destId="{30EF56DF-62FD-4471-9E24-EEF1511997D9}" srcOrd="1" destOrd="0" presId="urn:microsoft.com/office/officeart/2005/8/layout/orgChart1"/>
    <dgm:cxn modelId="{CE297056-9B85-4C8E-95B8-ACA172B79B2A}" srcId="{696F3B23-BD76-4F83-974B-828BC1E17055}" destId="{0C2FAA03-2241-480E-B658-BA667789B419}" srcOrd="0" destOrd="0" parTransId="{4F879758-0308-4B1B-94B5-19E4518C0983}" sibTransId="{07EE122E-7FF1-491C-B7D2-9E5D0047C127}"/>
    <dgm:cxn modelId="{286A23A0-F3DD-4353-B481-1FBE340F0667}" srcId="{696F3B23-BD76-4F83-974B-828BC1E17055}" destId="{83535D1B-7073-407C-9437-CD1A33570424}" srcOrd="1" destOrd="0" parTransId="{80A3C1EE-EF66-4948-879E-AFF4E7F9C674}" sibTransId="{A5E5F129-79CC-475E-8132-466BCB148F0A}"/>
    <dgm:cxn modelId="{F77FA85F-E958-42B6-B319-30B618AB0B0F}" type="presOf" srcId="{0C2FAA03-2241-480E-B658-BA667789B419}" destId="{E927669D-FFB1-4BD9-96B4-460B2FE74102}" srcOrd="0" destOrd="0" presId="urn:microsoft.com/office/officeart/2005/8/layout/orgChart1"/>
    <dgm:cxn modelId="{BB4B60C8-64ED-4D9A-A394-C2DA462B9D6F}" type="presOf" srcId="{20E7770E-F3CE-443C-92AD-ADCC759AE2E9}" destId="{326D6C8B-2E00-4F0E-BE91-DD0102A39ED5}" srcOrd="0" destOrd="0" presId="urn:microsoft.com/office/officeart/2005/8/layout/orgChart1"/>
    <dgm:cxn modelId="{082C3159-2FE3-44E5-849A-4E2FB13F9803}" type="presParOf" srcId="{326D6C8B-2E00-4F0E-BE91-DD0102A39ED5}" destId="{723D7CCA-924D-42E4-BEDB-FC6DC5AB519E}" srcOrd="0" destOrd="0" presId="urn:microsoft.com/office/officeart/2005/8/layout/orgChart1"/>
    <dgm:cxn modelId="{C1D70411-FE44-4F2B-B1ED-7673F2DA0544}" type="presParOf" srcId="{723D7CCA-924D-42E4-BEDB-FC6DC5AB519E}" destId="{CC7BB304-0803-469A-A71D-FECA46D89DE5}" srcOrd="0" destOrd="0" presId="urn:microsoft.com/office/officeart/2005/8/layout/orgChart1"/>
    <dgm:cxn modelId="{77AF5D19-BB07-49F6-B970-8512C7609286}" type="presParOf" srcId="{CC7BB304-0803-469A-A71D-FECA46D89DE5}" destId="{6C90C230-72DD-4D3B-9CE9-FA13E6DC76E8}" srcOrd="0" destOrd="0" presId="urn:microsoft.com/office/officeart/2005/8/layout/orgChart1"/>
    <dgm:cxn modelId="{77626A08-A55D-4185-B91E-12569809D822}" type="presParOf" srcId="{CC7BB304-0803-469A-A71D-FECA46D89DE5}" destId="{5A04447C-310E-4423-AAE4-8FB149B214E0}" srcOrd="1" destOrd="0" presId="urn:microsoft.com/office/officeart/2005/8/layout/orgChart1"/>
    <dgm:cxn modelId="{1FFEE955-3E09-49EF-949A-3C48640E72E4}" type="presParOf" srcId="{723D7CCA-924D-42E4-BEDB-FC6DC5AB519E}" destId="{1AD48F1A-33DA-49EB-9215-1F9B4DD89530}" srcOrd="1" destOrd="0" presId="urn:microsoft.com/office/officeart/2005/8/layout/orgChart1"/>
    <dgm:cxn modelId="{39301D3D-DD25-4BB1-A190-05F394229AB4}" type="presParOf" srcId="{1AD48F1A-33DA-49EB-9215-1F9B4DD89530}" destId="{AE61934E-5630-49D2-A640-994B03167F01}" srcOrd="0" destOrd="0" presId="urn:microsoft.com/office/officeart/2005/8/layout/orgChart1"/>
    <dgm:cxn modelId="{BE98B142-A3D8-4303-A98F-2D0F215CD00A}" type="presParOf" srcId="{1AD48F1A-33DA-49EB-9215-1F9B4DD89530}" destId="{FE778519-7437-462D-9433-8E227D9514C8}" srcOrd="1" destOrd="0" presId="urn:microsoft.com/office/officeart/2005/8/layout/orgChart1"/>
    <dgm:cxn modelId="{F6082805-7403-4DE1-B3CA-9D937D02646F}" type="presParOf" srcId="{FE778519-7437-462D-9433-8E227D9514C8}" destId="{4A8FB86F-A08F-42D9-AEC8-472AE1221320}" srcOrd="0" destOrd="0" presId="urn:microsoft.com/office/officeart/2005/8/layout/orgChart1"/>
    <dgm:cxn modelId="{6B7016DE-E2E6-460E-8823-728EE57F3544}" type="presParOf" srcId="{4A8FB86F-A08F-42D9-AEC8-472AE1221320}" destId="{E927669D-FFB1-4BD9-96B4-460B2FE74102}" srcOrd="0" destOrd="0" presId="urn:microsoft.com/office/officeart/2005/8/layout/orgChart1"/>
    <dgm:cxn modelId="{FE818FA0-6428-4BD3-B9B6-51374BA9894E}" type="presParOf" srcId="{4A8FB86F-A08F-42D9-AEC8-472AE1221320}" destId="{51673D47-CE25-4F96-B65E-85E17FD0DDAD}" srcOrd="1" destOrd="0" presId="urn:microsoft.com/office/officeart/2005/8/layout/orgChart1"/>
    <dgm:cxn modelId="{330FFDBB-2E67-47CC-A683-EBC4584633F0}" type="presParOf" srcId="{FE778519-7437-462D-9433-8E227D9514C8}" destId="{26357D95-A7F9-4362-99F6-C30A0E27BD46}" srcOrd="1" destOrd="0" presId="urn:microsoft.com/office/officeart/2005/8/layout/orgChart1"/>
    <dgm:cxn modelId="{5A372BBC-19CD-4C17-8526-3FE05D4C2806}" type="presParOf" srcId="{FE778519-7437-462D-9433-8E227D9514C8}" destId="{4F9F0067-2087-40C6-9791-DA254DA1DE90}" srcOrd="2" destOrd="0" presId="urn:microsoft.com/office/officeart/2005/8/layout/orgChart1"/>
    <dgm:cxn modelId="{8580BF33-B95E-44FB-97C4-8AB7B24C6DD6}" type="presParOf" srcId="{1AD48F1A-33DA-49EB-9215-1F9B4DD89530}" destId="{FA50E323-1005-4D58-82E6-B7E774D13BBA}" srcOrd="2" destOrd="0" presId="urn:microsoft.com/office/officeart/2005/8/layout/orgChart1"/>
    <dgm:cxn modelId="{AE46CE1A-F224-4197-B37A-26521A7F4955}" type="presParOf" srcId="{1AD48F1A-33DA-49EB-9215-1F9B4DD89530}" destId="{83FAA11E-4A56-402E-AB5A-51293A3C6FD3}" srcOrd="3" destOrd="0" presId="urn:microsoft.com/office/officeart/2005/8/layout/orgChart1"/>
    <dgm:cxn modelId="{183B5F76-B041-447C-95B4-C6B2078823CF}" type="presParOf" srcId="{83FAA11E-4A56-402E-AB5A-51293A3C6FD3}" destId="{5EC21080-9638-4B05-B9F4-694912956552}" srcOrd="0" destOrd="0" presId="urn:microsoft.com/office/officeart/2005/8/layout/orgChart1"/>
    <dgm:cxn modelId="{F1A598B1-4E6D-4154-B8F4-71221F9D5DAD}" type="presParOf" srcId="{5EC21080-9638-4B05-B9F4-694912956552}" destId="{9C03FD6D-414B-46AF-BB54-E069B8EB9FF4}" srcOrd="0" destOrd="0" presId="urn:microsoft.com/office/officeart/2005/8/layout/orgChart1"/>
    <dgm:cxn modelId="{13E5FBE9-307E-40E8-B284-E1C52ACA593E}" type="presParOf" srcId="{5EC21080-9638-4B05-B9F4-694912956552}" destId="{30EF56DF-62FD-4471-9E24-EEF1511997D9}" srcOrd="1" destOrd="0" presId="urn:microsoft.com/office/officeart/2005/8/layout/orgChart1"/>
    <dgm:cxn modelId="{06B57A49-DE4F-415F-9EE5-D368E1513BB6}" type="presParOf" srcId="{83FAA11E-4A56-402E-AB5A-51293A3C6FD3}" destId="{58DBC4EA-E542-4DD0-B1EA-3F55732D5E23}" srcOrd="1" destOrd="0" presId="urn:microsoft.com/office/officeart/2005/8/layout/orgChart1"/>
    <dgm:cxn modelId="{B53F87F6-A404-43DB-BC74-75F023C76B48}" type="presParOf" srcId="{83FAA11E-4A56-402E-AB5A-51293A3C6FD3}" destId="{6C2520C9-B7D6-4624-8892-12375EAA0448}" srcOrd="2" destOrd="0" presId="urn:microsoft.com/office/officeart/2005/8/layout/orgChart1"/>
    <dgm:cxn modelId="{4D2A22E9-EE6A-4B59-AD18-8783D61824B6}" type="presParOf" srcId="{723D7CCA-924D-42E4-BEDB-FC6DC5AB519E}" destId="{2611FD30-2C3B-4A2F-93C9-7E60774E1D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E7770E-F3CE-443C-92AD-ADCC759AE2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F3B23-BD76-4F83-974B-828BC1E17055}">
      <dgm:prSet phldrT="[Text]"/>
      <dgm:spPr/>
      <dgm:t>
        <a:bodyPr/>
        <a:lstStyle/>
        <a:p>
          <a:r>
            <a:rPr lang="en-US" dirty="0"/>
            <a:t>Animal</a:t>
          </a:r>
        </a:p>
        <a:p>
          <a:r>
            <a:rPr lang="en-US"/>
            <a:t>.walk();</a:t>
          </a:r>
          <a:endParaRPr lang="en-US" dirty="0"/>
        </a:p>
      </dgm:t>
    </dgm:pt>
    <dgm:pt modelId="{40585C2E-001E-4993-8E79-FA9737CCC5C1}" type="parTrans" cxnId="{4EB7521D-A4F6-4BDE-9E14-1918F0DE33F6}">
      <dgm:prSet/>
      <dgm:spPr/>
      <dgm:t>
        <a:bodyPr/>
        <a:lstStyle/>
        <a:p>
          <a:endParaRPr lang="en-US"/>
        </a:p>
      </dgm:t>
    </dgm:pt>
    <dgm:pt modelId="{FFADBFF6-0819-47A9-8FF7-CACFA9AAE138}" type="sibTrans" cxnId="{4EB7521D-A4F6-4BDE-9E14-1918F0DE33F6}">
      <dgm:prSet/>
      <dgm:spPr/>
      <dgm:t>
        <a:bodyPr/>
        <a:lstStyle/>
        <a:p>
          <a:endParaRPr lang="en-US"/>
        </a:p>
      </dgm:t>
    </dgm:pt>
    <dgm:pt modelId="{0C2FAA03-2241-480E-B658-BA667789B419}">
      <dgm:prSet phldrT="[Text]"/>
      <dgm:spPr/>
      <dgm:t>
        <a:bodyPr/>
        <a:lstStyle/>
        <a:p>
          <a:r>
            <a:rPr lang="en-US" dirty="0"/>
            <a:t>Human</a:t>
          </a:r>
        </a:p>
      </dgm:t>
    </dgm:pt>
    <dgm:pt modelId="{4F879758-0308-4B1B-94B5-19E4518C0983}" type="parTrans" cxnId="{CE297056-9B85-4C8E-95B8-ACA172B79B2A}">
      <dgm:prSet/>
      <dgm:spPr/>
      <dgm:t>
        <a:bodyPr/>
        <a:lstStyle/>
        <a:p>
          <a:endParaRPr lang="en-US"/>
        </a:p>
      </dgm:t>
    </dgm:pt>
    <dgm:pt modelId="{07EE122E-7FF1-491C-B7D2-9E5D0047C127}" type="sibTrans" cxnId="{CE297056-9B85-4C8E-95B8-ACA172B79B2A}">
      <dgm:prSet/>
      <dgm:spPr/>
      <dgm:t>
        <a:bodyPr/>
        <a:lstStyle/>
        <a:p>
          <a:endParaRPr lang="en-US"/>
        </a:p>
      </dgm:t>
    </dgm:pt>
    <dgm:pt modelId="{83535D1B-7073-407C-9437-CD1A33570424}">
      <dgm:prSet phldrT="[Text]"/>
      <dgm:spPr/>
      <dgm:t>
        <a:bodyPr/>
        <a:lstStyle/>
        <a:p>
          <a:r>
            <a:rPr lang="en-US" dirty="0"/>
            <a:t>Dog</a:t>
          </a:r>
        </a:p>
      </dgm:t>
    </dgm:pt>
    <dgm:pt modelId="{80A3C1EE-EF66-4948-879E-AFF4E7F9C674}" type="parTrans" cxnId="{286A23A0-F3DD-4353-B481-1FBE340F0667}">
      <dgm:prSet/>
      <dgm:spPr/>
      <dgm:t>
        <a:bodyPr/>
        <a:lstStyle/>
        <a:p>
          <a:endParaRPr lang="en-US"/>
        </a:p>
      </dgm:t>
    </dgm:pt>
    <dgm:pt modelId="{A5E5F129-79CC-475E-8132-466BCB148F0A}" type="sibTrans" cxnId="{286A23A0-F3DD-4353-B481-1FBE340F0667}">
      <dgm:prSet/>
      <dgm:spPr/>
      <dgm:t>
        <a:bodyPr/>
        <a:lstStyle/>
        <a:p>
          <a:endParaRPr lang="en-US"/>
        </a:p>
      </dgm:t>
    </dgm:pt>
    <dgm:pt modelId="{326D6C8B-2E00-4F0E-BE91-DD0102A39ED5}" type="pres">
      <dgm:prSet presAssocID="{20E7770E-F3CE-443C-92AD-ADCC759AE2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3D7CCA-924D-42E4-BEDB-FC6DC5AB519E}" type="pres">
      <dgm:prSet presAssocID="{696F3B23-BD76-4F83-974B-828BC1E17055}" presName="hierRoot1" presStyleCnt="0">
        <dgm:presLayoutVars>
          <dgm:hierBranch val="init"/>
        </dgm:presLayoutVars>
      </dgm:prSet>
      <dgm:spPr/>
    </dgm:pt>
    <dgm:pt modelId="{CC7BB304-0803-469A-A71D-FECA46D89DE5}" type="pres">
      <dgm:prSet presAssocID="{696F3B23-BD76-4F83-974B-828BC1E17055}" presName="rootComposite1" presStyleCnt="0"/>
      <dgm:spPr/>
    </dgm:pt>
    <dgm:pt modelId="{6C90C230-72DD-4D3B-9CE9-FA13E6DC76E8}" type="pres">
      <dgm:prSet presAssocID="{696F3B23-BD76-4F83-974B-828BC1E17055}" presName="rootText1" presStyleLbl="node0" presStyleIdx="0" presStyleCnt="1">
        <dgm:presLayoutVars>
          <dgm:chPref val="3"/>
        </dgm:presLayoutVars>
      </dgm:prSet>
      <dgm:spPr/>
    </dgm:pt>
    <dgm:pt modelId="{5A04447C-310E-4423-AAE4-8FB149B214E0}" type="pres">
      <dgm:prSet presAssocID="{696F3B23-BD76-4F83-974B-828BC1E17055}" presName="rootConnector1" presStyleLbl="node1" presStyleIdx="0" presStyleCnt="0"/>
      <dgm:spPr/>
    </dgm:pt>
    <dgm:pt modelId="{1AD48F1A-33DA-49EB-9215-1F9B4DD89530}" type="pres">
      <dgm:prSet presAssocID="{696F3B23-BD76-4F83-974B-828BC1E17055}" presName="hierChild2" presStyleCnt="0"/>
      <dgm:spPr/>
    </dgm:pt>
    <dgm:pt modelId="{AE61934E-5630-49D2-A640-994B03167F01}" type="pres">
      <dgm:prSet presAssocID="{4F879758-0308-4B1B-94B5-19E4518C0983}" presName="Name37" presStyleLbl="parChTrans1D2" presStyleIdx="0" presStyleCnt="2"/>
      <dgm:spPr/>
    </dgm:pt>
    <dgm:pt modelId="{FE778519-7437-462D-9433-8E227D9514C8}" type="pres">
      <dgm:prSet presAssocID="{0C2FAA03-2241-480E-B658-BA667789B419}" presName="hierRoot2" presStyleCnt="0">
        <dgm:presLayoutVars>
          <dgm:hierBranch val="init"/>
        </dgm:presLayoutVars>
      </dgm:prSet>
      <dgm:spPr/>
    </dgm:pt>
    <dgm:pt modelId="{4A8FB86F-A08F-42D9-AEC8-472AE1221320}" type="pres">
      <dgm:prSet presAssocID="{0C2FAA03-2241-480E-B658-BA667789B419}" presName="rootComposite" presStyleCnt="0"/>
      <dgm:spPr/>
    </dgm:pt>
    <dgm:pt modelId="{E927669D-FFB1-4BD9-96B4-460B2FE74102}" type="pres">
      <dgm:prSet presAssocID="{0C2FAA03-2241-480E-B658-BA667789B419}" presName="rootText" presStyleLbl="node2" presStyleIdx="0" presStyleCnt="2">
        <dgm:presLayoutVars>
          <dgm:chPref val="3"/>
        </dgm:presLayoutVars>
      </dgm:prSet>
      <dgm:spPr/>
    </dgm:pt>
    <dgm:pt modelId="{51673D47-CE25-4F96-B65E-85E17FD0DDAD}" type="pres">
      <dgm:prSet presAssocID="{0C2FAA03-2241-480E-B658-BA667789B419}" presName="rootConnector" presStyleLbl="node2" presStyleIdx="0" presStyleCnt="2"/>
      <dgm:spPr/>
    </dgm:pt>
    <dgm:pt modelId="{26357D95-A7F9-4362-99F6-C30A0E27BD46}" type="pres">
      <dgm:prSet presAssocID="{0C2FAA03-2241-480E-B658-BA667789B419}" presName="hierChild4" presStyleCnt="0"/>
      <dgm:spPr/>
    </dgm:pt>
    <dgm:pt modelId="{4F9F0067-2087-40C6-9791-DA254DA1DE90}" type="pres">
      <dgm:prSet presAssocID="{0C2FAA03-2241-480E-B658-BA667789B419}" presName="hierChild5" presStyleCnt="0"/>
      <dgm:spPr/>
    </dgm:pt>
    <dgm:pt modelId="{FA50E323-1005-4D58-82E6-B7E774D13BBA}" type="pres">
      <dgm:prSet presAssocID="{80A3C1EE-EF66-4948-879E-AFF4E7F9C674}" presName="Name37" presStyleLbl="parChTrans1D2" presStyleIdx="1" presStyleCnt="2"/>
      <dgm:spPr/>
    </dgm:pt>
    <dgm:pt modelId="{83FAA11E-4A56-402E-AB5A-51293A3C6FD3}" type="pres">
      <dgm:prSet presAssocID="{83535D1B-7073-407C-9437-CD1A33570424}" presName="hierRoot2" presStyleCnt="0">
        <dgm:presLayoutVars>
          <dgm:hierBranch val="init"/>
        </dgm:presLayoutVars>
      </dgm:prSet>
      <dgm:spPr/>
    </dgm:pt>
    <dgm:pt modelId="{5EC21080-9638-4B05-B9F4-694912956552}" type="pres">
      <dgm:prSet presAssocID="{83535D1B-7073-407C-9437-CD1A33570424}" presName="rootComposite" presStyleCnt="0"/>
      <dgm:spPr/>
    </dgm:pt>
    <dgm:pt modelId="{9C03FD6D-414B-46AF-BB54-E069B8EB9FF4}" type="pres">
      <dgm:prSet presAssocID="{83535D1B-7073-407C-9437-CD1A33570424}" presName="rootText" presStyleLbl="node2" presStyleIdx="1" presStyleCnt="2">
        <dgm:presLayoutVars>
          <dgm:chPref val="3"/>
        </dgm:presLayoutVars>
      </dgm:prSet>
      <dgm:spPr/>
    </dgm:pt>
    <dgm:pt modelId="{30EF56DF-62FD-4471-9E24-EEF1511997D9}" type="pres">
      <dgm:prSet presAssocID="{83535D1B-7073-407C-9437-CD1A33570424}" presName="rootConnector" presStyleLbl="node2" presStyleIdx="1" presStyleCnt="2"/>
      <dgm:spPr/>
    </dgm:pt>
    <dgm:pt modelId="{58DBC4EA-E542-4DD0-B1EA-3F55732D5E23}" type="pres">
      <dgm:prSet presAssocID="{83535D1B-7073-407C-9437-CD1A33570424}" presName="hierChild4" presStyleCnt="0"/>
      <dgm:spPr/>
    </dgm:pt>
    <dgm:pt modelId="{6C2520C9-B7D6-4624-8892-12375EAA0448}" type="pres">
      <dgm:prSet presAssocID="{83535D1B-7073-407C-9437-CD1A33570424}" presName="hierChild5" presStyleCnt="0"/>
      <dgm:spPr/>
    </dgm:pt>
    <dgm:pt modelId="{2611FD30-2C3B-4A2F-93C9-7E60774E1D0C}" type="pres">
      <dgm:prSet presAssocID="{696F3B23-BD76-4F83-974B-828BC1E17055}" presName="hierChild3" presStyleCnt="0"/>
      <dgm:spPr/>
    </dgm:pt>
  </dgm:ptLst>
  <dgm:cxnLst>
    <dgm:cxn modelId="{CE297056-9B85-4C8E-95B8-ACA172B79B2A}" srcId="{696F3B23-BD76-4F83-974B-828BC1E17055}" destId="{0C2FAA03-2241-480E-B658-BA667789B419}" srcOrd="0" destOrd="0" parTransId="{4F879758-0308-4B1B-94B5-19E4518C0983}" sibTransId="{07EE122E-7FF1-491C-B7D2-9E5D0047C127}"/>
    <dgm:cxn modelId="{F77FA85F-E958-42B6-B319-30B618AB0B0F}" type="presOf" srcId="{0C2FAA03-2241-480E-B658-BA667789B419}" destId="{E927669D-FFB1-4BD9-96B4-460B2FE74102}" srcOrd="0" destOrd="0" presId="urn:microsoft.com/office/officeart/2005/8/layout/orgChart1"/>
    <dgm:cxn modelId="{7F40CD78-1D1E-4331-8BDB-17DC5B8E4BEC}" type="presOf" srcId="{0C2FAA03-2241-480E-B658-BA667789B419}" destId="{51673D47-CE25-4F96-B65E-85E17FD0DDAD}" srcOrd="1" destOrd="0" presId="urn:microsoft.com/office/officeart/2005/8/layout/orgChart1"/>
    <dgm:cxn modelId="{8DD3604F-5C6D-4081-B53F-CD4F249BD5A2}" type="presOf" srcId="{4F879758-0308-4B1B-94B5-19E4518C0983}" destId="{AE61934E-5630-49D2-A640-994B03167F01}" srcOrd="0" destOrd="0" presId="urn:microsoft.com/office/officeart/2005/8/layout/orgChart1"/>
    <dgm:cxn modelId="{A2D14A63-AD12-4A23-BFA2-40D9DC80CAE8}" type="presOf" srcId="{83535D1B-7073-407C-9437-CD1A33570424}" destId="{9C03FD6D-414B-46AF-BB54-E069B8EB9FF4}" srcOrd="0" destOrd="0" presId="urn:microsoft.com/office/officeart/2005/8/layout/orgChart1"/>
    <dgm:cxn modelId="{7A62DFFE-ECEC-4CF7-9EFE-FD9C09D410D6}" type="presOf" srcId="{696F3B23-BD76-4F83-974B-828BC1E17055}" destId="{6C90C230-72DD-4D3B-9CE9-FA13E6DC76E8}" srcOrd="0" destOrd="0" presId="urn:microsoft.com/office/officeart/2005/8/layout/orgChart1"/>
    <dgm:cxn modelId="{70BB56D3-87E2-49AF-A8E2-C72510065436}" type="presOf" srcId="{83535D1B-7073-407C-9437-CD1A33570424}" destId="{30EF56DF-62FD-4471-9E24-EEF1511997D9}" srcOrd="1" destOrd="0" presId="urn:microsoft.com/office/officeart/2005/8/layout/orgChart1"/>
    <dgm:cxn modelId="{4EB7521D-A4F6-4BDE-9E14-1918F0DE33F6}" srcId="{20E7770E-F3CE-443C-92AD-ADCC759AE2E9}" destId="{696F3B23-BD76-4F83-974B-828BC1E17055}" srcOrd="0" destOrd="0" parTransId="{40585C2E-001E-4993-8E79-FA9737CCC5C1}" sibTransId="{FFADBFF6-0819-47A9-8FF7-CACFA9AAE138}"/>
    <dgm:cxn modelId="{286A23A0-F3DD-4353-B481-1FBE340F0667}" srcId="{696F3B23-BD76-4F83-974B-828BC1E17055}" destId="{83535D1B-7073-407C-9437-CD1A33570424}" srcOrd="1" destOrd="0" parTransId="{80A3C1EE-EF66-4948-879E-AFF4E7F9C674}" sibTransId="{A5E5F129-79CC-475E-8132-466BCB148F0A}"/>
    <dgm:cxn modelId="{9CC69C28-022D-47C4-A1EF-9592A8B6A153}" type="presOf" srcId="{80A3C1EE-EF66-4948-879E-AFF4E7F9C674}" destId="{FA50E323-1005-4D58-82E6-B7E774D13BBA}" srcOrd="0" destOrd="0" presId="urn:microsoft.com/office/officeart/2005/8/layout/orgChart1"/>
    <dgm:cxn modelId="{BB4B60C8-64ED-4D9A-A394-C2DA462B9D6F}" type="presOf" srcId="{20E7770E-F3CE-443C-92AD-ADCC759AE2E9}" destId="{326D6C8B-2E00-4F0E-BE91-DD0102A39ED5}" srcOrd="0" destOrd="0" presId="urn:microsoft.com/office/officeart/2005/8/layout/orgChart1"/>
    <dgm:cxn modelId="{FB2405F1-3E62-4DC9-BE9D-3011FC258E34}" type="presOf" srcId="{696F3B23-BD76-4F83-974B-828BC1E17055}" destId="{5A04447C-310E-4423-AAE4-8FB149B214E0}" srcOrd="1" destOrd="0" presId="urn:microsoft.com/office/officeart/2005/8/layout/orgChart1"/>
    <dgm:cxn modelId="{082C3159-2FE3-44E5-849A-4E2FB13F9803}" type="presParOf" srcId="{326D6C8B-2E00-4F0E-BE91-DD0102A39ED5}" destId="{723D7CCA-924D-42E4-BEDB-FC6DC5AB519E}" srcOrd="0" destOrd="0" presId="urn:microsoft.com/office/officeart/2005/8/layout/orgChart1"/>
    <dgm:cxn modelId="{C1D70411-FE44-4F2B-B1ED-7673F2DA0544}" type="presParOf" srcId="{723D7CCA-924D-42E4-BEDB-FC6DC5AB519E}" destId="{CC7BB304-0803-469A-A71D-FECA46D89DE5}" srcOrd="0" destOrd="0" presId="urn:microsoft.com/office/officeart/2005/8/layout/orgChart1"/>
    <dgm:cxn modelId="{77AF5D19-BB07-49F6-B970-8512C7609286}" type="presParOf" srcId="{CC7BB304-0803-469A-A71D-FECA46D89DE5}" destId="{6C90C230-72DD-4D3B-9CE9-FA13E6DC76E8}" srcOrd="0" destOrd="0" presId="urn:microsoft.com/office/officeart/2005/8/layout/orgChart1"/>
    <dgm:cxn modelId="{77626A08-A55D-4185-B91E-12569809D822}" type="presParOf" srcId="{CC7BB304-0803-469A-A71D-FECA46D89DE5}" destId="{5A04447C-310E-4423-AAE4-8FB149B214E0}" srcOrd="1" destOrd="0" presId="urn:microsoft.com/office/officeart/2005/8/layout/orgChart1"/>
    <dgm:cxn modelId="{1FFEE955-3E09-49EF-949A-3C48640E72E4}" type="presParOf" srcId="{723D7CCA-924D-42E4-BEDB-FC6DC5AB519E}" destId="{1AD48F1A-33DA-49EB-9215-1F9B4DD89530}" srcOrd="1" destOrd="0" presId="urn:microsoft.com/office/officeart/2005/8/layout/orgChart1"/>
    <dgm:cxn modelId="{39301D3D-DD25-4BB1-A190-05F394229AB4}" type="presParOf" srcId="{1AD48F1A-33DA-49EB-9215-1F9B4DD89530}" destId="{AE61934E-5630-49D2-A640-994B03167F01}" srcOrd="0" destOrd="0" presId="urn:microsoft.com/office/officeart/2005/8/layout/orgChart1"/>
    <dgm:cxn modelId="{BE98B142-A3D8-4303-A98F-2D0F215CD00A}" type="presParOf" srcId="{1AD48F1A-33DA-49EB-9215-1F9B4DD89530}" destId="{FE778519-7437-462D-9433-8E227D9514C8}" srcOrd="1" destOrd="0" presId="urn:microsoft.com/office/officeart/2005/8/layout/orgChart1"/>
    <dgm:cxn modelId="{F6082805-7403-4DE1-B3CA-9D937D02646F}" type="presParOf" srcId="{FE778519-7437-462D-9433-8E227D9514C8}" destId="{4A8FB86F-A08F-42D9-AEC8-472AE1221320}" srcOrd="0" destOrd="0" presId="urn:microsoft.com/office/officeart/2005/8/layout/orgChart1"/>
    <dgm:cxn modelId="{6B7016DE-E2E6-460E-8823-728EE57F3544}" type="presParOf" srcId="{4A8FB86F-A08F-42D9-AEC8-472AE1221320}" destId="{E927669D-FFB1-4BD9-96B4-460B2FE74102}" srcOrd="0" destOrd="0" presId="urn:microsoft.com/office/officeart/2005/8/layout/orgChart1"/>
    <dgm:cxn modelId="{FE818FA0-6428-4BD3-B9B6-51374BA9894E}" type="presParOf" srcId="{4A8FB86F-A08F-42D9-AEC8-472AE1221320}" destId="{51673D47-CE25-4F96-B65E-85E17FD0DDAD}" srcOrd="1" destOrd="0" presId="urn:microsoft.com/office/officeart/2005/8/layout/orgChart1"/>
    <dgm:cxn modelId="{330FFDBB-2E67-47CC-A683-EBC4584633F0}" type="presParOf" srcId="{FE778519-7437-462D-9433-8E227D9514C8}" destId="{26357D95-A7F9-4362-99F6-C30A0E27BD46}" srcOrd="1" destOrd="0" presId="urn:microsoft.com/office/officeart/2005/8/layout/orgChart1"/>
    <dgm:cxn modelId="{5A372BBC-19CD-4C17-8526-3FE05D4C2806}" type="presParOf" srcId="{FE778519-7437-462D-9433-8E227D9514C8}" destId="{4F9F0067-2087-40C6-9791-DA254DA1DE90}" srcOrd="2" destOrd="0" presId="urn:microsoft.com/office/officeart/2005/8/layout/orgChart1"/>
    <dgm:cxn modelId="{8580BF33-B95E-44FB-97C4-8AB7B24C6DD6}" type="presParOf" srcId="{1AD48F1A-33DA-49EB-9215-1F9B4DD89530}" destId="{FA50E323-1005-4D58-82E6-B7E774D13BBA}" srcOrd="2" destOrd="0" presId="urn:microsoft.com/office/officeart/2005/8/layout/orgChart1"/>
    <dgm:cxn modelId="{AE46CE1A-F224-4197-B37A-26521A7F4955}" type="presParOf" srcId="{1AD48F1A-33DA-49EB-9215-1F9B4DD89530}" destId="{83FAA11E-4A56-402E-AB5A-51293A3C6FD3}" srcOrd="3" destOrd="0" presId="urn:microsoft.com/office/officeart/2005/8/layout/orgChart1"/>
    <dgm:cxn modelId="{183B5F76-B041-447C-95B4-C6B2078823CF}" type="presParOf" srcId="{83FAA11E-4A56-402E-AB5A-51293A3C6FD3}" destId="{5EC21080-9638-4B05-B9F4-694912956552}" srcOrd="0" destOrd="0" presId="urn:microsoft.com/office/officeart/2005/8/layout/orgChart1"/>
    <dgm:cxn modelId="{F1A598B1-4E6D-4154-B8F4-71221F9D5DAD}" type="presParOf" srcId="{5EC21080-9638-4B05-B9F4-694912956552}" destId="{9C03FD6D-414B-46AF-BB54-E069B8EB9FF4}" srcOrd="0" destOrd="0" presId="urn:microsoft.com/office/officeart/2005/8/layout/orgChart1"/>
    <dgm:cxn modelId="{13E5FBE9-307E-40E8-B284-E1C52ACA593E}" type="presParOf" srcId="{5EC21080-9638-4B05-B9F4-694912956552}" destId="{30EF56DF-62FD-4471-9E24-EEF1511997D9}" srcOrd="1" destOrd="0" presId="urn:microsoft.com/office/officeart/2005/8/layout/orgChart1"/>
    <dgm:cxn modelId="{06B57A49-DE4F-415F-9EE5-D368E1513BB6}" type="presParOf" srcId="{83FAA11E-4A56-402E-AB5A-51293A3C6FD3}" destId="{58DBC4EA-E542-4DD0-B1EA-3F55732D5E23}" srcOrd="1" destOrd="0" presId="urn:microsoft.com/office/officeart/2005/8/layout/orgChart1"/>
    <dgm:cxn modelId="{B53F87F6-A404-43DB-BC74-75F023C76B48}" type="presParOf" srcId="{83FAA11E-4A56-402E-AB5A-51293A3C6FD3}" destId="{6C2520C9-B7D6-4624-8892-12375EAA0448}" srcOrd="2" destOrd="0" presId="urn:microsoft.com/office/officeart/2005/8/layout/orgChart1"/>
    <dgm:cxn modelId="{4D2A22E9-EE6A-4B59-AD18-8783D61824B6}" type="presParOf" srcId="{723D7CCA-924D-42E4-BEDB-FC6DC5AB519E}" destId="{2611FD30-2C3B-4A2F-93C9-7E60774E1D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0C230-72DD-4D3B-9CE9-FA13E6DC76E8}">
      <dsp:nvSpPr>
        <dsp:cNvPr id="0" name=""/>
        <dsp:cNvSpPr/>
      </dsp:nvSpPr>
      <dsp:spPr>
        <a:xfrm>
          <a:off x="1283" y="300679"/>
          <a:ext cx="10513032" cy="5256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Animal</a:t>
          </a:r>
        </a:p>
      </dsp:txBody>
      <dsp:txXfrm>
        <a:off x="1283" y="300679"/>
        <a:ext cx="10513032" cy="5256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0E323-1005-4D58-82E6-B7E774D13BBA}">
      <dsp:nvSpPr>
        <dsp:cNvPr id="0" name=""/>
        <dsp:cNvSpPr/>
      </dsp:nvSpPr>
      <dsp:spPr>
        <a:xfrm>
          <a:off x="5257800" y="2429568"/>
          <a:ext cx="2877316" cy="9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69"/>
              </a:lnTo>
              <a:lnTo>
                <a:pt x="2877316" y="499369"/>
              </a:lnTo>
              <a:lnTo>
                <a:pt x="2877316" y="998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934E-5630-49D2-A640-994B03167F01}">
      <dsp:nvSpPr>
        <dsp:cNvPr id="0" name=""/>
        <dsp:cNvSpPr/>
      </dsp:nvSpPr>
      <dsp:spPr>
        <a:xfrm>
          <a:off x="2380483" y="2429568"/>
          <a:ext cx="2877316" cy="998738"/>
        </a:xfrm>
        <a:custGeom>
          <a:avLst/>
          <a:gdLst/>
          <a:ahLst/>
          <a:cxnLst/>
          <a:rect l="0" t="0" r="0" b="0"/>
          <a:pathLst>
            <a:path>
              <a:moveTo>
                <a:pt x="2877316" y="0"/>
              </a:moveTo>
              <a:lnTo>
                <a:pt x="2877316" y="499369"/>
              </a:lnTo>
              <a:lnTo>
                <a:pt x="0" y="499369"/>
              </a:lnTo>
              <a:lnTo>
                <a:pt x="0" y="998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0C230-72DD-4D3B-9CE9-FA13E6DC76E8}">
      <dsp:nvSpPr>
        <dsp:cNvPr id="0" name=""/>
        <dsp:cNvSpPr/>
      </dsp:nvSpPr>
      <dsp:spPr>
        <a:xfrm>
          <a:off x="2879852" y="51620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Animal</a:t>
          </a:r>
        </a:p>
      </dsp:txBody>
      <dsp:txXfrm>
        <a:off x="2879852" y="51620"/>
        <a:ext cx="4755895" cy="2377947"/>
      </dsp:txXfrm>
    </dsp:sp>
    <dsp:sp modelId="{E927669D-FFB1-4BD9-96B4-460B2FE74102}">
      <dsp:nvSpPr>
        <dsp:cNvPr id="0" name=""/>
        <dsp:cNvSpPr/>
      </dsp:nvSpPr>
      <dsp:spPr>
        <a:xfrm>
          <a:off x="2535" y="3428306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Human</a:t>
          </a:r>
        </a:p>
      </dsp:txBody>
      <dsp:txXfrm>
        <a:off x="2535" y="3428306"/>
        <a:ext cx="4755895" cy="2377947"/>
      </dsp:txXfrm>
    </dsp:sp>
    <dsp:sp modelId="{9C03FD6D-414B-46AF-BB54-E069B8EB9FF4}">
      <dsp:nvSpPr>
        <dsp:cNvPr id="0" name=""/>
        <dsp:cNvSpPr/>
      </dsp:nvSpPr>
      <dsp:spPr>
        <a:xfrm>
          <a:off x="5757169" y="3428306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Dog</a:t>
          </a:r>
        </a:p>
      </dsp:txBody>
      <dsp:txXfrm>
        <a:off x="5757169" y="3428306"/>
        <a:ext cx="4755895" cy="2377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0E323-1005-4D58-82E6-B7E774D13BBA}">
      <dsp:nvSpPr>
        <dsp:cNvPr id="0" name=""/>
        <dsp:cNvSpPr/>
      </dsp:nvSpPr>
      <dsp:spPr>
        <a:xfrm>
          <a:off x="5257800" y="2429568"/>
          <a:ext cx="2877316" cy="9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69"/>
              </a:lnTo>
              <a:lnTo>
                <a:pt x="2877316" y="499369"/>
              </a:lnTo>
              <a:lnTo>
                <a:pt x="2877316" y="998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1934E-5630-49D2-A640-994B03167F01}">
      <dsp:nvSpPr>
        <dsp:cNvPr id="0" name=""/>
        <dsp:cNvSpPr/>
      </dsp:nvSpPr>
      <dsp:spPr>
        <a:xfrm>
          <a:off x="2380483" y="2429568"/>
          <a:ext cx="2877316" cy="998738"/>
        </a:xfrm>
        <a:custGeom>
          <a:avLst/>
          <a:gdLst/>
          <a:ahLst/>
          <a:cxnLst/>
          <a:rect l="0" t="0" r="0" b="0"/>
          <a:pathLst>
            <a:path>
              <a:moveTo>
                <a:pt x="2877316" y="0"/>
              </a:moveTo>
              <a:lnTo>
                <a:pt x="2877316" y="499369"/>
              </a:lnTo>
              <a:lnTo>
                <a:pt x="0" y="499369"/>
              </a:lnTo>
              <a:lnTo>
                <a:pt x="0" y="9987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0C230-72DD-4D3B-9CE9-FA13E6DC76E8}">
      <dsp:nvSpPr>
        <dsp:cNvPr id="0" name=""/>
        <dsp:cNvSpPr/>
      </dsp:nvSpPr>
      <dsp:spPr>
        <a:xfrm>
          <a:off x="2879852" y="51620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Animal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.walk();</a:t>
          </a:r>
          <a:endParaRPr lang="en-US" sz="6500" kern="1200" dirty="0"/>
        </a:p>
      </dsp:txBody>
      <dsp:txXfrm>
        <a:off x="2879852" y="51620"/>
        <a:ext cx="4755895" cy="2377947"/>
      </dsp:txXfrm>
    </dsp:sp>
    <dsp:sp modelId="{E927669D-FFB1-4BD9-96B4-460B2FE74102}">
      <dsp:nvSpPr>
        <dsp:cNvPr id="0" name=""/>
        <dsp:cNvSpPr/>
      </dsp:nvSpPr>
      <dsp:spPr>
        <a:xfrm>
          <a:off x="2535" y="3428306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Human</a:t>
          </a:r>
        </a:p>
      </dsp:txBody>
      <dsp:txXfrm>
        <a:off x="2535" y="3428306"/>
        <a:ext cx="4755895" cy="2377947"/>
      </dsp:txXfrm>
    </dsp:sp>
    <dsp:sp modelId="{9C03FD6D-414B-46AF-BB54-E069B8EB9FF4}">
      <dsp:nvSpPr>
        <dsp:cNvPr id="0" name=""/>
        <dsp:cNvSpPr/>
      </dsp:nvSpPr>
      <dsp:spPr>
        <a:xfrm>
          <a:off x="5757169" y="3428306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Dog</a:t>
          </a:r>
        </a:p>
      </dsp:txBody>
      <dsp:txXfrm>
        <a:off x="5757169" y="3428306"/>
        <a:ext cx="4755895" cy="2377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8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8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8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49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5F08-BEF3-43AA-AA3D-BDDCED418F31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D2D4-BE67-4985-BC38-EFFCF4199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124140"/>
              </p:ext>
            </p:extLst>
          </p:nvPr>
        </p:nvGraphicFramePr>
        <p:xfrm>
          <a:off x="838200" y="319088"/>
          <a:ext cx="10515600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5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15551"/>
              </p:ext>
            </p:extLst>
          </p:nvPr>
        </p:nvGraphicFramePr>
        <p:xfrm>
          <a:off x="838200" y="319088"/>
          <a:ext cx="10515600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10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73884"/>
              </p:ext>
            </p:extLst>
          </p:nvPr>
        </p:nvGraphicFramePr>
        <p:xfrm>
          <a:off x="838200" y="319088"/>
          <a:ext cx="10515600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69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JavaScript with “class”!</dc:title>
  <dc:creator>Martin Chaov</dc:creator>
  <cp:lastModifiedBy>Martin Chaov</cp:lastModifiedBy>
  <cp:revision>11</cp:revision>
  <dcterms:created xsi:type="dcterms:W3CDTF">2016-07-25T11:11:07Z</dcterms:created>
  <dcterms:modified xsi:type="dcterms:W3CDTF">2016-07-26T09:20:11Z</dcterms:modified>
</cp:coreProperties>
</file>