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F08-BEF3-43AA-AA3D-BDDCED418F31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6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F08-BEF3-43AA-AA3D-BDDCED418F31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9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F08-BEF3-43AA-AA3D-BDDCED418F31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86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F08-BEF3-43AA-AA3D-BDDCED418F31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8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F08-BEF3-43AA-AA3D-BDDCED418F31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8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F08-BEF3-43AA-AA3D-BDDCED418F31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8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F08-BEF3-43AA-AA3D-BDDCED418F31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72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F08-BEF3-43AA-AA3D-BDDCED418F31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49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F08-BEF3-43AA-AA3D-BDDCED418F31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F08-BEF3-43AA-AA3D-BDDCED418F31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18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F08-BEF3-43AA-AA3D-BDDCED418F31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80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65F08-BEF3-43AA-AA3D-BDDCED418F31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65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Write JavaScript with “class”!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…or else</a:t>
            </a:r>
          </a:p>
        </p:txBody>
      </p:sp>
    </p:spTree>
    <p:extLst>
      <p:ext uri="{BB962C8B-B14F-4D97-AF65-F5344CB8AC3E}">
        <p14:creationId xmlns:p14="http://schemas.microsoft.com/office/powerpoint/2010/main" val="420707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class?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Extensible code template</a:t>
            </a:r>
          </a:p>
          <a:p>
            <a:r>
              <a:rPr lang="en-US" dirty="0"/>
              <a:t>Creates objects</a:t>
            </a:r>
          </a:p>
          <a:p>
            <a:r>
              <a:rPr lang="en-US" dirty="0"/>
              <a:t>Sets initial values/behaviors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13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35475"/>
            <a:ext cx="4010829" cy="53836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335" y="640081"/>
            <a:ext cx="6611533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Nope … that’s not ‘class’?</a:t>
            </a:r>
          </a:p>
        </p:txBody>
      </p:sp>
    </p:spTree>
    <p:extLst>
      <p:ext uri="{BB962C8B-B14F-4D97-AF65-F5344CB8AC3E}">
        <p14:creationId xmlns:p14="http://schemas.microsoft.com/office/powerpoint/2010/main" val="29675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Write JavaScript with “class”!</vt:lpstr>
      <vt:lpstr>What’s a class?</vt:lpstr>
      <vt:lpstr>Nope … that’s not ‘class’?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JavaScript with “class”!</dc:title>
  <dc:creator>Martin Chaov</dc:creator>
  <cp:lastModifiedBy>Martin Chaov</cp:lastModifiedBy>
  <cp:revision>9</cp:revision>
  <dcterms:created xsi:type="dcterms:W3CDTF">2016-07-25T11:11:07Z</dcterms:created>
  <dcterms:modified xsi:type="dcterms:W3CDTF">2016-07-26T09:08:52Z</dcterms:modified>
</cp:coreProperties>
</file>