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8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5F08-BEF3-43AA-AA3D-BDDCED418F31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JavaScript with “class”!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Martin Chaov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class?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code template</a:t>
            </a:r>
          </a:p>
          <a:p>
            <a:r>
              <a:rPr lang="en-US" dirty="0" smtClean="0"/>
              <a:t>Creates objects</a:t>
            </a:r>
          </a:p>
          <a:p>
            <a:r>
              <a:rPr lang="en-US" dirty="0" smtClean="0"/>
              <a:t>Sets initial values/behaviors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5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Write JavaScript with “class”!</vt:lpstr>
      <vt:lpstr>What’s a class?</vt:lpstr>
      <vt:lpstr>So…?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JavaScript with “class”!</dc:title>
  <dc:creator>Martin Chaov</dc:creator>
  <cp:lastModifiedBy>Martin Chaov</cp:lastModifiedBy>
  <cp:revision>7</cp:revision>
  <dcterms:created xsi:type="dcterms:W3CDTF">2016-07-25T11:11:07Z</dcterms:created>
  <dcterms:modified xsi:type="dcterms:W3CDTF">2016-07-25T11:29:06Z</dcterms:modified>
</cp:coreProperties>
</file>