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95" r:id="rId2"/>
    <p:sldId id="297" r:id="rId3"/>
    <p:sldId id="256" r:id="rId4"/>
    <p:sldId id="293" r:id="rId5"/>
    <p:sldId id="294" r:id="rId6"/>
    <p:sldId id="296" r:id="rId7"/>
    <p:sldId id="292" r:id="rId8"/>
    <p:sldId id="298" r:id="rId9"/>
    <p:sldId id="299" r:id="rId10"/>
    <p:sldId id="301" r:id="rId11"/>
    <p:sldId id="300" r:id="rId12"/>
    <p:sldId id="302" r:id="rId13"/>
    <p:sldId id="28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2F30"/>
    <a:srgbClr val="1F67B3"/>
    <a:srgbClr val="F2E8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3761" autoAdjust="0"/>
  </p:normalViewPr>
  <p:slideViewPr>
    <p:cSldViewPr snapToGrid="0">
      <p:cViewPr varScale="1">
        <p:scale>
          <a:sx n="76" d="100"/>
          <a:sy n="76" d="100"/>
        </p:scale>
        <p:origin x="774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FD6320-7772-4CF2-A3CD-7F5F6BA9AAC0}" type="datetimeFigureOut">
              <a:rPr lang="en-US" smtClean="0"/>
              <a:t>21-Apr-17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AF70F5-5AF6-4B96-B480-57D8D247A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425590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CD639B-88A4-4097-88E9-520D74E8058B}" type="datetimeFigureOut">
              <a:rPr lang="en-US" smtClean="0"/>
              <a:t>21-Apr-17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8CCF5F-2342-4299-A15A-6855648ABE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059287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Don’t work for the type system, let the type system work for you!</a:t>
            </a:r>
          </a:p>
          <a:p>
            <a:endParaRPr lang="en-US" dirty="0"/>
          </a:p>
          <a:p>
            <a:r>
              <a:rPr lang="en-US" dirty="0"/>
              <a:t>First class objects</a:t>
            </a:r>
          </a:p>
          <a:p>
            <a:r>
              <a:rPr lang="en-US" dirty="0"/>
              <a:t>Higher order functions</a:t>
            </a:r>
          </a:p>
          <a:p>
            <a:r>
              <a:rPr lang="en-US" dirty="0"/>
              <a:t>Lambdas</a:t>
            </a:r>
          </a:p>
          <a:p>
            <a:r>
              <a:rPr lang="en-US" dirty="0"/>
              <a:t>Currying</a:t>
            </a:r>
          </a:p>
          <a:p>
            <a:r>
              <a:rPr lang="en-US" dirty="0"/>
              <a:t>Lazy evaluation</a:t>
            </a:r>
            <a:r>
              <a:rPr lang="en-US" baseline="0" dirty="0"/>
              <a:t> (</a:t>
            </a:r>
            <a:r>
              <a:rPr lang="en-US" baseline="0"/>
              <a:t>generator functions)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88CCF5F-2342-4299-A15A-6855648ABEF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431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9E957-1159-486F-B15E-4DEBD504D173}" type="datetime1">
              <a:rPr lang="en-GB" smtClean="0"/>
              <a:t>21/04/2017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1A192-0DB7-4DF3-BE77-D183CE8235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9832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076AB-E34F-420D-A7D4-F86817EEEB3E}" type="datetime1">
              <a:rPr lang="en-GB" smtClean="0"/>
              <a:t>21/04/2017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1A192-0DB7-4DF3-BE77-D183CE8235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1085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8464A-4C08-4092-8565-60F0ECC78D0C}" type="datetime1">
              <a:rPr lang="en-GB" smtClean="0"/>
              <a:t>21/04/2017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1A192-0DB7-4DF3-BE77-D183CE8235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4851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2D010-753A-4C53-88EE-BA1FD50D53AA}" type="datetime1">
              <a:rPr lang="en-GB" smtClean="0"/>
              <a:t>21/04/2017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blipFill dpi="0" rotWithShape="1">
            <a:blip r:embed="rId2"/>
            <a:srcRect/>
            <a:stretch>
              <a:fillRect l="38889" r="38889"/>
            </a:stretch>
          </a:blipFill>
        </p:spPr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1A192-0DB7-4DF3-BE77-D183CE8235F5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94263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EC783-F1F4-41F5-A332-0E26C478771E}" type="datetime1">
              <a:rPr lang="en-GB" smtClean="0"/>
              <a:t>21/04/2017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1A192-0DB7-4DF3-BE77-D183CE8235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9473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6226D-9A93-4DC3-B5FB-4D7667A5208F}" type="datetime1">
              <a:rPr lang="en-GB" smtClean="0"/>
              <a:t>21/04/2017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1A192-0DB7-4DF3-BE77-D183CE8235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4777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6FF59-9D75-4D82-ABDF-795BE69DDD17}" type="datetime1">
              <a:rPr lang="en-GB" smtClean="0"/>
              <a:t>21/04/2017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1A192-0DB7-4DF3-BE77-D183CE8235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6741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23668-7A31-4414-8E13-55694AC0F207}" type="datetime1">
              <a:rPr lang="en-GB" smtClean="0"/>
              <a:t>21/04/2017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1A192-0DB7-4DF3-BE77-D183CE8235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3877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45E35-61B3-4AFC-9640-81BF5BE9718B}" type="datetime1">
              <a:rPr lang="en-GB" smtClean="0"/>
              <a:t>21/04/2017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1A192-0DB7-4DF3-BE77-D183CE8235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2257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D37B8-7583-4FE0-9C2B-2FC4FA120AD8}" type="datetime1">
              <a:rPr lang="en-GB" smtClean="0"/>
              <a:t>21/04/2017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1A192-0DB7-4DF3-BE77-D183CE8235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0103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E616A-3DFA-4C12-997E-3CD260FCDC96}" type="datetime1">
              <a:rPr lang="en-GB" smtClean="0"/>
              <a:t>21/04/2017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1A192-0DB7-4DF3-BE77-D183CE8235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6797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644FC6-0E89-4901-B485-BAC34098EA15}" type="datetime1">
              <a:rPr lang="en-GB" smtClean="0"/>
              <a:t>21/04/2017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31A192-0DB7-4DF3-BE77-D183CE8235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2588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mailto:martin.c@sbtech.com" TargetMode="External"/><Relationship Id="rId2" Type="http://schemas.openxmlformats.org/officeDocument/2006/relationships/hyperlink" Target="https://goo.gl/CRRJ2Y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hyperlink" Target="https://github.com/mchaov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33829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не е </a:t>
            </a:r>
            <a:r>
              <a:rPr lang="en-US" dirty="0"/>
              <a:t>JS?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Oak</a:t>
            </a:r>
          </a:p>
          <a:p>
            <a:r>
              <a:rPr lang="en-US" dirty="0"/>
              <a:t>C</a:t>
            </a:r>
            <a:endParaRPr lang="bg-BG" dirty="0"/>
          </a:p>
          <a:p>
            <a:r>
              <a:rPr lang="en-US"/>
              <a:t>{X}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3376349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Защо </a:t>
            </a:r>
            <a:r>
              <a:rPr lang="en-US" dirty="0"/>
              <a:t>JS?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Лесен старт</a:t>
            </a:r>
            <a:endParaRPr lang="en-US" dirty="0"/>
          </a:p>
          <a:p>
            <a:r>
              <a:rPr lang="bg-BG" dirty="0"/>
              <a:t>Достъпен</a:t>
            </a:r>
          </a:p>
          <a:p>
            <a:r>
              <a:rPr lang="bg-BG" dirty="0"/>
              <a:t>Инструменти</a:t>
            </a:r>
          </a:p>
          <a:p>
            <a:r>
              <a:rPr lang="bg-BG" dirty="0"/>
              <a:t>Изоморфен</a:t>
            </a:r>
          </a:p>
          <a:p>
            <a:r>
              <a:rPr lang="bg-BG" dirty="0"/>
              <a:t>ООП</a:t>
            </a:r>
          </a:p>
          <a:p>
            <a:r>
              <a:rPr lang="bg-BG" dirty="0"/>
              <a:t>ФП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8180" y="1595438"/>
            <a:ext cx="5715000" cy="366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782132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4800" dirty="0"/>
              <a:t>“JavaScript will stay relevant as long as people use the Internet.”</a:t>
            </a:r>
          </a:p>
          <a:p>
            <a:pPr marL="0" indent="0">
              <a:buNone/>
            </a:pPr>
            <a:r>
              <a:rPr lang="en-US" dirty="0"/>
              <a:t>William Ting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85351607"/>
      </p:ext>
    </p:extLst>
  </p:cSld>
  <p:clrMapOvr>
    <a:masterClrMapping/>
  </p:clrMapOvr>
  <p:transition spd="slow">
    <p:push dir="d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Connect:</a:t>
            </a:r>
          </a:p>
          <a:p>
            <a:pPr lvl="1"/>
            <a:r>
              <a:rPr lang="en-GB" dirty="0"/>
              <a:t>LinkedIn:  </a:t>
            </a:r>
            <a:r>
              <a:rPr lang="en-GB" dirty="0">
                <a:hlinkClick r:id="rId2"/>
              </a:rPr>
              <a:t>https://goo.gl/CRRJ2Y</a:t>
            </a:r>
            <a:endParaRPr lang="en-GB" dirty="0"/>
          </a:p>
          <a:p>
            <a:pPr lvl="1"/>
            <a:r>
              <a:rPr lang="en-US" dirty="0"/>
              <a:t>Mail:         </a:t>
            </a:r>
            <a:r>
              <a:rPr lang="en-US" dirty="0">
                <a:hlinkClick r:id="rId3"/>
              </a:rPr>
              <a:t>martin.c@sbtech.com</a:t>
            </a:r>
            <a:endParaRPr lang="en-US" dirty="0"/>
          </a:p>
          <a:p>
            <a:pPr lvl="1"/>
            <a:r>
              <a:rPr lang="en-US" dirty="0" err="1"/>
              <a:t>Github</a:t>
            </a:r>
            <a:r>
              <a:rPr lang="en-US" dirty="0"/>
              <a:t>:     </a:t>
            </a:r>
            <a:r>
              <a:rPr lang="en-US" dirty="0">
                <a:hlinkClick r:id="rId4"/>
              </a:rPr>
              <a:t>https://github.com/mchaov</a:t>
            </a:r>
            <a:endParaRPr lang="en-US" dirty="0"/>
          </a:p>
          <a:p>
            <a:pPr lvl="1"/>
            <a:endParaRPr lang="en-US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7254" y="365125"/>
            <a:ext cx="3532438" cy="3532438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0589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HyperTalk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880630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Mocha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180949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LiveScript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067343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JScript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352609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JavaScript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232269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ECMAScript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i="1" dirty="0">
                <a:solidFill>
                  <a:schemeClr val="bg1">
                    <a:lumMod val="75000"/>
                  </a:schemeClr>
                </a:solidFill>
              </a:rPr>
              <a:t>Най-добрият език за програмиране!</a:t>
            </a:r>
            <a:endParaRPr lang="en-GB" i="1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663" y="4648200"/>
            <a:ext cx="2032312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9365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Mosaic Killer a.k.a. Mozilla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Брендан Ейх </a:t>
            </a:r>
            <a:r>
              <a:rPr lang="en-US" dirty="0"/>
              <a:t>&amp; Scheme</a:t>
            </a:r>
          </a:p>
          <a:p>
            <a:r>
              <a:rPr lang="en-US" dirty="0"/>
              <a:t>10 </a:t>
            </a:r>
            <a:r>
              <a:rPr lang="bg-BG" dirty="0"/>
              <a:t>дни до </a:t>
            </a:r>
            <a:r>
              <a:rPr lang="en-US" dirty="0"/>
              <a:t>Mocha</a:t>
            </a:r>
          </a:p>
          <a:p>
            <a:r>
              <a:rPr lang="en-US" dirty="0"/>
              <a:t>Netscape enterprise server</a:t>
            </a:r>
          </a:p>
          <a:p>
            <a:r>
              <a:rPr lang="en-US" dirty="0"/>
              <a:t>Microsoft</a:t>
            </a:r>
            <a:endParaRPr lang="bg-BG" dirty="0"/>
          </a:p>
          <a:p>
            <a:r>
              <a:rPr lang="bg-BG" dirty="0"/>
              <a:t>Стандартизация на езика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1026" name="Picture 2" descr="https://upload.wikimedia.org/wikipedia/commons/1/11/Ncsa3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2145" y="1943735"/>
            <a:ext cx="5674388" cy="4115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74679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е </a:t>
            </a:r>
            <a:r>
              <a:rPr lang="en-US" dirty="0"/>
              <a:t>JS?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Език от високо ниво</a:t>
            </a:r>
          </a:p>
          <a:p>
            <a:r>
              <a:rPr lang="bg-BG" dirty="0"/>
              <a:t>Интерпретиран</a:t>
            </a:r>
          </a:p>
          <a:p>
            <a:r>
              <a:rPr lang="bg-BG" dirty="0"/>
              <a:t>Динамичен</a:t>
            </a:r>
            <a:endParaRPr lang="en-US" dirty="0"/>
          </a:p>
          <a:p>
            <a:r>
              <a:rPr lang="bg-BG" dirty="0"/>
              <a:t>Обектно ориентиран</a:t>
            </a:r>
          </a:p>
          <a:p>
            <a:r>
              <a:rPr lang="bg-BG" dirty="0"/>
              <a:t>Функционален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9626304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1695</TotalTime>
  <Words>125</Words>
  <Application>Microsoft Office PowerPoint</Application>
  <PresentationFormat>Widescreen</PresentationFormat>
  <Paragraphs>46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HyperTalk</vt:lpstr>
      <vt:lpstr>Mocha</vt:lpstr>
      <vt:lpstr>LiveScript</vt:lpstr>
      <vt:lpstr>JScript</vt:lpstr>
      <vt:lpstr>JavaScript</vt:lpstr>
      <vt:lpstr>ECMAScript</vt:lpstr>
      <vt:lpstr>Mosaic Killer a.k.a. Mozilla</vt:lpstr>
      <vt:lpstr>Какво е JS?</vt:lpstr>
      <vt:lpstr>Какво не е JS?</vt:lpstr>
      <vt:lpstr>Защо JS?</vt:lpstr>
      <vt:lpstr>PowerPoint Presentation</vt:lpstr>
      <vt:lpstr>Links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a multi-threaded web!</dc:title>
  <dc:creator>Martin Chaov</dc:creator>
  <cp:lastModifiedBy>Martin Chaov</cp:lastModifiedBy>
  <cp:revision>255</cp:revision>
  <dcterms:created xsi:type="dcterms:W3CDTF">2016-03-28T14:41:33Z</dcterms:created>
  <dcterms:modified xsi:type="dcterms:W3CDTF">2017-04-21T16:35:02Z</dcterms:modified>
</cp:coreProperties>
</file>