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1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F30"/>
    <a:srgbClr val="1F67B3"/>
    <a:srgbClr val="F2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D6320-7772-4CF2-A3CD-7F5F6BA9AAC0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F70F5-5AF6-4B96-B480-57D8D24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255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D639B-88A4-4097-88E9-520D74E8058B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CCF5F-2342-4299-A15A-6855648A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92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E957-1159-486F-B15E-4DEBD504D173}" type="datetime1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6AB-E34F-420D-A7D4-F86817EEEB3E}" type="datetime1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464A-4C08-4092-8565-60F0ECC78D0C}" type="datetime1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010-753A-4C53-88EE-BA1FD50D53AA}" type="datetime1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 dpi="0" rotWithShape="1">
            <a:blip r:embed="rId2"/>
            <a:srcRect/>
            <a:stretch>
              <a:fillRect l="38889" r="38889"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2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C783-F1F4-41F5-A332-0E26C478771E}" type="datetime1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7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226D-9A93-4DC3-B5FB-4D7667A5208F}" type="datetime1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FF59-9D75-4D82-ABDF-795BE69DDD17}" type="datetime1">
              <a:rPr lang="en-GB" smtClean="0"/>
              <a:t>24/04/2017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3668-7A31-4414-8E13-55694AC0F207}" type="datetime1">
              <a:rPr lang="en-GB" smtClean="0"/>
              <a:t>24/04/2017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7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E35-61B3-4AFC-9640-81BF5BE9718B}" type="datetime1">
              <a:rPr lang="en-GB" smtClean="0"/>
              <a:t>24/04/2017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7B8-7583-4FE0-9C2B-2FC4FA120AD8}" type="datetime1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616A-3DFA-4C12-997E-3CD260FCDC96}" type="datetime1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9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4FC6-0E89-4901-B485-BAC34098EA15}" type="datetime1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1A192-0DB7-4DF3-BE77-D183CE823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.c@sbtech.com" TargetMode="External"/><Relationship Id="rId2" Type="http://schemas.openxmlformats.org/officeDocument/2006/relationships/hyperlink" Target="https://goo.gl/CRRJ2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mcha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Animation in the browser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09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CSS:transitions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2147887"/>
            <a:ext cx="67913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0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CSS:keyframes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261937"/>
            <a:ext cx="73818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6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690688"/>
            <a:ext cx="79152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5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65125"/>
            <a:ext cx="92297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1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requestAnimationFrame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rate management</a:t>
            </a:r>
          </a:p>
          <a:p>
            <a:r>
              <a:rPr lang="en-US" dirty="0"/>
              <a:t>Battery friendly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4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959" y="-17980"/>
            <a:ext cx="13787918" cy="68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8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goodthingsguy.com/wp-content/uploads/2015/12/thank-you-n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0725" y="-1406691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8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Connect:</a:t>
            </a:r>
          </a:p>
          <a:p>
            <a:pPr lvl="1"/>
            <a:r>
              <a:rPr lang="en-GB" dirty="0"/>
              <a:t>LinkedIn:  </a:t>
            </a:r>
            <a:r>
              <a:rPr lang="en-GB" dirty="0">
                <a:hlinkClick r:id="rId2"/>
              </a:rPr>
              <a:t>https://goo.gl/CRRJ2Y</a:t>
            </a:r>
            <a:endParaRPr lang="en-GB" dirty="0"/>
          </a:p>
          <a:p>
            <a:pPr lvl="1"/>
            <a:r>
              <a:rPr lang="en-US" dirty="0"/>
              <a:t>Mail:         </a:t>
            </a:r>
            <a:r>
              <a:rPr lang="en-US" dirty="0">
                <a:hlinkClick r:id="rId3"/>
              </a:rPr>
              <a:t>martin.c@sbtech.com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    </a:t>
            </a:r>
            <a:r>
              <a:rPr lang="en-US" dirty="0">
                <a:hlinkClick r:id="rId4"/>
              </a:rPr>
              <a:t>https://github.com/mchaov</a:t>
            </a:r>
            <a:endParaRPr lang="en-US" dirty="0"/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54" y="365125"/>
            <a:ext cx="3532438" cy="353243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8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31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Animation in the browser</vt:lpstr>
      <vt:lpstr>CSS:transitions</vt:lpstr>
      <vt:lpstr>CSS:keyframes</vt:lpstr>
      <vt:lpstr>JavaScript?</vt:lpstr>
      <vt:lpstr>...</vt:lpstr>
      <vt:lpstr>requestAnimationFrame</vt:lpstr>
      <vt:lpstr>PowerPoint Presentation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 multi-threaded web!</dc:title>
  <dc:creator>Martin Chaov</dc:creator>
  <cp:lastModifiedBy>Martin Chaov</cp:lastModifiedBy>
  <cp:revision>218</cp:revision>
  <dcterms:created xsi:type="dcterms:W3CDTF">2016-03-28T14:41:33Z</dcterms:created>
  <dcterms:modified xsi:type="dcterms:W3CDTF">2017-04-24T15:05:46Z</dcterms:modified>
</cp:coreProperties>
</file>