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5" r:id="rId2"/>
    <p:sldId id="292" r:id="rId3"/>
    <p:sldId id="310" r:id="rId4"/>
    <p:sldId id="301" r:id="rId5"/>
    <p:sldId id="299" r:id="rId6"/>
    <p:sldId id="300" r:id="rId7"/>
    <p:sldId id="303" r:id="rId8"/>
    <p:sldId id="304" r:id="rId9"/>
    <p:sldId id="305" r:id="rId10"/>
    <p:sldId id="306" r:id="rId11"/>
    <p:sldId id="307" r:id="rId12"/>
    <p:sldId id="302" r:id="rId13"/>
    <p:sldId id="308" r:id="rId14"/>
    <p:sldId id="309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F30"/>
    <a:srgbClr val="1F67B3"/>
    <a:srgbClr val="F2E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3761" autoAdjust="0"/>
  </p:normalViewPr>
  <p:slideViewPr>
    <p:cSldViewPr snapToGrid="0">
      <p:cViewPr varScale="1">
        <p:scale>
          <a:sx n="94" d="100"/>
          <a:sy n="94" d="100"/>
        </p:scale>
        <p:origin x="75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D6320-7772-4CF2-A3CD-7F5F6BA9AAC0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F70F5-5AF6-4B96-B480-57D8D24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255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D639B-88A4-4097-88E9-520D74E8058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CCF5F-2342-4299-A15A-6855648A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592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work for the type system, let the type system work for you!</a:t>
            </a:r>
          </a:p>
          <a:p>
            <a:endParaRPr lang="en-US" dirty="0"/>
          </a:p>
          <a:p>
            <a:r>
              <a:rPr lang="en-US" dirty="0"/>
              <a:t>First class objects</a:t>
            </a:r>
          </a:p>
          <a:p>
            <a:r>
              <a:rPr lang="en-US" dirty="0"/>
              <a:t>Higher order functions</a:t>
            </a:r>
          </a:p>
          <a:p>
            <a:r>
              <a:rPr lang="en-US" dirty="0"/>
              <a:t>Lambdas</a:t>
            </a:r>
          </a:p>
          <a:p>
            <a:r>
              <a:rPr lang="en-US" dirty="0"/>
              <a:t>Currying</a:t>
            </a:r>
          </a:p>
          <a:p>
            <a:r>
              <a:rPr lang="en-US" dirty="0"/>
              <a:t>Lazy evaluation</a:t>
            </a:r>
            <a:r>
              <a:rPr lang="en-US" baseline="0" dirty="0"/>
              <a:t> (</a:t>
            </a:r>
            <a:r>
              <a:rPr lang="en-US" baseline="0"/>
              <a:t>generator functions)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8CCF5F-2342-4299-A15A-6855648ABE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8CCF5F-2342-4299-A15A-6855648ABE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6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E957-1159-486F-B15E-4DEBD504D173}" type="datetime1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8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6AB-E34F-420D-A7D4-F86817EEEB3E}" type="datetime1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8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464A-4C08-4092-8565-60F0ECC78D0C}" type="datetime1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85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D010-753A-4C53-88EE-BA1FD50D53AA}" type="datetime1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blipFill dpi="0" rotWithShape="1">
            <a:blip r:embed="rId2"/>
            <a:srcRect/>
            <a:stretch>
              <a:fillRect l="38889" r="38889"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26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C783-F1F4-41F5-A332-0E26C478771E}" type="datetime1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47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226D-9A93-4DC3-B5FB-4D7667A5208F}" type="datetime1">
              <a:rPr lang="en-GB" smtClean="0"/>
              <a:t>29/08/2017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7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FF59-9D75-4D82-ABDF-795BE69DDD17}" type="datetime1">
              <a:rPr lang="en-GB" smtClean="0"/>
              <a:t>29/08/2017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4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3668-7A31-4414-8E13-55694AC0F207}" type="datetime1">
              <a:rPr lang="en-GB" smtClean="0"/>
              <a:t>29/08/2017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87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E35-61B3-4AFC-9640-81BF5BE9718B}" type="datetime1">
              <a:rPr lang="en-GB" smtClean="0"/>
              <a:t>29/08/2017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25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7B8-7583-4FE0-9C2B-2FC4FA120AD8}" type="datetime1">
              <a:rPr lang="en-GB" smtClean="0"/>
              <a:t>29/08/2017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10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616A-3DFA-4C12-997E-3CD260FCDC96}" type="datetime1">
              <a:rPr lang="en-GB" smtClean="0"/>
              <a:t>29/08/2017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9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44FC6-0E89-4901-B485-BAC34098EA15}" type="datetime1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8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CRRJ2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github.com/mchaov" TargetMode="External"/><Relationship Id="rId4" Type="http://schemas.openxmlformats.org/officeDocument/2006/relationships/hyperlink" Target="mailto:martin.c@sbtech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38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 ли търсене на пазара?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Намира се...</a:t>
            </a:r>
          </a:p>
          <a:p>
            <a:r>
              <a:rPr lang="bg-BG" dirty="0"/>
              <a:t>Да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005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Възможности на езика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9260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/>
              <a:t>“JavaScript will stay relevant as long as people use the Internet.”</a:t>
            </a:r>
          </a:p>
          <a:p>
            <a:pPr marL="0" indent="0">
              <a:buNone/>
            </a:pPr>
            <a:r>
              <a:rPr lang="en-US" dirty="0"/>
              <a:t>William 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351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4735" y="0"/>
            <a:ext cx="13861470" cy="693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9487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goodthingsguy.com/wp-content/uploads/2015/12/thank-you-no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884" y="-189497"/>
            <a:ext cx="12865768" cy="723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13055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Connect:</a:t>
            </a:r>
          </a:p>
          <a:p>
            <a:pPr lvl="1"/>
            <a:r>
              <a:rPr lang="en-GB" dirty="0"/>
              <a:t>LinkedIn:  </a:t>
            </a:r>
            <a:r>
              <a:rPr lang="en-GB" dirty="0">
                <a:hlinkClick r:id="rId3"/>
              </a:rPr>
              <a:t>https://goo.gl/CRRJ2Y</a:t>
            </a:r>
            <a:endParaRPr lang="en-GB" dirty="0"/>
          </a:p>
          <a:p>
            <a:pPr lvl="1"/>
            <a:r>
              <a:rPr lang="en-US" dirty="0"/>
              <a:t>Mail:         </a:t>
            </a:r>
            <a:r>
              <a:rPr lang="en-US" dirty="0">
                <a:hlinkClick r:id="rId4"/>
              </a:rPr>
              <a:t>martin.c@sbtech.com</a:t>
            </a:r>
            <a:endParaRPr lang="en-US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:     </a:t>
            </a:r>
            <a:r>
              <a:rPr lang="en-US" dirty="0">
                <a:hlinkClick r:id="rId5"/>
              </a:rPr>
              <a:t>https://github.com/mchaov</a:t>
            </a:r>
            <a:endParaRPr lang="en-US" dirty="0"/>
          </a:p>
          <a:p>
            <a:pPr lvl="1"/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535" y="697634"/>
            <a:ext cx="4383520" cy="43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9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ECMAScript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>
                <a:solidFill>
                  <a:schemeClr val="bg1">
                    <a:lumMod val="75000"/>
                  </a:schemeClr>
                </a:solidFill>
              </a:rPr>
              <a:t>Най-добрият език за програмиране!</a:t>
            </a:r>
            <a:endParaRPr lang="en-GB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3" y="4648200"/>
            <a:ext cx="203231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3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Здрасти, аз съм Мартин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Софтуерен архитект</a:t>
            </a:r>
          </a:p>
          <a:p>
            <a:r>
              <a:rPr lang="bg-BG" dirty="0"/>
              <a:t>Тех. ентусиаст</a:t>
            </a:r>
          </a:p>
          <a:p>
            <a:r>
              <a:rPr lang="bg-BG" dirty="0"/>
              <a:t>Бивш дизайнер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244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не е </a:t>
            </a:r>
            <a:r>
              <a:rPr lang="en-US" dirty="0"/>
              <a:t>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/>
              <a:t>C, C++, C#, C%, C&amp;....</a:t>
            </a:r>
            <a:endParaRPr lang="bg-BG" dirty="0"/>
          </a:p>
          <a:p>
            <a:r>
              <a:rPr lang="en-US" dirty="0"/>
              <a:t>{X}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76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Език от високо ниво</a:t>
            </a:r>
          </a:p>
          <a:p>
            <a:r>
              <a:rPr lang="bg-BG" dirty="0"/>
              <a:t>Интерпретиран</a:t>
            </a:r>
          </a:p>
          <a:p>
            <a:r>
              <a:rPr lang="bg-BG" dirty="0"/>
              <a:t>Динамичен</a:t>
            </a:r>
            <a:endParaRPr lang="en-US" dirty="0"/>
          </a:p>
          <a:p>
            <a:r>
              <a:rPr lang="bg-BG" dirty="0"/>
              <a:t>Обектно ориентиран</a:t>
            </a:r>
          </a:p>
          <a:p>
            <a:r>
              <a:rPr lang="bg-BG" dirty="0"/>
              <a:t>Функционален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263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на </a:t>
            </a:r>
            <a:r>
              <a:rPr lang="en-US" dirty="0"/>
              <a:t>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Лесен старт</a:t>
            </a:r>
            <a:endParaRPr lang="en-US" dirty="0"/>
          </a:p>
          <a:p>
            <a:r>
              <a:rPr lang="bg-BG" dirty="0"/>
              <a:t>Достъпен</a:t>
            </a:r>
          </a:p>
          <a:p>
            <a:r>
              <a:rPr lang="bg-BG" dirty="0"/>
              <a:t>Инструменти</a:t>
            </a:r>
          </a:p>
          <a:p>
            <a:r>
              <a:rPr lang="bg-BG" dirty="0"/>
              <a:t>Изоморфен</a:t>
            </a:r>
          </a:p>
          <a:p>
            <a:r>
              <a:rPr lang="bg-BG" dirty="0"/>
              <a:t>ООП</a:t>
            </a:r>
          </a:p>
          <a:p>
            <a:r>
              <a:rPr lang="bg-BG" dirty="0"/>
              <a:t>ФП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80" y="1595438"/>
            <a:ext cx="57150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2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Лесно ли се учи </a:t>
            </a:r>
            <a:r>
              <a:rPr lang="en-US" dirty="0"/>
              <a:t>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</a:t>
            </a:r>
          </a:p>
          <a:p>
            <a:r>
              <a:rPr lang="bg-BG" dirty="0"/>
              <a:t>Евентуално</a:t>
            </a:r>
          </a:p>
          <a:p>
            <a:r>
              <a:rPr lang="bg-BG" dirty="0"/>
              <a:t>Да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462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Колко време е необходимо, за да се научи </a:t>
            </a:r>
            <a:r>
              <a:rPr lang="en-US" dirty="0"/>
              <a:t>JS </a:t>
            </a:r>
            <a:r>
              <a:rPr lang="bg-BG" dirty="0"/>
              <a:t>до такава степен, че да можем да си намерим работа с него?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4209"/>
            <a:ext cx="10515600" cy="3672753"/>
          </a:xfrm>
        </p:spPr>
        <p:txBody>
          <a:bodyPr/>
          <a:lstStyle/>
          <a:p>
            <a:r>
              <a:rPr lang="bg-BG" dirty="0"/>
              <a:t>Много</a:t>
            </a:r>
          </a:p>
          <a:p>
            <a:r>
              <a:rPr lang="bg-BG" dirty="0"/>
              <a:t>Малко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354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се пише на </a:t>
            </a:r>
            <a:r>
              <a:rPr lang="en-US" dirty="0"/>
              <a:t>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Всичко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262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192</Words>
  <Application>Microsoft Office PowerPoint</Application>
  <PresentationFormat>Widescreen</PresentationFormat>
  <Paragraphs>53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ECMAScript</vt:lpstr>
      <vt:lpstr>Здрасти, аз съм Мартин</vt:lpstr>
      <vt:lpstr>Какво не е JS?</vt:lpstr>
      <vt:lpstr>Какво е JS?</vt:lpstr>
      <vt:lpstr>Предимства на JS?</vt:lpstr>
      <vt:lpstr>Лесно ли се учи JS?</vt:lpstr>
      <vt:lpstr>Колко време е необходимо, за да се научи JS до такава степен, че да можем да си намерим работа с него?</vt:lpstr>
      <vt:lpstr>Какво се пише на JS?</vt:lpstr>
      <vt:lpstr>Има ли търсене на пазара?</vt:lpstr>
      <vt:lpstr>Възможности на езика</vt:lpstr>
      <vt:lpstr>PowerPoint Presentation</vt:lpstr>
      <vt:lpstr>PowerPoint Presentation</vt:lpstr>
      <vt:lpstr>PowerPoint Presentation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 multi-threaded web!</dc:title>
  <dc:creator>Martin Chaov</dc:creator>
  <cp:lastModifiedBy>Martin Chaov</cp:lastModifiedBy>
  <cp:revision>273</cp:revision>
  <dcterms:created xsi:type="dcterms:W3CDTF">2016-03-28T14:41:33Z</dcterms:created>
  <dcterms:modified xsi:type="dcterms:W3CDTF">2017-08-29T16:49:42Z</dcterms:modified>
</cp:coreProperties>
</file>