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5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0A0F-A010-4BDE-99EE-417D5F47BA7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q3v3rda" TargetMode="External"/><Relationship Id="rId2" Type="http://schemas.openxmlformats.org/officeDocument/2006/relationships/hyperlink" Target="http://tinyurl.com/nywoz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344"/>
            <a:ext cx="12192000" cy="9429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5419"/>
            <a:ext cx="9144000" cy="1054146"/>
          </a:xfrm>
        </p:spPr>
        <p:txBody>
          <a:bodyPr/>
          <a:lstStyle/>
          <a:p>
            <a:r>
              <a:rPr lang="en-US" dirty="0"/>
              <a:t>What is</a:t>
            </a:r>
            <a:r>
              <a:rPr lang="bg-BG" dirty="0"/>
              <a:t> </a:t>
            </a:r>
            <a:r>
              <a:rPr lang="en-US" dirty="0"/>
              <a:t>“Currying”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Moses </a:t>
            </a:r>
            <a:r>
              <a:rPr lang="en-US" dirty="0" err="1"/>
              <a:t>Ilyich</a:t>
            </a:r>
            <a:r>
              <a:rPr lang="en-US" dirty="0"/>
              <a:t> </a:t>
            </a:r>
            <a:r>
              <a:rPr lang="en-US" dirty="0" err="1"/>
              <a:t>Schönfinkel</a:t>
            </a:r>
            <a:endParaRPr lang="bg-BG" dirty="0"/>
          </a:p>
          <a:p>
            <a:r>
              <a:rPr lang="en-US" dirty="0"/>
              <a:t>Haskell Brooks Curry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6448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Function.prototype.</a:t>
            </a:r>
            <a:r>
              <a:rPr lang="en-US" sz="22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curry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arguments.length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 </a:t>
            </a:r>
            <a:r>
              <a:rPr lang="en-US" sz="2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22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//return original function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2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__method </a:t>
            </a:r>
            <a:r>
              <a:rPr lang="en-US" sz="22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this,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(arguments)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endParaRPr lang="en-US" sz="22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function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.apply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(this,</a:t>
            </a:r>
            <a:r>
              <a:rPr lang="bg-BG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args.concat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(arguments)))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5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(a, b) { 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//create function that returns 10 + argument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addTo10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add.curry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bg-BG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//25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0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addHTML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(el, html) {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el.innerHTML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html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structure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header 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addHTML.curry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myHeader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content 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addHTML.curry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myContent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bg-BG" sz="2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structure.header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‘some string’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structure.content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‘some string’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3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40589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converter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(ratio, symbol, input)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[(input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ratio).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toFixed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),symbol].join(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kilosToPounds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converter.curry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"lbs"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milesToKilometers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converter.curry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1.62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"km"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kilosToPounds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//8.8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lbs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milesToKilometers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//55.1 km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functions</a:t>
            </a:r>
          </a:p>
          <a:p>
            <a:r>
              <a:rPr lang="en-US" dirty="0"/>
              <a:t>Code reuse</a:t>
            </a:r>
            <a:endParaRPr lang="bg-BG" dirty="0"/>
          </a:p>
          <a:p>
            <a:r>
              <a:rPr lang="en-US" dirty="0"/>
              <a:t>Partial implementation</a:t>
            </a:r>
            <a:endParaRPr lang="bg-BG" dirty="0"/>
          </a:p>
          <a:p>
            <a:r>
              <a:rPr lang="en-US" dirty="0"/>
              <a:t>Retain scope</a:t>
            </a:r>
          </a:p>
        </p:txBody>
      </p:sp>
    </p:spTree>
    <p:extLst>
      <p:ext uri="{BB962C8B-B14F-4D97-AF65-F5344CB8AC3E}">
        <p14:creationId xmlns:p14="http://schemas.microsoft.com/office/powerpoint/2010/main" val="238026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Crockford</a:t>
            </a:r>
            <a:r>
              <a:rPr lang="en-US" dirty="0"/>
              <a:t>    </a:t>
            </a:r>
            <a:r>
              <a:rPr lang="bg-BG" dirty="0"/>
              <a:t>-&gt; </a:t>
            </a:r>
            <a:r>
              <a:rPr lang="en-US" dirty="0">
                <a:hlinkClick r:id="rId2"/>
              </a:rPr>
              <a:t>http://tinyurl.com/nywoza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Angus </a:t>
            </a:r>
            <a:r>
              <a:rPr lang="en-US" dirty="0" err="1"/>
              <a:t>Croll</a:t>
            </a:r>
            <a:r>
              <a:rPr lang="en-US" dirty="0"/>
              <a:t> -&gt; </a:t>
            </a:r>
            <a:r>
              <a:rPr lang="en-US" dirty="0">
                <a:hlinkClick r:id="rId3"/>
              </a:rPr>
              <a:t>http://tinyurl.com/q3v3rda</a:t>
            </a:r>
            <a:r>
              <a:rPr lang="en-US" dirty="0"/>
              <a:t> 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7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110034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207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What is “Currying”?</vt:lpstr>
      <vt:lpstr>History</vt:lpstr>
      <vt:lpstr>Implementation</vt:lpstr>
      <vt:lpstr>Example 1</vt:lpstr>
      <vt:lpstr>Example 2</vt:lpstr>
      <vt:lpstr>Example 3</vt:lpstr>
      <vt:lpstr>Use cases</vt:lpstr>
      <vt:lpstr>Links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“Curry”</dc:title>
  <dc:creator>Martin Chaov</dc:creator>
  <cp:lastModifiedBy>Martin Chaov</cp:lastModifiedBy>
  <cp:revision>97</cp:revision>
  <dcterms:created xsi:type="dcterms:W3CDTF">2015-08-24T05:51:00Z</dcterms:created>
  <dcterms:modified xsi:type="dcterms:W3CDTF">2016-06-22T08:22:31Z</dcterms:modified>
</cp:coreProperties>
</file>