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5" r:id="rId5"/>
    <p:sldId id="259" r:id="rId6"/>
    <p:sldId id="258" r:id="rId7"/>
    <p:sldId id="260" r:id="rId8"/>
    <p:sldId id="262" r:id="rId9"/>
    <p:sldId id="266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8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57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60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41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58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6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40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25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52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7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0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DA105-9449-47F1-B29D-A751E26FA58E}" type="datetimeFigureOut">
              <a:rPr lang="en-GB" smtClean="0"/>
              <a:t>05/10/2016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25DA-1405-4B76-B32E-5892F6150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09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000"/>
            <a:ext cx="12192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8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09856" y="2961335"/>
            <a:ext cx="7682144" cy="935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“One good test is worth a thousand expert opinions.”</a:t>
            </a:r>
            <a:br>
              <a:rPr lang="en-US" sz="2400" dirty="0"/>
            </a:br>
            <a:r>
              <a:rPr lang="en-US" sz="2400" dirty="0"/>
              <a:t>― </a:t>
            </a:r>
            <a:r>
              <a:rPr lang="en-US" sz="2400" b="1" dirty="0" err="1"/>
              <a:t>Wernher</a:t>
            </a:r>
            <a:r>
              <a:rPr lang="en-US" sz="2400" b="1" dirty="0"/>
              <a:t> von Braun</a:t>
            </a:r>
            <a:endParaRPr lang="en-GB" sz="2400" dirty="0"/>
          </a:p>
        </p:txBody>
      </p:sp>
      <p:pic>
        <p:nvPicPr>
          <p:cNvPr id="5" name="Picture 2" descr="http://media-2.web.britannica.com/eb-media/45/6845-004-9BFC7E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5875"/>
            <a:ext cx="33623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68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0jovRq_460s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45912" y="-1238865"/>
            <a:ext cx="12337912" cy="92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7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Програмиране с </a:t>
            </a:r>
            <a:r>
              <a:rPr lang="en-US" dirty="0"/>
              <a:t>JavaScript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ниво: начинаещи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3" y="4648200"/>
            <a:ext cx="203231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3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Лекторски колектив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JavaScript:</a:t>
            </a:r>
            <a:endParaRPr lang="bg-BG" dirty="0"/>
          </a:p>
          <a:p>
            <a:r>
              <a:rPr lang="bg-BG" dirty="0"/>
              <a:t>Мартин Чаов</a:t>
            </a:r>
          </a:p>
          <a:p>
            <a:r>
              <a:rPr lang="bg-BG" dirty="0"/>
              <a:t>Самуил Господинов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Математика:</a:t>
            </a:r>
          </a:p>
          <a:p>
            <a:r>
              <a:rPr lang="bg-BG" dirty="0"/>
              <a:t>Васил Марчев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358" y="4673600"/>
            <a:ext cx="2905741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9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Представяне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Кой съм аз?</a:t>
            </a:r>
          </a:p>
          <a:p>
            <a:r>
              <a:rPr lang="bg-BG" dirty="0"/>
              <a:t>С какво се занимавам?</a:t>
            </a:r>
          </a:p>
        </p:txBody>
      </p:sp>
    </p:spTree>
    <p:extLst>
      <p:ext uri="{BB962C8B-B14F-4D97-AF65-F5344CB8AC3E}">
        <p14:creationId xmlns:p14="http://schemas.microsoft.com/office/powerpoint/2010/main" val="86719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517650"/>
            <a:ext cx="10515600" cy="1325563"/>
          </a:xfrm>
        </p:spPr>
        <p:txBody>
          <a:bodyPr/>
          <a:lstStyle/>
          <a:p>
            <a:r>
              <a:rPr lang="bg-BG" dirty="0"/>
              <a:t>Планът!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2978149"/>
            <a:ext cx="10515600" cy="3671303"/>
          </a:xfrm>
        </p:spPr>
        <p:txBody>
          <a:bodyPr>
            <a:normAutofit/>
          </a:bodyPr>
          <a:lstStyle/>
          <a:p>
            <a:r>
              <a:rPr lang="bg-BG" dirty="0"/>
              <a:t>Говорене</a:t>
            </a:r>
          </a:p>
          <a:p>
            <a:r>
              <a:rPr lang="bg-BG" dirty="0"/>
              <a:t>Писане</a:t>
            </a:r>
          </a:p>
          <a:p>
            <a:r>
              <a:rPr lang="bg-BG" dirty="0"/>
              <a:t>Говорене</a:t>
            </a:r>
          </a:p>
          <a:p>
            <a:r>
              <a:rPr lang="bg-BG" dirty="0"/>
              <a:t>Писане</a:t>
            </a:r>
          </a:p>
          <a:p>
            <a:r>
              <a:rPr lang="bg-BG" dirty="0"/>
              <a:t>...</a:t>
            </a:r>
          </a:p>
          <a:p>
            <a:r>
              <a:rPr lang="bg-BG" dirty="0"/>
              <a:t>...</a:t>
            </a:r>
          </a:p>
          <a:p>
            <a:r>
              <a:rPr lang="bg-BG" dirty="0"/>
              <a:t>...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58" y="752475"/>
            <a:ext cx="7132578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 на курса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2" y="2463981"/>
            <a:ext cx="3073039" cy="3073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25" y="2463981"/>
            <a:ext cx="3070640" cy="3073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2463981"/>
            <a:ext cx="4340451" cy="30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6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Групова работа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0" y="583799"/>
            <a:ext cx="5124449" cy="5690402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81806"/>
            <a:ext cx="5330403" cy="39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2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Език и формат на материалите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vs </a:t>
            </a:r>
            <a:r>
              <a:rPr lang="bg-BG" dirty="0"/>
              <a:t>Променлива</a:t>
            </a:r>
          </a:p>
          <a:p>
            <a:r>
              <a:rPr lang="bg-BG" dirty="0"/>
              <a:t>Функция срещу </a:t>
            </a:r>
            <a:r>
              <a:rPr lang="en-US" dirty="0"/>
              <a:t>Function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6667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Отворени въпроси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Занятия през уиекенда</a:t>
            </a:r>
          </a:p>
          <a:p>
            <a:r>
              <a:rPr lang="bg-BG" dirty="0"/>
              <a:t>Смяна на часове</a:t>
            </a:r>
          </a:p>
          <a:p>
            <a:r>
              <a:rPr lang="bg-BG"/>
              <a:t>Допълнителни задачи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248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74</Words>
  <Application>Microsoft Office PowerPoint</Application>
  <PresentationFormat>Widescreen</PresentationFormat>
  <Paragraphs>30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Програмиране с JavaScript</vt:lpstr>
      <vt:lpstr>Лекторски колектив</vt:lpstr>
      <vt:lpstr>Представяне</vt:lpstr>
      <vt:lpstr>Планът!</vt:lpstr>
      <vt:lpstr>Правила на курса</vt:lpstr>
      <vt:lpstr>Групова работа</vt:lpstr>
      <vt:lpstr>Език и формат на материалите</vt:lpstr>
      <vt:lpstr>Отворени въпроси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Chaov</dc:creator>
  <cp:lastModifiedBy>Martin Chaov</cp:lastModifiedBy>
  <cp:revision>32</cp:revision>
  <dcterms:created xsi:type="dcterms:W3CDTF">2016-09-30T07:10:48Z</dcterms:created>
  <dcterms:modified xsi:type="dcterms:W3CDTF">2016-10-05T10:30:37Z</dcterms:modified>
</cp:coreProperties>
</file>