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C842-0E02-47AF-BFAD-0C677BD932E0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6471-5971-47E9-B2C4-7664FBBFE3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76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C842-0E02-47AF-BFAD-0C677BD932E0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6471-5971-47E9-B2C4-7664FBBFE3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993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C842-0E02-47AF-BFAD-0C677BD932E0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6471-5971-47E9-B2C4-7664FBBFE3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856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C842-0E02-47AF-BFAD-0C677BD932E0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6471-5971-47E9-B2C4-7664FBBFE3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378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C842-0E02-47AF-BFAD-0C677BD932E0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6471-5971-47E9-B2C4-7664FBBFE3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534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C842-0E02-47AF-BFAD-0C677BD932E0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6471-5971-47E9-B2C4-7664FBBFE3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683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C842-0E02-47AF-BFAD-0C677BD932E0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6471-5971-47E9-B2C4-7664FBBFE3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211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C842-0E02-47AF-BFAD-0C677BD932E0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6471-5971-47E9-B2C4-7664FBBFE3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975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C842-0E02-47AF-BFAD-0C677BD932E0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6471-5971-47E9-B2C4-7664FBBFE3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999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C842-0E02-47AF-BFAD-0C677BD932E0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6471-5971-47E9-B2C4-7664FBBFE3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764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C842-0E02-47AF-BFAD-0C677BD932E0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6471-5971-47E9-B2C4-7664FBBFE3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498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DC842-0E02-47AF-BFAD-0C677BD932E0}" type="datetimeFigureOut">
              <a:rPr lang="bg-BG" smtClean="0"/>
              <a:t>22.10.2016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06471-5971-47E9-B2C4-7664FBBFE31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458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 Events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484150"/>
            <a:ext cx="2017143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Event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Phases</a:t>
            </a:r>
            <a:endParaRPr lang="bg-B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5173" y="738539"/>
            <a:ext cx="2061468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002" y="1568456"/>
            <a:ext cx="1722664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002" y="2398373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&lt;HTML&gt;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702" y="3228290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&lt;BODY&gt;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387" y="4296278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&lt;HEADER&gt;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236" y="4296277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&lt;DIV&gt;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3301" y="4296275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&lt;DIV&gt;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89175" y="5458153"/>
            <a:ext cx="4327087" cy="661308"/>
            <a:chOff x="2239057" y="5285027"/>
            <a:chExt cx="4327087" cy="661308"/>
          </a:xfrm>
        </p:grpSpPr>
        <p:sp>
          <p:nvSpPr>
            <p:cNvPr id="27" name="Rectangle 26"/>
            <p:cNvSpPr/>
            <p:nvPr/>
          </p:nvSpPr>
          <p:spPr>
            <a:xfrm>
              <a:off x="2239057" y="5285027"/>
              <a:ext cx="1722664" cy="6613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43480" y="5285028"/>
              <a:ext cx="1722664" cy="66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</p:grpSp>
      <p:cxnSp>
        <p:nvCxnSpPr>
          <p:cNvPr id="14" name="Curved Connector 13"/>
          <p:cNvCxnSpPr>
            <a:stCxn id="6" idx="1"/>
            <a:endCxn id="7" idx="1"/>
          </p:cNvCxnSpPr>
          <p:nvPr/>
        </p:nvCxnSpPr>
        <p:spPr>
          <a:xfrm rot="10800000" flipH="1" flipV="1">
            <a:off x="6305172" y="1069192"/>
            <a:ext cx="182829" cy="829917"/>
          </a:xfrm>
          <a:prstGeom prst="curvedConnector3">
            <a:avLst>
              <a:gd name="adj1" fmla="val -125035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1"/>
            <a:endCxn id="8" idx="1"/>
          </p:cNvCxnSpPr>
          <p:nvPr/>
        </p:nvCxnSpPr>
        <p:spPr>
          <a:xfrm rot="10800000" flipV="1">
            <a:off x="6488002" y="1899109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9" idx="1"/>
          </p:cNvCxnSpPr>
          <p:nvPr/>
        </p:nvCxnSpPr>
        <p:spPr>
          <a:xfrm rot="10800000" flipH="1" flipV="1">
            <a:off x="6488002" y="2729026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1"/>
            <a:endCxn id="10" idx="0"/>
          </p:cNvCxnSpPr>
          <p:nvPr/>
        </p:nvCxnSpPr>
        <p:spPr>
          <a:xfrm rot="10800000" flipV="1">
            <a:off x="4752720" y="3558944"/>
            <a:ext cx="1747983" cy="737334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 flipV="1">
            <a:off x="3450507" y="4626932"/>
            <a:ext cx="440880" cy="831221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27" idx="3"/>
            <a:endCxn id="10" idx="2"/>
          </p:cNvCxnSpPr>
          <p:nvPr/>
        </p:nvCxnSpPr>
        <p:spPr>
          <a:xfrm flipV="1">
            <a:off x="4311839" y="4957585"/>
            <a:ext cx="440880" cy="831222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3"/>
            <a:endCxn id="9" idx="2"/>
          </p:cNvCxnSpPr>
          <p:nvPr/>
        </p:nvCxnSpPr>
        <p:spPr>
          <a:xfrm flipV="1">
            <a:off x="5614051" y="3889597"/>
            <a:ext cx="1747983" cy="737335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9" idx="3"/>
            <a:endCxn id="8" idx="3"/>
          </p:cNvCxnSpPr>
          <p:nvPr/>
        </p:nvCxnSpPr>
        <p:spPr>
          <a:xfrm flipH="1" flipV="1">
            <a:off x="8210666" y="2729027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8" idx="3"/>
            <a:endCxn id="7" idx="3"/>
          </p:cNvCxnSpPr>
          <p:nvPr/>
        </p:nvCxnSpPr>
        <p:spPr>
          <a:xfrm flipV="1">
            <a:off x="8210666" y="1899110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3"/>
            <a:endCxn id="6" idx="3"/>
          </p:cNvCxnSpPr>
          <p:nvPr/>
        </p:nvCxnSpPr>
        <p:spPr>
          <a:xfrm flipV="1">
            <a:off x="8210666" y="1069193"/>
            <a:ext cx="155975" cy="829917"/>
          </a:xfrm>
          <a:prstGeom prst="curvedConnector3">
            <a:avLst>
              <a:gd name="adj1" fmla="val 246562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41791" y="129948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CAPTURE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6036" y="5604141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19918" y="1299484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BUBBLING</a:t>
            </a:r>
          </a:p>
        </p:txBody>
      </p:sp>
    </p:spTree>
    <p:extLst>
      <p:ext uri="{BB962C8B-B14F-4D97-AF65-F5344CB8AC3E}">
        <p14:creationId xmlns:p14="http://schemas.microsoft.com/office/powerpoint/2010/main" val="107407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target</a:t>
            </a:r>
          </a:p>
          <a:p>
            <a:pPr lvl="1"/>
            <a:r>
              <a:rPr lang="en-US" dirty="0" err="1"/>
              <a:t>timeStamp</a:t>
            </a:r>
            <a:endParaRPr lang="en-US" dirty="0"/>
          </a:p>
          <a:p>
            <a:pPr lvl="1"/>
            <a:r>
              <a:rPr lang="en-US" dirty="0" err="1"/>
              <a:t>isTrusted</a:t>
            </a:r>
            <a:endParaRPr lang="en-US" dirty="0"/>
          </a:p>
          <a:p>
            <a:pPr lvl="1"/>
            <a:r>
              <a:rPr lang="en-US" dirty="0" err="1"/>
              <a:t>clientX</a:t>
            </a:r>
            <a:r>
              <a:rPr lang="en-US" dirty="0"/>
              <a:t>/Y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 err="1"/>
              <a:t>preventDefault</a:t>
            </a:r>
            <a:endParaRPr lang="en-US" dirty="0"/>
          </a:p>
          <a:p>
            <a:pPr lvl="1"/>
            <a:r>
              <a:rPr lang="en-US" dirty="0" err="1"/>
              <a:t>stopPropagation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3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addEventListener</a:t>
            </a:r>
            <a:r>
              <a:rPr lang="en-US" dirty="0"/>
              <a:t>();</a:t>
            </a:r>
          </a:p>
          <a:p>
            <a:r>
              <a:rPr lang="en-US" dirty="0" err="1"/>
              <a:t>removeEventListener</a:t>
            </a:r>
            <a:r>
              <a:rPr lang="en-US" dirty="0"/>
              <a:t>();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err="1">
                <a:solidFill>
                  <a:schemeClr val="bg1">
                    <a:lumMod val="75000"/>
                  </a:schemeClr>
                </a:solidFill>
              </a:rPr>
              <a:t>htmlRef.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addEventListener</a:t>
            </a:r>
            <a:r>
              <a:rPr lang="en-US" i="1" dirty="0"/>
              <a:t>(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‘click’ </a:t>
            </a:r>
            <a:r>
              <a:rPr lang="en-US" i="1" dirty="0"/>
              <a:t>, handler ,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false </a:t>
            </a:r>
            <a:r>
              <a:rPr lang="en-US" i="1" dirty="0"/>
              <a:t>);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err="1">
                <a:solidFill>
                  <a:schemeClr val="bg1">
                    <a:lumMod val="75000"/>
                  </a:schemeClr>
                </a:solidFill>
              </a:rPr>
              <a:t>htmlRef.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removeEventListener</a:t>
            </a:r>
            <a:r>
              <a:rPr lang="en-US" i="1" dirty="0"/>
              <a:t>(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‘click’ </a:t>
            </a:r>
            <a:r>
              <a:rPr lang="en-US" i="1" dirty="0"/>
              <a:t>, handler);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9039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handler</a:t>
            </a:r>
            <a:r>
              <a:rPr lang="en-US" dirty="0"/>
              <a:t>(event){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this =&gt;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object, html reference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event =&gt;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object, event configuration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7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onEvent</a:t>
            </a:r>
            <a:r>
              <a:rPr lang="en-US" dirty="0"/>
              <a:t> handlers</a:t>
            </a:r>
          </a:p>
          <a:p>
            <a:r>
              <a:rPr lang="en-US" dirty="0"/>
              <a:t>Attaching/detaching in a loop</a:t>
            </a:r>
          </a:p>
          <a:p>
            <a:r>
              <a:rPr lang="en-US" dirty="0"/>
              <a:t>Lambda expression</a:t>
            </a:r>
          </a:p>
          <a:p>
            <a:r>
              <a:rPr lang="en-US" dirty="0"/>
              <a:t>Libraries madness</a:t>
            </a:r>
          </a:p>
          <a:p>
            <a:r>
              <a:rPr lang="en-US" dirty="0"/>
              <a:t>Easy to get it wrong</a:t>
            </a:r>
          </a:p>
        </p:txBody>
      </p:sp>
    </p:spTree>
    <p:extLst>
      <p:ext uri="{BB962C8B-B14F-4D97-AF65-F5344CB8AC3E}">
        <p14:creationId xmlns:p14="http://schemas.microsoft.com/office/powerpoint/2010/main" val="205741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event listener</a:t>
            </a:r>
          </a:p>
          <a:p>
            <a:r>
              <a:rPr lang="en-US" dirty="0"/>
              <a:t>Map events to methods</a:t>
            </a:r>
          </a:p>
          <a:p>
            <a:r>
              <a:rPr lang="en-US" dirty="0"/>
              <a:t>Named functions</a:t>
            </a:r>
          </a:p>
          <a:p>
            <a:r>
              <a:rPr lang="en-US" dirty="0"/>
              <a:t>Prepare events up front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7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DOM Events</vt:lpstr>
      <vt:lpstr>Event Phases</vt:lpstr>
      <vt:lpstr>Event object</vt:lpstr>
      <vt:lpstr>Event Listener</vt:lpstr>
      <vt:lpstr>Event handler</vt:lpstr>
      <vt:lpstr>Common mistakes</vt:lpstr>
      <vt:lpstr>Best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Events</dc:title>
  <dc:creator>Martin Chaov</dc:creator>
  <cp:lastModifiedBy>Martin Chaov</cp:lastModifiedBy>
  <cp:revision>1</cp:revision>
  <dcterms:created xsi:type="dcterms:W3CDTF">2016-10-22T08:59:00Z</dcterms:created>
  <dcterms:modified xsi:type="dcterms:W3CDTF">2016-10-22T08:59:05Z</dcterms:modified>
</cp:coreProperties>
</file>