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D3D73-309B-481C-9D19-361B2BB681DF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DECCB-EB4D-4BEE-8A6F-BECBFC029E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870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in JavaScript have an internal property, denoted in the specification as </a:t>
            </a:r>
            <a:r>
              <a:rPr lang="en-US" dirty="0"/>
              <a:t>[[Prototype]]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simply a reference to another object. Almost all objects are given a non-</a:t>
            </a:r>
            <a:r>
              <a:rPr lang="en-US" dirty="0"/>
              <a:t>null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 for this property, at the time of their creation.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Objects may be created in various ways including via a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 or via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create objects and then execute code that initializes all or part of them by assigning initial values to their properties. Each constructor is a function that has a property named "prototype" that is used to implement prototype‑ based inheritance and shared properties. Objects are created by using constructors in new expressions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Every object created by a constructor has an implicit reference (called the object's prototype) to the value of its constructor's "prototype" property.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When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by calling </a:t>
            </a:r>
            <a:r>
              <a:rPr lang="en-US" dirty="0"/>
              <a:t>new Foo()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one of the things that happens is that </a:t>
            </a:r>
            <a:r>
              <a:rPr lang="en-US" dirty="0"/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gets an internal </a:t>
            </a:r>
            <a:r>
              <a:rPr lang="en-US" dirty="0"/>
              <a:t>[[Prototype]]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link to the object that </a:t>
            </a:r>
            <a:r>
              <a:rPr lang="en-US" dirty="0" err="1"/>
              <a:t>Foo.prototype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pointing at.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class-oriented languages, multiple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(aka, "instances") of a class can be made, like stamping something out from a mold. As we saw in Chapter 4, this happens because the process of instantiating (or inheriting from) a class means, "copy the behavior plan from that class into a physical object", and this is done again for each new instance.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JavaScript, there are no such copy-actions performed. You don't create multiple instances of a class. You can create multiple objects that [[Prototype]]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 common object. But by default, no copying occurs, and thus these objects don't end up totally separate and disconnected from each other, but rather, quite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Foo() results in a new object (we called it a),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new object a is internally [[Prototype]] linked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theFoo.prototype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end up with two objects, linked to each other.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didn't instantiate a class. We certainly didn't do any copying of behavior from a "class" into a concrete object. We just caused two objects to be linked to each other.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37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take exactly the same advantage of [[Prototype]] delegation from b1 to Bar to Foo as we did in the previous snippet between b1,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still have the same 3 objects linked together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importantly, we've greatly simplified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other stuff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going on, because now we just set up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linked to each other, without needing all the cruft and confusion of things that look (but don't behave!) like classes, with constructors and prototypes and new calls.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yourself: if I can get the same functionality with OLOO style code as I do with "class" style code, but OLOO is simpler and has less things to think about,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 OLOO better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examine the mental models involved between these two snippets.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the class-style code snippet implies this mental model of entities and their relationships: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17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that's a little unfair/misleading, because it's showing a lot of extra detail that you don't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need to know at all times (though you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need to understand it!).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take-away is that it's quite a complex series of relationships. But another take-away: if you spend the time to follow those relationship arrows around,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an amazing amount of internal consistency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JS's mechanisms.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the ability of a JS function to access call(..), apply(..), and bind(..) (see Chapter 2) is because functions themselves are objects, and function-objects also have a [[Prototype]] linkage, to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which defines those default methods that any function-object can delegate to.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can do those things,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too!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let's now look at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simplified version of that diagram which is a little more "fair" for comparison -- it shows only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entities and relationships.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pretty complex, eh? The dotted lines are depicting the implied relationships when you setup the "inheritance"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en-US" dirty="0" err="1"/>
              <a:t>Foo.prototype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err="1"/>
              <a:t>Bar.prototype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haven't yet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.constructor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reference (see "Constructor Redux" in Chapter 5).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with those dotted lines removed, the mental model is still an awful lot to juggle every time you work with object linkages.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84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54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relating `Foo` and `Bar` to each other</a:t>
            </a:r>
            <a:r>
              <a:rPr lang="en-US" dirty="0"/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isPrototypeOf</a:t>
            </a:r>
            <a:r>
              <a:rPr lang="en-US" dirty="0"/>
              <a:t>( Bar );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true</a:t>
            </a:r>
            <a:r>
              <a:rPr lang="en-US" dirty="0"/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getPrototypeOf</a:t>
            </a:r>
            <a:r>
              <a:rPr lang="en-US" dirty="0"/>
              <a:t>( Bar 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</a:t>
            </a:r>
            <a:r>
              <a:rPr lang="en-US" dirty="0"/>
              <a:t> Foo;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true</a:t>
            </a:r>
            <a:r>
              <a:rPr lang="en-US" dirty="0"/>
              <a:t>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relating `b1` to both `Foo` and `Bar`</a:t>
            </a:r>
            <a:r>
              <a:rPr lang="en-US" dirty="0"/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isPrototypeOf</a:t>
            </a:r>
            <a:r>
              <a:rPr lang="en-US" dirty="0"/>
              <a:t>( b1 );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true</a:t>
            </a:r>
            <a:r>
              <a:rPr lang="en-US" dirty="0"/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isPrototypeOf</a:t>
            </a:r>
            <a:r>
              <a:rPr lang="en-US" dirty="0"/>
              <a:t>( b1 );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true</a:t>
            </a:r>
            <a:r>
              <a:rPr lang="en-US" dirty="0"/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getPrototypeOf</a:t>
            </a:r>
            <a:r>
              <a:rPr lang="en-US" dirty="0"/>
              <a:t>( b1 )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</a:t>
            </a:r>
            <a:r>
              <a:rPr lang="en-US" dirty="0"/>
              <a:t> Bar;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true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51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comparing them, it's quite obvious that OLOO-style code has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 less stuff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worry about, because OLOO-style code embraces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the only thing we ever really cared about was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linked to other 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other "class" cruft was a confusing and complex way of getting the same end result. Remove that stuff, and things get much simpler (without losing any capability).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80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and inheritance are a design pattern you can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choose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your software architecture. Most developers take for granted that classes are the only (proper) way to organize code, but here we've seen there's another less-commonly talked about pattern that's actually quite powerful: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delegation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delegation suggests objects as peers of each other, which delegate amongst themselves, rather than parent and child class relationships. JavaScript's [[Prototype]] mechanism is, by its very designed nature, a behavior delegation mechanism. That means we can either choose to struggle to implement class mechanics on top of JS (see Chapters 4 and 5), or we can just embrace the natural state of [[Prototype]] as a delegation mechanism.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design code with objects only, not only does it simplify the syntax you use, but it can actually lead to simpler code architecture design.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OLOO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(objects-linked-to-other-objects) is a code style which creates and relates objects directly without the abstraction of classes. OLOO quite naturally implements [[Prototype]]-based behavior delegation.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2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and inheritance are a design pattern you can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choose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your software architecture.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developers take for granted that classes are the only (proper) way to organize code, but here we've seen there's another less-commonly talked about pattern that's actually quite powerful: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delegation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delegation suggests objects as peers of each other, which delegate amongst themselves, rather than parent and child class relationships. JavaScript's [[Prototype]] mechanism is, by its very designed nature, a behavior delegation mechanism.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we can either choose to struggle to implement class mechanics on top of JS (see Chapters 4 and 5), or we can just embrace the natural state of [[Prototype]] as a delegation mechanism.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design code with objects only, not only does it simplify the syntax you use, but it can actually lead to simpler code architecture design.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OLOO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(objects-linked-to-other-objects) is a code style which creates and relates objects directly without the abstraction of classes. OLOO quite naturally implements [[Prototype]]-based behavior delegation.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941C3-FDC9-43D9-9546-01FB4BF43AD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47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7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740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237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4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6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7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43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49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33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18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8ADE-687F-4D23-AE2A-474EE3E8978C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F1C3-B034-4489-982C-D5750C3717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0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61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Class syntax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6750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0" y="0"/>
            <a:ext cx="10096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65113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OLOO to the rescue?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syntax</a:t>
            </a:r>
          </a:p>
          <a:p>
            <a:r>
              <a:rPr lang="en-US" dirty="0"/>
              <a:t>Cutting the middle man</a:t>
            </a:r>
          </a:p>
          <a:p>
            <a:r>
              <a:rPr lang="en-US" dirty="0"/>
              <a:t>Introspection?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3085317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20" y="0"/>
            <a:ext cx="9411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83445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getify/You-Dont-Know-JS/raw/master/this%20%26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51" y="38075"/>
            <a:ext cx="6447098" cy="67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00436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  <a:p>
            <a:r>
              <a:rPr lang="en-US" dirty="0"/>
              <a:t>OLOO</a:t>
            </a:r>
          </a:p>
          <a:p>
            <a:r>
              <a:rPr lang="en-US" dirty="0"/>
              <a:t>Object composition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57287"/>
            <a:ext cx="97440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4507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052637"/>
            <a:ext cx="6238875" cy="2752725"/>
          </a:xfrm>
          <a:prstGeom prst="rect">
            <a:avLst/>
          </a:prstGeom>
          <a:solidFill>
            <a:srgbClr val="F2F4FF"/>
          </a:solidFill>
        </p:spPr>
      </p:pic>
    </p:spTree>
    <p:extLst>
      <p:ext uri="{BB962C8B-B14F-4D97-AF65-F5344CB8AC3E}">
        <p14:creationId xmlns:p14="http://schemas.microsoft.com/office/powerpoint/2010/main" val="2855247357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further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012849"/>
            <a:ext cx="11553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3539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681287"/>
            <a:ext cx="9982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9848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is not pepper 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37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[[Proto </a:t>
            </a:r>
            <a:r>
              <a:rPr lang="en-US" dirty="0" err="1"/>
              <a:t>wut</a:t>
            </a:r>
            <a:r>
              <a:rPr lang="en-US" dirty="0"/>
              <a:t>?]]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  <a:p>
            <a:r>
              <a:rPr lang="en-US" dirty="0"/>
              <a:t>Linkage</a:t>
            </a:r>
          </a:p>
          <a:p>
            <a:r>
              <a:rPr lang="en-US" dirty="0"/>
              <a:t>Shadowing </a:t>
            </a:r>
          </a:p>
          <a:p>
            <a:r>
              <a:rPr lang="en-US" dirty="0"/>
              <a:t>… other witchcraft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3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49" y="0"/>
            <a:ext cx="933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7278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getify/You-Dont-Know-JS/raw/master/this%20%26%20object%20prototypes/fi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80975"/>
            <a:ext cx="68961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108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59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Convention’s got a name!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debugging, f*****s</a:t>
            </a:r>
          </a:p>
          <a:p>
            <a:r>
              <a:rPr lang="en-US" dirty="0"/>
              <a:t>I hate JavaScript</a:t>
            </a:r>
          </a:p>
          <a:p>
            <a:r>
              <a:rPr lang="en-US" dirty="0"/>
              <a:t>Why can’t we have nice things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03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49" y="0"/>
            <a:ext cx="933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7966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hub.com/getify/You-Dont-Know-JS/raw/master/this%20%26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7" y="149054"/>
            <a:ext cx="7703127" cy="67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68596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100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Prototype chain</vt:lpstr>
      <vt:lpstr>So….</vt:lpstr>
      <vt:lpstr>[[Proto wut?]]</vt:lpstr>
      <vt:lpstr>PowerPoint Presentation</vt:lpstr>
      <vt:lpstr>PowerPoint Presentation</vt:lpstr>
      <vt:lpstr>PowerPoint Presentation</vt:lpstr>
      <vt:lpstr>Convention’s got a name!</vt:lpstr>
      <vt:lpstr>PowerPoint Presentation</vt:lpstr>
      <vt:lpstr>PowerPoint Presentation</vt:lpstr>
      <vt:lpstr>JS Class syntax</vt:lpstr>
      <vt:lpstr>PowerPoint Presentation</vt:lpstr>
      <vt:lpstr>OLOO to the rescue?</vt:lpstr>
      <vt:lpstr>PowerPoint Presentation</vt:lpstr>
      <vt:lpstr>PowerPoint Presentation</vt:lpstr>
      <vt:lpstr>Compromise?</vt:lpstr>
      <vt:lpstr>PowerPoint Presentation</vt:lpstr>
      <vt:lpstr>PowerPoint Presentation</vt:lpstr>
      <vt:lpstr>Simplify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Martin Chaov</dc:creator>
  <cp:lastModifiedBy>Martin Chaov</cp:lastModifiedBy>
  <cp:revision>1</cp:revision>
  <dcterms:created xsi:type="dcterms:W3CDTF">2016-10-22T08:59:16Z</dcterms:created>
  <dcterms:modified xsi:type="dcterms:W3CDTF">2016-10-22T08:59:52Z</dcterms:modified>
</cp:coreProperties>
</file>